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"/>
  </p:notesMasterIdLst>
  <p:handoutMasterIdLst>
    <p:handoutMasterId r:id="rId9"/>
  </p:handoutMasterIdLst>
  <p:sldIdLst>
    <p:sldId id="277" r:id="rId3"/>
    <p:sldId id="293" r:id="rId4"/>
    <p:sldId id="278" r:id="rId5"/>
    <p:sldId id="292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4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AF1"/>
    <a:srgbClr val="FFA2E0"/>
    <a:srgbClr val="F3E4FF"/>
    <a:srgbClr val="FF9900"/>
    <a:srgbClr val="D5DBDB"/>
    <a:srgbClr val="545B64"/>
    <a:srgbClr val="232F3E"/>
    <a:srgbClr val="EB910E"/>
    <a:srgbClr val="EA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4B0E1-C17D-4DD7-BD32-768841ED7E87}" v="14" dt="2022-10-31T21:48:52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5976"/>
  </p:normalViewPr>
  <p:slideViewPr>
    <p:cSldViewPr>
      <p:cViewPr>
        <p:scale>
          <a:sx n="130" d="100"/>
          <a:sy n="130" d="100"/>
        </p:scale>
        <p:origin x="440" y="-184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Huides" userId="GQisngDrjLJwp86PunSSZKfO3IOvqBJkWzg/NKPoP60=" providerId="None" clId="Web-{7564B0E1-C17D-4DD7-BD32-768841ED7E87}"/>
    <pc:docChg chg="modSld">
      <pc:chgData name="Alexandra Huides" userId="GQisngDrjLJwp86PunSSZKfO3IOvqBJkWzg/NKPoP60=" providerId="None" clId="Web-{7564B0E1-C17D-4DD7-BD32-768841ED7E87}" dt="2022-10-31T21:48:26.342" v="7"/>
      <pc:docMkLst>
        <pc:docMk/>
      </pc:docMkLst>
      <pc:sldChg chg="modSp">
        <pc:chgData name="Alexandra Huides" userId="GQisngDrjLJwp86PunSSZKfO3IOvqBJkWzg/NKPoP60=" providerId="None" clId="Web-{7564B0E1-C17D-4DD7-BD32-768841ED7E87}" dt="2022-10-31T21:48:17.310" v="1"/>
        <pc:sldMkLst>
          <pc:docMk/>
          <pc:sldMk cId="3358078023" sldId="279"/>
        </pc:sldMkLst>
        <pc:graphicFrameChg chg="mod modGraphic">
          <ac:chgData name="Alexandra Huides" userId="GQisngDrjLJwp86PunSSZKfO3IOvqBJkWzg/NKPoP60=" providerId="None" clId="Web-{7564B0E1-C17D-4DD7-BD32-768841ED7E87}" dt="2022-10-31T21:48:17.310" v="1"/>
          <ac:graphicFrameMkLst>
            <pc:docMk/>
            <pc:sldMk cId="3358078023" sldId="279"/>
            <ac:graphicFrameMk id="198" creationId="{F5AA4257-DB19-07A1-A0F4-3ACDC8EB1997}"/>
          </ac:graphicFrameMkLst>
        </pc:graphicFrameChg>
      </pc:sldChg>
      <pc:sldChg chg="modSp">
        <pc:chgData name="Alexandra Huides" userId="GQisngDrjLJwp86PunSSZKfO3IOvqBJkWzg/NKPoP60=" providerId="None" clId="Web-{7564B0E1-C17D-4DD7-BD32-768841ED7E87}" dt="2022-10-31T21:48:22.436" v="3"/>
        <pc:sldMkLst>
          <pc:docMk/>
          <pc:sldMk cId="748911424" sldId="283"/>
        </pc:sldMkLst>
        <pc:graphicFrameChg chg="mod modGraphic">
          <ac:chgData name="Alexandra Huides" userId="GQisngDrjLJwp86PunSSZKfO3IOvqBJkWzg/NKPoP60=" providerId="None" clId="Web-{7564B0E1-C17D-4DD7-BD32-768841ED7E87}" dt="2022-10-31T21:48:22.436" v="3"/>
          <ac:graphicFrameMkLst>
            <pc:docMk/>
            <pc:sldMk cId="748911424" sldId="283"/>
            <ac:graphicFrameMk id="198" creationId="{F5AA4257-DB19-07A1-A0F4-3ACDC8EB1997}"/>
          </ac:graphicFrameMkLst>
        </pc:graphicFrameChg>
      </pc:sldChg>
      <pc:sldChg chg="modSp">
        <pc:chgData name="Alexandra Huides" userId="GQisngDrjLJwp86PunSSZKfO3IOvqBJkWzg/NKPoP60=" providerId="None" clId="Web-{7564B0E1-C17D-4DD7-BD32-768841ED7E87}" dt="2022-10-31T21:48:26.342" v="7"/>
        <pc:sldMkLst>
          <pc:docMk/>
          <pc:sldMk cId="323208903" sldId="284"/>
        </pc:sldMkLst>
        <pc:graphicFrameChg chg="mod modGraphic">
          <ac:chgData name="Alexandra Huides" userId="GQisngDrjLJwp86PunSSZKfO3IOvqBJkWzg/NKPoP60=" providerId="None" clId="Web-{7564B0E1-C17D-4DD7-BD32-768841ED7E87}" dt="2022-10-31T21:48:26.342" v="7"/>
          <ac:graphicFrameMkLst>
            <pc:docMk/>
            <pc:sldMk cId="323208903" sldId="284"/>
            <ac:graphicFrameMk id="198" creationId="{F5AA4257-DB19-07A1-A0F4-3ACDC8EB199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559C7A-C12C-F344-8295-7C51C35FE6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3BFF-F441-D744-A293-24EFFD6BC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E3A8-6540-644E-A52C-9D2F3FC005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E3ED-9224-0445-9427-731AEFF02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8F69A-DE2A-9649-8445-1A50E8370D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00223-8B37-2D49-8A25-60B1D932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58141D-6FAE-6949-8090-F777281B6F57}"/>
              </a:ext>
            </a:extLst>
          </p:cNvPr>
          <p:cNvSpPr/>
          <p:nvPr userDrawn="1"/>
        </p:nvSpPr>
        <p:spPr>
          <a:xfrm>
            <a:off x="914400" y="6248400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sz="933" b="0" i="0" dirty="0">
              <a:solidFill>
                <a:srgbClr val="7F7F7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2021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600200" y="838200"/>
            <a:ext cx="8688504" cy="50292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841241"/>
            <a:ext cx="330200" cy="33020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17C3C0-5E8F-B9D9-CFE6-A1D9DCFC3188}"/>
              </a:ext>
            </a:extLst>
          </p:cNvPr>
          <p:cNvGrpSpPr/>
          <p:nvPr/>
        </p:nvGrpSpPr>
        <p:grpSpPr>
          <a:xfrm>
            <a:off x="2226426" y="1244679"/>
            <a:ext cx="2590800" cy="4546522"/>
            <a:chOff x="685800" y="1560634"/>
            <a:chExt cx="2590800" cy="438296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DAD5860-FE3F-A2D7-AAB9-94A0539AAB4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E950BB5B-1C08-7C1D-3639-808A3E198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16D664F-3659-677C-F42B-308B2110CECD}"/>
                </a:ext>
              </a:extLst>
            </p:cNvPr>
            <p:cNvSpPr txBox="1"/>
            <p:nvPr/>
          </p:nvSpPr>
          <p:spPr>
            <a:xfrm>
              <a:off x="838200" y="1560634"/>
              <a:ext cx="66521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us-east-1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0D00342-1563-2EB7-9000-96A3E8B6F52F}"/>
              </a:ext>
            </a:extLst>
          </p:cNvPr>
          <p:cNvGrpSpPr/>
          <p:nvPr/>
        </p:nvGrpSpPr>
        <p:grpSpPr>
          <a:xfrm>
            <a:off x="4892858" y="1244678"/>
            <a:ext cx="2590800" cy="4546523"/>
            <a:chOff x="685800" y="1560634"/>
            <a:chExt cx="2590800" cy="438296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FC4AF52-AFF3-4E5F-DB50-16CB6EA0030A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F3EC300-936E-CC35-F4B2-19E09145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89E4BC-DE6D-C4A7-F474-A5792E542B75}"/>
                </a:ext>
              </a:extLst>
            </p:cNvPr>
            <p:cNvSpPr txBox="1"/>
            <p:nvPr/>
          </p:nvSpPr>
          <p:spPr>
            <a:xfrm>
              <a:off x="838200" y="1560634"/>
              <a:ext cx="66521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eu-west-1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55A858E-D8B1-EC62-3EEC-22CC89D470C9}"/>
              </a:ext>
            </a:extLst>
          </p:cNvPr>
          <p:cNvGrpSpPr/>
          <p:nvPr/>
        </p:nvGrpSpPr>
        <p:grpSpPr>
          <a:xfrm>
            <a:off x="7559858" y="1251173"/>
            <a:ext cx="2590800" cy="4539787"/>
            <a:chOff x="685800" y="1560634"/>
            <a:chExt cx="2590800" cy="438296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63BD686-1776-6E07-BE09-F16A561931F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1565DC1B-6FC5-99FE-E5F3-18E92CC9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AB30C-398E-86A1-0859-8D634E874556}"/>
                </a:ext>
              </a:extLst>
            </p:cNvPr>
            <p:cNvSpPr txBox="1"/>
            <p:nvPr/>
          </p:nvSpPr>
          <p:spPr>
            <a:xfrm>
              <a:off x="838200" y="1560634"/>
              <a:ext cx="9079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ap-southeast-2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646772" y="2173755"/>
            <a:ext cx="8595360" cy="35412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B3F45B-B1B5-7633-B865-CD56BD50BB33}"/>
              </a:ext>
            </a:extLst>
          </p:cNvPr>
          <p:cNvGrpSpPr/>
          <p:nvPr/>
        </p:nvGrpSpPr>
        <p:grpSpPr>
          <a:xfrm>
            <a:off x="1459402" y="3328711"/>
            <a:ext cx="1065549" cy="852073"/>
            <a:chOff x="64139" y="3704415"/>
            <a:chExt cx="1065549" cy="852073"/>
          </a:xfrm>
        </p:grpSpPr>
        <p:sp>
          <p:nvSpPr>
            <p:cNvPr id="154" name="TextBox 9">
              <a:extLst>
                <a:ext uri="{FF2B5EF4-FFF2-40B4-BE49-F238E27FC236}">
                  <a16:creationId xmlns:a16="http://schemas.microsoft.com/office/drawing/2014/main" id="{C6B57A44-8F9B-100D-86DD-FAE79514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9" y="4187156"/>
              <a:ext cx="1065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 </a:t>
              </a:r>
            </a:p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WAN</a:t>
              </a:r>
            </a:p>
          </p:txBody>
        </p:sp>
        <p:pic>
          <p:nvPicPr>
            <p:cNvPr id="153" name="Graphic 7">
              <a:extLst>
                <a:ext uri="{FF2B5EF4-FFF2-40B4-BE49-F238E27FC236}">
                  <a16:creationId xmlns:a16="http://schemas.microsoft.com/office/drawing/2014/main" id="{ACCE1811-B80D-5A93-529A-2F4B03490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40303" y="3704415"/>
              <a:ext cx="513220" cy="51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2349508" y="2254056"/>
            <a:ext cx="7644397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305160" y="1648204"/>
            <a:ext cx="521396" cy="337354"/>
            <a:chOff x="1754915" y="2275224"/>
            <a:chExt cx="521396" cy="33735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5" y="2280184"/>
              <a:ext cx="521396" cy="33239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6780" y="2275224"/>
              <a:ext cx="197654" cy="197654"/>
            </a:xfrm>
            <a:prstGeom prst="rect">
              <a:avLst/>
            </a:prstGeom>
          </p:spPr>
        </p:pic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2565858" y="1985558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D4BEF27-3A52-7583-436C-295D1DC79D3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580645" y="1980714"/>
            <a:ext cx="0" cy="273342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3886429" y="1534398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5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5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3095113" y="1664890"/>
            <a:ext cx="528208" cy="322514"/>
            <a:chOff x="1752297" y="2290064"/>
            <a:chExt cx="528208" cy="32251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290064"/>
              <a:ext cx="525590" cy="32251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2297" y="2290064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447061" y="1653654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3225939" y="1638109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94E507-E113-D096-81E2-7E5F9D8C3716}"/>
              </a:ext>
            </a:extLst>
          </p:cNvPr>
          <p:cNvGrpSpPr/>
          <p:nvPr/>
        </p:nvGrpSpPr>
        <p:grpSpPr>
          <a:xfrm>
            <a:off x="5307772" y="1531873"/>
            <a:ext cx="545745" cy="448841"/>
            <a:chOff x="1754914" y="2163737"/>
            <a:chExt cx="545745" cy="4488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6909CA-D208-C96F-F24C-97DAAA99EEC9}"/>
                </a:ext>
              </a:extLst>
            </p:cNvPr>
            <p:cNvSpPr/>
            <p:nvPr/>
          </p:nvSpPr>
          <p:spPr>
            <a:xfrm>
              <a:off x="1754915" y="2163737"/>
              <a:ext cx="545744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92B9789-024E-4D27-C075-A939A3D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1971F3E-F06F-3E3A-6CF6-1576FE51788B}"/>
              </a:ext>
            </a:extLst>
          </p:cNvPr>
          <p:cNvSpPr txBox="1"/>
          <p:nvPr/>
        </p:nvSpPr>
        <p:spPr>
          <a:xfrm>
            <a:off x="5454094" y="1538303"/>
            <a:ext cx="423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E6915B-47E9-FA0B-26A3-EA3B3244F7CB}"/>
              </a:ext>
            </a:extLst>
          </p:cNvPr>
          <p:cNvGrpSpPr/>
          <p:nvPr/>
        </p:nvGrpSpPr>
        <p:grpSpPr>
          <a:xfrm>
            <a:off x="8007049" y="1529432"/>
            <a:ext cx="549927" cy="448841"/>
            <a:chOff x="1754914" y="2163737"/>
            <a:chExt cx="549927" cy="448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905150-FC1F-E9C9-79FB-5853FA6C04A4}"/>
                </a:ext>
              </a:extLst>
            </p:cNvPr>
            <p:cNvSpPr/>
            <p:nvPr/>
          </p:nvSpPr>
          <p:spPr>
            <a:xfrm>
              <a:off x="1754914" y="2163737"/>
              <a:ext cx="549927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EC4E218-D722-EADA-F3C7-1D91FB152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204F683-52AA-4BE7-7509-4E0B656C36CF}"/>
              </a:ext>
            </a:extLst>
          </p:cNvPr>
          <p:cNvSpPr txBox="1"/>
          <p:nvPr/>
        </p:nvSpPr>
        <p:spPr>
          <a:xfrm>
            <a:off x="8149399" y="1509421"/>
            <a:ext cx="34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6476754" y="1528800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A77F5D-EFAD-671D-4F64-138DAD475C70}"/>
              </a:ext>
            </a:extLst>
          </p:cNvPr>
          <p:cNvGrpSpPr/>
          <p:nvPr/>
        </p:nvGrpSpPr>
        <p:grpSpPr>
          <a:xfrm>
            <a:off x="9123381" y="1511655"/>
            <a:ext cx="812766" cy="448841"/>
            <a:chOff x="1754914" y="2163737"/>
            <a:chExt cx="812766" cy="4488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9DAC7A-4777-E706-0EA0-2A4E72801385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2331106D-ACFC-7601-E0D9-F1AE93AD0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B2DF8F-8749-CBC9-4FEB-AA2F3C39F284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3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93AE10-680C-E403-DBB6-8D323CA5EDE1}"/>
              </a:ext>
            </a:extLst>
          </p:cNvPr>
          <p:cNvSpPr/>
          <p:nvPr/>
        </p:nvSpPr>
        <p:spPr>
          <a:xfrm>
            <a:off x="2358363" y="3327559"/>
            <a:ext cx="7644397" cy="1142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Segment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D61147-594A-1991-D8DE-50DB5E0B8D19}"/>
              </a:ext>
            </a:extLst>
          </p:cNvPr>
          <p:cNvCxnSpPr>
            <a:cxnSpLocks/>
          </p:cNvCxnSpPr>
          <p:nvPr/>
        </p:nvCxnSpPr>
        <p:spPr>
          <a:xfrm>
            <a:off x="6858000" y="1985558"/>
            <a:ext cx="0" cy="1342001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90B074-01D4-5373-48AF-90F757A09D2D}"/>
              </a:ext>
            </a:extLst>
          </p:cNvPr>
          <p:cNvCxnSpPr>
            <a:cxnSpLocks/>
          </p:cNvCxnSpPr>
          <p:nvPr/>
        </p:nvCxnSpPr>
        <p:spPr>
          <a:xfrm>
            <a:off x="9495115" y="1977641"/>
            <a:ext cx="0" cy="1349918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978052-C16F-5B3E-9697-62C6ECF78062}"/>
              </a:ext>
            </a:extLst>
          </p:cNvPr>
          <p:cNvCxnSpPr>
            <a:cxnSpLocks/>
          </p:cNvCxnSpPr>
          <p:nvPr/>
        </p:nvCxnSpPr>
        <p:spPr>
          <a:xfrm>
            <a:off x="4267200" y="1983239"/>
            <a:ext cx="0" cy="134432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2328613" y="4526765"/>
            <a:ext cx="7644397" cy="1065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11407"/>
              </p:ext>
            </p:extLst>
          </p:nvPr>
        </p:nvGraphicFramePr>
        <p:xfrm>
          <a:off x="3519578" y="4719506"/>
          <a:ext cx="4685123" cy="71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360526" y="1987404"/>
            <a:ext cx="0" cy="2539361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7">
            <a:extLst>
              <a:ext uri="{FF2B5EF4-FFF2-40B4-BE49-F238E27FC236}">
                <a16:creationId xmlns:a16="http://schemas.microsoft.com/office/drawing/2014/main" id="{D68286DD-E538-57B4-4920-4DA423AF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20098"/>
              </p:ext>
            </p:extLst>
          </p:nvPr>
        </p:nvGraphicFramePr>
        <p:xfrm>
          <a:off x="3505416" y="3425813"/>
          <a:ext cx="4685123" cy="9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137545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06205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1 CIDR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1 attachment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2 CIDR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2 attachment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958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3 CIDR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3 attachment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333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PROD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51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attachments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911542250"/>
                  </a:ext>
                </a:extLst>
              </a:tr>
            </a:tbl>
          </a:graphicData>
        </a:graphic>
      </p:graphicFrame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282013" y="1978273"/>
            <a:ext cx="0" cy="2548492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">
            <a:extLst>
              <a:ext uri="{FF2B5EF4-FFF2-40B4-BE49-F238E27FC236}">
                <a16:creationId xmlns:a16="http://schemas.microsoft.com/office/drawing/2014/main" id="{72A9BF4A-6BFE-BB2F-3192-8D5EE92B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321" y="1565473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131" name="Graphic 10">
            <a:extLst>
              <a:ext uri="{FF2B5EF4-FFF2-40B4-BE49-F238E27FC236}">
                <a16:creationId xmlns:a16="http://schemas.microsoft.com/office/drawing/2014/main" id="{C035924F-4A94-632E-97BA-D18501A2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91" y="1419564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57676"/>
              </p:ext>
            </p:extLst>
          </p:nvPr>
        </p:nvGraphicFramePr>
        <p:xfrm>
          <a:off x="3519578" y="2402356"/>
          <a:ext cx="4688052" cy="71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199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3856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CIDRs (across all regions)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</a:tbl>
          </a:graphicData>
        </a:graphic>
      </p:graphicFrame>
      <p:sp>
        <p:nvSpPr>
          <p:cNvPr id="59" name="TextBox 12">
            <a:extLst>
              <a:ext uri="{FF2B5EF4-FFF2-40B4-BE49-F238E27FC236}">
                <a16:creationId xmlns:a16="http://schemas.microsoft.com/office/drawing/2014/main" id="{12229E2A-1CF9-2B43-A22B-2B7DE9C54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036" y="1567219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60" name="Graphic 10">
            <a:extLst>
              <a:ext uri="{FF2B5EF4-FFF2-40B4-BE49-F238E27FC236}">
                <a16:creationId xmlns:a16="http://schemas.microsoft.com/office/drawing/2014/main" id="{EE95D752-E42D-4B05-527E-0DCF192E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06" y="1421310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2" name="TextBox 12">
            <a:extLst>
              <a:ext uri="{FF2B5EF4-FFF2-40B4-BE49-F238E27FC236}">
                <a16:creationId xmlns:a16="http://schemas.microsoft.com/office/drawing/2014/main" id="{6AAF76D3-72EB-8B38-D179-F2D66152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8212" y="1559313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129" name="Graphic 10">
            <a:extLst>
              <a:ext uri="{FF2B5EF4-FFF2-40B4-BE49-F238E27FC236}">
                <a16:creationId xmlns:a16="http://schemas.microsoft.com/office/drawing/2014/main" id="{70A4B7D2-DB36-1917-8D3C-6B21F464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682" y="1413404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3" name="Down Arrow 132">
            <a:extLst>
              <a:ext uri="{FF2B5EF4-FFF2-40B4-BE49-F238E27FC236}">
                <a16:creationId xmlns:a16="http://schemas.microsoft.com/office/drawing/2014/main" id="{FAB20CAE-2059-BB6F-1971-779BE615E312}"/>
              </a:ext>
            </a:extLst>
          </p:cNvPr>
          <p:cNvSpPr/>
          <p:nvPr/>
        </p:nvSpPr>
        <p:spPr>
          <a:xfrm rot="10800000">
            <a:off x="2917204" y="4052136"/>
            <a:ext cx="228363" cy="835233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4" name="Down Arrow 133">
            <a:extLst>
              <a:ext uri="{FF2B5EF4-FFF2-40B4-BE49-F238E27FC236}">
                <a16:creationId xmlns:a16="http://schemas.microsoft.com/office/drawing/2014/main" id="{29A2F586-FC63-86CE-01E2-1E5E8789D51D}"/>
              </a:ext>
            </a:extLst>
          </p:cNvPr>
          <p:cNvSpPr/>
          <p:nvPr/>
        </p:nvSpPr>
        <p:spPr>
          <a:xfrm>
            <a:off x="2923638" y="2757927"/>
            <a:ext cx="228363" cy="835233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</p:spTree>
    <p:extLst>
      <p:ext uri="{BB962C8B-B14F-4D97-AF65-F5344CB8AC3E}">
        <p14:creationId xmlns:p14="http://schemas.microsoft.com/office/powerpoint/2010/main" val="10822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600200" y="838200"/>
            <a:ext cx="8688504" cy="50292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841241"/>
            <a:ext cx="330200" cy="33020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17C3C0-5E8F-B9D9-CFE6-A1D9DCFC3188}"/>
              </a:ext>
            </a:extLst>
          </p:cNvPr>
          <p:cNvGrpSpPr/>
          <p:nvPr/>
        </p:nvGrpSpPr>
        <p:grpSpPr>
          <a:xfrm>
            <a:off x="2226426" y="1244679"/>
            <a:ext cx="2590800" cy="4546522"/>
            <a:chOff x="685800" y="1560634"/>
            <a:chExt cx="2590800" cy="438296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DAD5860-FE3F-A2D7-AAB9-94A0539AAB4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E950BB5B-1C08-7C1D-3639-808A3E198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16D664F-3659-677C-F42B-308B2110CECD}"/>
                </a:ext>
              </a:extLst>
            </p:cNvPr>
            <p:cNvSpPr txBox="1"/>
            <p:nvPr/>
          </p:nvSpPr>
          <p:spPr>
            <a:xfrm>
              <a:off x="838200" y="1560634"/>
              <a:ext cx="66521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us-east-1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0D00342-1563-2EB7-9000-96A3E8B6F52F}"/>
              </a:ext>
            </a:extLst>
          </p:cNvPr>
          <p:cNvGrpSpPr/>
          <p:nvPr/>
        </p:nvGrpSpPr>
        <p:grpSpPr>
          <a:xfrm>
            <a:off x="4892858" y="1244678"/>
            <a:ext cx="2590800" cy="4546523"/>
            <a:chOff x="685800" y="1560634"/>
            <a:chExt cx="2590800" cy="438296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FC4AF52-AFF3-4E5F-DB50-16CB6EA0030A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F3EC300-936E-CC35-F4B2-19E09145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89E4BC-DE6D-C4A7-F474-A5792E542B75}"/>
                </a:ext>
              </a:extLst>
            </p:cNvPr>
            <p:cNvSpPr txBox="1"/>
            <p:nvPr/>
          </p:nvSpPr>
          <p:spPr>
            <a:xfrm>
              <a:off x="838200" y="1560634"/>
              <a:ext cx="66521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eu-west-1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55A858E-D8B1-EC62-3EEC-22CC89D470C9}"/>
              </a:ext>
            </a:extLst>
          </p:cNvPr>
          <p:cNvGrpSpPr/>
          <p:nvPr/>
        </p:nvGrpSpPr>
        <p:grpSpPr>
          <a:xfrm>
            <a:off x="7559858" y="1251173"/>
            <a:ext cx="2590800" cy="4539787"/>
            <a:chOff x="685800" y="1560634"/>
            <a:chExt cx="2590800" cy="438296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63BD686-1776-6E07-BE09-F16A561931F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1565DC1B-6FC5-99FE-E5F3-18E92CC9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AB30C-398E-86A1-0859-8D634E874556}"/>
                </a:ext>
              </a:extLst>
            </p:cNvPr>
            <p:cNvSpPr txBox="1"/>
            <p:nvPr/>
          </p:nvSpPr>
          <p:spPr>
            <a:xfrm>
              <a:off x="838200" y="1560634"/>
              <a:ext cx="9079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ap-southeast-2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646772" y="2173755"/>
            <a:ext cx="8595360" cy="35412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B3F45B-B1B5-7633-B865-CD56BD50BB33}"/>
              </a:ext>
            </a:extLst>
          </p:cNvPr>
          <p:cNvGrpSpPr/>
          <p:nvPr/>
        </p:nvGrpSpPr>
        <p:grpSpPr>
          <a:xfrm>
            <a:off x="1459402" y="3328711"/>
            <a:ext cx="1065549" cy="852073"/>
            <a:chOff x="64139" y="3704415"/>
            <a:chExt cx="1065549" cy="852073"/>
          </a:xfrm>
        </p:grpSpPr>
        <p:sp>
          <p:nvSpPr>
            <p:cNvPr id="154" name="TextBox 9">
              <a:extLst>
                <a:ext uri="{FF2B5EF4-FFF2-40B4-BE49-F238E27FC236}">
                  <a16:creationId xmlns:a16="http://schemas.microsoft.com/office/drawing/2014/main" id="{C6B57A44-8F9B-100D-86DD-FAE79514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9" y="4187156"/>
              <a:ext cx="1065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 </a:t>
              </a:r>
            </a:p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WAN</a:t>
              </a:r>
            </a:p>
          </p:txBody>
        </p:sp>
        <p:pic>
          <p:nvPicPr>
            <p:cNvPr id="153" name="Graphic 7">
              <a:extLst>
                <a:ext uri="{FF2B5EF4-FFF2-40B4-BE49-F238E27FC236}">
                  <a16:creationId xmlns:a16="http://schemas.microsoft.com/office/drawing/2014/main" id="{ACCE1811-B80D-5A93-529A-2F4B03490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40303" y="3704415"/>
              <a:ext cx="513220" cy="51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2349508" y="2254056"/>
            <a:ext cx="7644397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305160" y="1648204"/>
            <a:ext cx="521396" cy="337354"/>
            <a:chOff x="1754915" y="2275224"/>
            <a:chExt cx="521396" cy="33735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5" y="2280184"/>
              <a:ext cx="521396" cy="33239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6780" y="2275224"/>
              <a:ext cx="197654" cy="197654"/>
            </a:xfrm>
            <a:prstGeom prst="rect">
              <a:avLst/>
            </a:prstGeom>
          </p:spPr>
        </p:pic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2565858" y="1985558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D4BEF27-3A52-7583-436C-295D1DC79D3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580645" y="1980714"/>
            <a:ext cx="0" cy="273342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3886429" y="1534398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5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5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3095113" y="1664890"/>
            <a:ext cx="528208" cy="322514"/>
            <a:chOff x="1752297" y="2290064"/>
            <a:chExt cx="528208" cy="32251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290064"/>
              <a:ext cx="525590" cy="32251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2297" y="2290064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447061" y="1653654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3225939" y="1638109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94E507-E113-D096-81E2-7E5F9D8C3716}"/>
              </a:ext>
            </a:extLst>
          </p:cNvPr>
          <p:cNvGrpSpPr/>
          <p:nvPr/>
        </p:nvGrpSpPr>
        <p:grpSpPr>
          <a:xfrm>
            <a:off x="5307772" y="1531873"/>
            <a:ext cx="545745" cy="448841"/>
            <a:chOff x="1754914" y="2163737"/>
            <a:chExt cx="545745" cy="4488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6909CA-D208-C96F-F24C-97DAAA99EEC9}"/>
                </a:ext>
              </a:extLst>
            </p:cNvPr>
            <p:cNvSpPr/>
            <p:nvPr/>
          </p:nvSpPr>
          <p:spPr>
            <a:xfrm>
              <a:off x="1754915" y="2163737"/>
              <a:ext cx="545744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92B9789-024E-4D27-C075-A939A3D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1971F3E-F06F-3E3A-6CF6-1576FE51788B}"/>
              </a:ext>
            </a:extLst>
          </p:cNvPr>
          <p:cNvSpPr txBox="1"/>
          <p:nvPr/>
        </p:nvSpPr>
        <p:spPr>
          <a:xfrm>
            <a:off x="5454094" y="1538303"/>
            <a:ext cx="423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E6915B-47E9-FA0B-26A3-EA3B3244F7CB}"/>
              </a:ext>
            </a:extLst>
          </p:cNvPr>
          <p:cNvGrpSpPr/>
          <p:nvPr/>
        </p:nvGrpSpPr>
        <p:grpSpPr>
          <a:xfrm>
            <a:off x="8007049" y="1529432"/>
            <a:ext cx="549927" cy="448841"/>
            <a:chOff x="1754914" y="2163737"/>
            <a:chExt cx="549927" cy="448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905150-FC1F-E9C9-79FB-5853FA6C04A4}"/>
                </a:ext>
              </a:extLst>
            </p:cNvPr>
            <p:cNvSpPr/>
            <p:nvPr/>
          </p:nvSpPr>
          <p:spPr>
            <a:xfrm>
              <a:off x="1754914" y="2163737"/>
              <a:ext cx="549927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EC4E218-D722-EADA-F3C7-1D91FB152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204F683-52AA-4BE7-7509-4E0B656C36CF}"/>
              </a:ext>
            </a:extLst>
          </p:cNvPr>
          <p:cNvSpPr txBox="1"/>
          <p:nvPr/>
        </p:nvSpPr>
        <p:spPr>
          <a:xfrm>
            <a:off x="8149399" y="1509421"/>
            <a:ext cx="34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6476754" y="1528800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A77F5D-EFAD-671D-4F64-138DAD475C70}"/>
              </a:ext>
            </a:extLst>
          </p:cNvPr>
          <p:cNvGrpSpPr/>
          <p:nvPr/>
        </p:nvGrpSpPr>
        <p:grpSpPr>
          <a:xfrm>
            <a:off x="9123381" y="1511655"/>
            <a:ext cx="812766" cy="448841"/>
            <a:chOff x="1754914" y="2163737"/>
            <a:chExt cx="812766" cy="4488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9DAC7A-4777-E706-0EA0-2A4E72801385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2331106D-ACFC-7601-E0D9-F1AE93AD0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B2DF8F-8749-CBC9-4FEB-AA2F3C39F284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3</a:t>
              </a:r>
            </a:p>
          </p:txBody>
        </p: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2328613" y="3352800"/>
            <a:ext cx="7644397" cy="1065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38318"/>
              </p:ext>
            </p:extLst>
          </p:nvPr>
        </p:nvGraphicFramePr>
        <p:xfrm>
          <a:off x="3519578" y="3545541"/>
          <a:ext cx="4685123" cy="71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::/0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 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360526" y="1987404"/>
            <a:ext cx="0" cy="1365396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282013" y="1978273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">
            <a:extLst>
              <a:ext uri="{FF2B5EF4-FFF2-40B4-BE49-F238E27FC236}">
                <a16:creationId xmlns:a16="http://schemas.microsoft.com/office/drawing/2014/main" id="{72A9BF4A-6BFE-BB2F-3192-8D5EE92B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321" y="1565473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131" name="Graphic 10">
            <a:extLst>
              <a:ext uri="{FF2B5EF4-FFF2-40B4-BE49-F238E27FC236}">
                <a16:creationId xmlns:a16="http://schemas.microsoft.com/office/drawing/2014/main" id="{C035924F-4A94-632E-97BA-D18501A2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91" y="1419564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5625"/>
              </p:ext>
            </p:extLst>
          </p:nvPr>
        </p:nvGraphicFramePr>
        <p:xfrm>
          <a:off x="3519578" y="2488700"/>
          <a:ext cx="4688052" cy="55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199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3856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::/0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 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</a:tbl>
          </a:graphicData>
        </a:graphic>
      </p:graphicFrame>
      <p:sp>
        <p:nvSpPr>
          <p:cNvPr id="59" name="TextBox 12">
            <a:extLst>
              <a:ext uri="{FF2B5EF4-FFF2-40B4-BE49-F238E27FC236}">
                <a16:creationId xmlns:a16="http://schemas.microsoft.com/office/drawing/2014/main" id="{12229E2A-1CF9-2B43-A22B-2B7DE9C54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036" y="1567219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60" name="Graphic 10">
            <a:extLst>
              <a:ext uri="{FF2B5EF4-FFF2-40B4-BE49-F238E27FC236}">
                <a16:creationId xmlns:a16="http://schemas.microsoft.com/office/drawing/2014/main" id="{EE95D752-E42D-4B05-527E-0DCF192E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06" y="1421310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2" name="TextBox 12">
            <a:extLst>
              <a:ext uri="{FF2B5EF4-FFF2-40B4-BE49-F238E27FC236}">
                <a16:creationId xmlns:a16="http://schemas.microsoft.com/office/drawing/2014/main" id="{6AAF76D3-72EB-8B38-D179-F2D66152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8212" y="1559313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129" name="Graphic 10">
            <a:extLst>
              <a:ext uri="{FF2B5EF4-FFF2-40B4-BE49-F238E27FC236}">
                <a16:creationId xmlns:a16="http://schemas.microsoft.com/office/drawing/2014/main" id="{70A4B7D2-DB36-1917-8D3C-6B21F464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682" y="1413404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CB24E9-8B0A-E2CD-93A4-A0AD86181C77}"/>
              </a:ext>
            </a:extLst>
          </p:cNvPr>
          <p:cNvSpPr/>
          <p:nvPr/>
        </p:nvSpPr>
        <p:spPr>
          <a:xfrm>
            <a:off x="2944806" y="4484917"/>
            <a:ext cx="6302388" cy="1128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7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447800" y="909104"/>
            <a:ext cx="8688504" cy="503979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912145"/>
            <a:ext cx="330200" cy="33020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17C3C0-5E8F-B9D9-CFE6-A1D9DCFC3188}"/>
              </a:ext>
            </a:extLst>
          </p:cNvPr>
          <p:cNvGrpSpPr/>
          <p:nvPr/>
        </p:nvGrpSpPr>
        <p:grpSpPr>
          <a:xfrm>
            <a:off x="2074026" y="1315583"/>
            <a:ext cx="2590800" cy="4382966"/>
            <a:chOff x="685800" y="1560634"/>
            <a:chExt cx="2590800" cy="438296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DAD5860-FE3F-A2D7-AAB9-94A0539AAB4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E950BB5B-1C08-7C1D-3639-808A3E198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16D664F-3659-677C-F42B-308B2110CECD}"/>
                </a:ext>
              </a:extLst>
            </p:cNvPr>
            <p:cNvSpPr txBox="1"/>
            <p:nvPr/>
          </p:nvSpPr>
          <p:spPr>
            <a:xfrm>
              <a:off x="838200" y="1560634"/>
              <a:ext cx="66521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us-east-1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0D00342-1563-2EB7-9000-96A3E8B6F52F}"/>
              </a:ext>
            </a:extLst>
          </p:cNvPr>
          <p:cNvGrpSpPr/>
          <p:nvPr/>
        </p:nvGrpSpPr>
        <p:grpSpPr>
          <a:xfrm>
            <a:off x="4740458" y="1315583"/>
            <a:ext cx="2590800" cy="4382966"/>
            <a:chOff x="685800" y="1560634"/>
            <a:chExt cx="2590800" cy="438296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FC4AF52-AFF3-4E5F-DB50-16CB6EA0030A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F3EC300-936E-CC35-F4B2-19E09145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89E4BC-DE6D-C4A7-F474-A5792E542B75}"/>
                </a:ext>
              </a:extLst>
            </p:cNvPr>
            <p:cNvSpPr txBox="1"/>
            <p:nvPr/>
          </p:nvSpPr>
          <p:spPr>
            <a:xfrm>
              <a:off x="838200" y="1560634"/>
              <a:ext cx="67739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eu-west-1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55A858E-D8B1-EC62-3EEC-22CC89D470C9}"/>
              </a:ext>
            </a:extLst>
          </p:cNvPr>
          <p:cNvGrpSpPr/>
          <p:nvPr/>
        </p:nvGrpSpPr>
        <p:grpSpPr>
          <a:xfrm>
            <a:off x="7407458" y="1322077"/>
            <a:ext cx="2590800" cy="4382966"/>
            <a:chOff x="685800" y="1560634"/>
            <a:chExt cx="2590800" cy="438296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63BD686-1776-6E07-BE09-F16A561931F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1565DC1B-6FC5-99FE-E5F3-18E92CC9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AB30C-398E-86A1-0859-8D634E874556}"/>
                </a:ext>
              </a:extLst>
            </p:cNvPr>
            <p:cNvSpPr txBox="1"/>
            <p:nvPr/>
          </p:nvSpPr>
          <p:spPr>
            <a:xfrm>
              <a:off x="838199" y="1560634"/>
              <a:ext cx="90617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ap-southeast-2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494372" y="2244659"/>
            <a:ext cx="8595360" cy="3254624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B3F45B-B1B5-7633-B865-CD56BD50BB33}"/>
              </a:ext>
            </a:extLst>
          </p:cNvPr>
          <p:cNvGrpSpPr/>
          <p:nvPr/>
        </p:nvGrpSpPr>
        <p:grpSpPr>
          <a:xfrm>
            <a:off x="1307002" y="3399615"/>
            <a:ext cx="1065549" cy="852073"/>
            <a:chOff x="64139" y="3704415"/>
            <a:chExt cx="1065549" cy="852073"/>
          </a:xfrm>
        </p:grpSpPr>
        <p:sp>
          <p:nvSpPr>
            <p:cNvPr id="154" name="TextBox 9">
              <a:extLst>
                <a:ext uri="{FF2B5EF4-FFF2-40B4-BE49-F238E27FC236}">
                  <a16:creationId xmlns:a16="http://schemas.microsoft.com/office/drawing/2014/main" id="{C6B57A44-8F9B-100D-86DD-FAE79514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9" y="4187156"/>
              <a:ext cx="1065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 </a:t>
              </a:r>
            </a:p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WAN</a:t>
              </a:r>
            </a:p>
          </p:txBody>
        </p:sp>
        <p:pic>
          <p:nvPicPr>
            <p:cNvPr id="153" name="Graphic 7">
              <a:extLst>
                <a:ext uri="{FF2B5EF4-FFF2-40B4-BE49-F238E27FC236}">
                  <a16:creationId xmlns:a16="http://schemas.microsoft.com/office/drawing/2014/main" id="{ACCE1811-B80D-5A93-529A-2F4B03490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40303" y="3704415"/>
              <a:ext cx="513220" cy="51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2197108" y="2324960"/>
            <a:ext cx="7644397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152759" y="1607621"/>
            <a:ext cx="521397" cy="448841"/>
            <a:chOff x="1754914" y="2163737"/>
            <a:chExt cx="521397" cy="44884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5" y="2163737"/>
              <a:ext cx="521396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2413458" y="2056462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3734029" y="1605302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2945330" y="1609467"/>
            <a:ext cx="525591" cy="448841"/>
            <a:chOff x="1754914" y="2163737"/>
            <a:chExt cx="525591" cy="4488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163737"/>
              <a:ext cx="525590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297068" y="1615881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3087720" y="1614447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94E507-E113-D096-81E2-7E5F9D8C3716}"/>
              </a:ext>
            </a:extLst>
          </p:cNvPr>
          <p:cNvGrpSpPr/>
          <p:nvPr/>
        </p:nvGrpSpPr>
        <p:grpSpPr>
          <a:xfrm>
            <a:off x="6435326" y="1604758"/>
            <a:ext cx="545745" cy="448841"/>
            <a:chOff x="1754914" y="2163737"/>
            <a:chExt cx="545745" cy="4488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6909CA-D208-C96F-F24C-97DAAA99EEC9}"/>
                </a:ext>
              </a:extLst>
            </p:cNvPr>
            <p:cNvSpPr/>
            <p:nvPr/>
          </p:nvSpPr>
          <p:spPr>
            <a:xfrm>
              <a:off x="1754915" y="2163737"/>
              <a:ext cx="545744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92B9789-024E-4D27-C075-A939A3D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1971F3E-F06F-3E3A-6CF6-1576FE51788B}"/>
              </a:ext>
            </a:extLst>
          </p:cNvPr>
          <p:cNvSpPr txBox="1"/>
          <p:nvPr/>
        </p:nvSpPr>
        <p:spPr>
          <a:xfrm>
            <a:off x="6573989" y="1586190"/>
            <a:ext cx="423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E6915B-47E9-FA0B-26A3-EA3B3244F7CB}"/>
              </a:ext>
            </a:extLst>
          </p:cNvPr>
          <p:cNvGrpSpPr/>
          <p:nvPr/>
        </p:nvGrpSpPr>
        <p:grpSpPr>
          <a:xfrm>
            <a:off x="7854649" y="1600336"/>
            <a:ext cx="549927" cy="448841"/>
            <a:chOff x="1754914" y="2163737"/>
            <a:chExt cx="549927" cy="448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905150-FC1F-E9C9-79FB-5853FA6C04A4}"/>
                </a:ext>
              </a:extLst>
            </p:cNvPr>
            <p:cNvSpPr/>
            <p:nvPr/>
          </p:nvSpPr>
          <p:spPr>
            <a:xfrm>
              <a:off x="1754914" y="2163737"/>
              <a:ext cx="549927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EC4E218-D722-EADA-F3C7-1D91FB152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204F683-52AA-4BE7-7509-4E0B656C36CF}"/>
              </a:ext>
            </a:extLst>
          </p:cNvPr>
          <p:cNvSpPr txBox="1"/>
          <p:nvPr/>
        </p:nvSpPr>
        <p:spPr>
          <a:xfrm>
            <a:off x="7996999" y="1580325"/>
            <a:ext cx="34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5073326" y="1612366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A77F5D-EFAD-671D-4F64-138DAD475C70}"/>
              </a:ext>
            </a:extLst>
          </p:cNvPr>
          <p:cNvGrpSpPr/>
          <p:nvPr/>
        </p:nvGrpSpPr>
        <p:grpSpPr>
          <a:xfrm>
            <a:off x="8970981" y="1582559"/>
            <a:ext cx="812766" cy="448841"/>
            <a:chOff x="1754914" y="2163737"/>
            <a:chExt cx="812766" cy="4488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9DAC7A-4777-E706-0EA0-2A4E72801385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2331106D-ACFC-7601-E0D9-F1AE93AD0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B2DF8F-8749-CBC9-4FEB-AA2F3C39F284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3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93AE10-680C-E403-DBB6-8D323CA5EDE1}"/>
              </a:ext>
            </a:extLst>
          </p:cNvPr>
          <p:cNvSpPr/>
          <p:nvPr/>
        </p:nvSpPr>
        <p:spPr>
          <a:xfrm>
            <a:off x="2205963" y="3398463"/>
            <a:ext cx="2462015" cy="8640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Segment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us-east-1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978052-C16F-5B3E-9697-62C6ECF7806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14434" y="2054143"/>
            <a:ext cx="0" cy="134432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2179222" y="4314753"/>
            <a:ext cx="7644397" cy="1065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37058"/>
              </p:ext>
            </p:extLst>
          </p:nvPr>
        </p:nvGraphicFramePr>
        <p:xfrm>
          <a:off x="4197372" y="4739190"/>
          <a:ext cx="3438686" cy="56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525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3695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9966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PROD VPCs CIDRs </a:t>
                      </a:r>
                      <a:r>
                        <a:rPr lang="en-US" sz="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or</a:t>
                      </a: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RFC1918 </a:t>
                      </a:r>
                      <a:r>
                        <a:rPr lang="en-US" sz="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or</a:t>
                      </a: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0.0.0.0/0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1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2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3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DEA4C3-7670-9972-C8AD-940688168C39}"/>
              </a:ext>
            </a:extLst>
          </p:cNvPr>
          <p:cNvSpPr/>
          <p:nvPr/>
        </p:nvSpPr>
        <p:spPr>
          <a:xfrm>
            <a:off x="4839743" y="3398463"/>
            <a:ext cx="2474164" cy="8640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Segment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eu-west-1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C769F3-98C2-46DB-2942-B5327B2174AA}"/>
              </a:ext>
            </a:extLst>
          </p:cNvPr>
          <p:cNvSpPr/>
          <p:nvPr/>
        </p:nvSpPr>
        <p:spPr>
          <a:xfrm>
            <a:off x="7480890" y="3394604"/>
            <a:ext cx="2444412" cy="8640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Segment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ap-southeast-2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08126" y="2058308"/>
            <a:ext cx="0" cy="2256445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129613" y="2049177"/>
            <a:ext cx="0" cy="2273392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D61147-594A-1991-D8DE-50DB5E0B8D19}"/>
              </a:ext>
            </a:extLst>
          </p:cNvPr>
          <p:cNvCxnSpPr>
            <a:cxnSpLocks/>
          </p:cNvCxnSpPr>
          <p:nvPr/>
        </p:nvCxnSpPr>
        <p:spPr>
          <a:xfrm>
            <a:off x="5436717" y="2069124"/>
            <a:ext cx="0" cy="1342001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90B074-01D4-5373-48AF-90F757A09D2D}"/>
              </a:ext>
            </a:extLst>
          </p:cNvPr>
          <p:cNvCxnSpPr>
            <a:cxnSpLocks/>
          </p:cNvCxnSpPr>
          <p:nvPr/>
        </p:nvCxnSpPr>
        <p:spPr>
          <a:xfrm>
            <a:off x="9342715" y="2048545"/>
            <a:ext cx="0" cy="1349918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79586"/>
              </p:ext>
            </p:extLst>
          </p:nvPr>
        </p:nvGraphicFramePr>
        <p:xfrm>
          <a:off x="4203004" y="2466301"/>
          <a:ext cx="3383124" cy="56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96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3695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9966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PROD VPCs CIDRs (across all regions)</a:t>
                      </a:r>
                      <a:endParaRPr lang="en-US" sz="6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PROD VPCs attachments</a:t>
                      </a:r>
                      <a:endParaRPr lang="en-US" sz="6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</a:t>
                      </a:r>
                      <a:r>
                        <a:rPr lang="en-US" sz="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or</a:t>
                      </a: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RFC1918 </a:t>
                      </a:r>
                      <a:r>
                        <a:rPr lang="en-US" sz="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or</a:t>
                      </a: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0.0.0.0/0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1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2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3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</a:tbl>
          </a:graphicData>
        </a:graphic>
      </p:graphicFrame>
      <p:graphicFrame>
        <p:nvGraphicFramePr>
          <p:cNvPr id="10" name="Table 47">
            <a:extLst>
              <a:ext uri="{FF2B5EF4-FFF2-40B4-BE49-F238E27FC236}">
                <a16:creationId xmlns:a16="http://schemas.microsoft.com/office/drawing/2014/main" id="{D68286DD-E538-57B4-4920-4DA423AF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93280"/>
              </p:ext>
            </p:extLst>
          </p:nvPr>
        </p:nvGraphicFramePr>
        <p:xfrm>
          <a:off x="2601119" y="3487279"/>
          <a:ext cx="1964726" cy="67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25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01188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3068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</a:rPr>
                        <a:t>PROD VPCs CIDRs</a:t>
                      </a:r>
                      <a:r>
                        <a:rPr lang="en-US" sz="4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Region 1</a:t>
                      </a:r>
                      <a:endParaRPr lang="en-US" sz="4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PROD VPCs Region 1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958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</a:rPr>
                        <a:t>DEV VPCs CIDRs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</a:rPr>
                        <a:t>DEV VPCs Region 1 attachments</a:t>
                      </a:r>
                      <a:endParaRPr lang="en-US" sz="4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333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2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51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2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418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3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268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3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857487021"/>
                  </a:ext>
                </a:extLst>
              </a:tr>
            </a:tbl>
          </a:graphicData>
        </a:graphic>
      </p:graphicFrame>
      <p:graphicFrame>
        <p:nvGraphicFramePr>
          <p:cNvPr id="45" name="Table 47">
            <a:extLst>
              <a:ext uri="{FF2B5EF4-FFF2-40B4-BE49-F238E27FC236}">
                <a16:creationId xmlns:a16="http://schemas.microsoft.com/office/drawing/2014/main" id="{CD99A955-4385-F19F-097D-69F09471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04643"/>
              </p:ext>
            </p:extLst>
          </p:nvPr>
        </p:nvGraphicFramePr>
        <p:xfrm>
          <a:off x="5241202" y="3495234"/>
          <a:ext cx="1964726" cy="67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25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01188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3068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</a:t>
                      </a: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Region 1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1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958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1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333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PROD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PROD VPCs Region 2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51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DEV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Region 2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418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3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268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3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857487021"/>
                  </a:ext>
                </a:extLst>
              </a:tr>
            </a:tbl>
          </a:graphicData>
        </a:graphic>
      </p:graphicFrame>
      <p:graphicFrame>
        <p:nvGraphicFramePr>
          <p:cNvPr id="56" name="Table 47">
            <a:extLst>
              <a:ext uri="{FF2B5EF4-FFF2-40B4-BE49-F238E27FC236}">
                <a16:creationId xmlns:a16="http://schemas.microsoft.com/office/drawing/2014/main" id="{AEF2B020-F986-ADF8-9733-E7E54F604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58111"/>
              </p:ext>
            </p:extLst>
          </p:nvPr>
        </p:nvGraphicFramePr>
        <p:xfrm>
          <a:off x="7876779" y="3487279"/>
          <a:ext cx="1964726" cy="67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25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01188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3068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</a:t>
                      </a: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Region 1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1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958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1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333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2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51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2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418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PROD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PROD VPCs Region 3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268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DEV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Region 3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857487021"/>
                  </a:ext>
                </a:extLst>
              </a:tr>
            </a:tbl>
          </a:graphicData>
        </a:graphic>
      </p:graphicFrame>
      <p:sp>
        <p:nvSpPr>
          <p:cNvPr id="19" name="Down Arrow 18">
            <a:extLst>
              <a:ext uri="{FF2B5EF4-FFF2-40B4-BE49-F238E27FC236}">
                <a16:creationId xmlns:a16="http://schemas.microsoft.com/office/drawing/2014/main" id="{6885BAF0-7E65-EAA6-B647-29BB82F02E43}"/>
              </a:ext>
            </a:extLst>
          </p:cNvPr>
          <p:cNvSpPr/>
          <p:nvPr/>
        </p:nvSpPr>
        <p:spPr>
          <a:xfrm>
            <a:off x="2415445" y="3032936"/>
            <a:ext cx="203754" cy="6266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7C6CA4D-2D1A-BE86-428A-8B162B60468C}"/>
              </a:ext>
            </a:extLst>
          </p:cNvPr>
          <p:cNvSpPr/>
          <p:nvPr/>
        </p:nvSpPr>
        <p:spPr>
          <a:xfrm>
            <a:off x="5054285" y="3052082"/>
            <a:ext cx="203754" cy="6266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7D87FE4C-270A-9842-CD01-A0F7DC045995}"/>
              </a:ext>
            </a:extLst>
          </p:cNvPr>
          <p:cNvSpPr/>
          <p:nvPr/>
        </p:nvSpPr>
        <p:spPr>
          <a:xfrm>
            <a:off x="7691105" y="2993529"/>
            <a:ext cx="203754" cy="6266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E3955F24-F639-C97E-FAA8-D491397C1F83}"/>
              </a:ext>
            </a:extLst>
          </p:cNvPr>
          <p:cNvSpPr/>
          <p:nvPr/>
        </p:nvSpPr>
        <p:spPr>
          <a:xfrm rot="10800000">
            <a:off x="2396833" y="4071626"/>
            <a:ext cx="214230" cy="618342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CA29E271-5BF1-196F-BD7F-C7F1B970E12C}"/>
              </a:ext>
            </a:extLst>
          </p:cNvPr>
          <p:cNvSpPr/>
          <p:nvPr/>
        </p:nvSpPr>
        <p:spPr>
          <a:xfrm rot="10800000">
            <a:off x="5049759" y="4068629"/>
            <a:ext cx="214230" cy="618342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26453C17-7721-9F95-EEC9-6EEC891F0498}"/>
              </a:ext>
            </a:extLst>
          </p:cNvPr>
          <p:cNvSpPr/>
          <p:nvPr/>
        </p:nvSpPr>
        <p:spPr>
          <a:xfrm rot="10800000">
            <a:off x="7676827" y="4032363"/>
            <a:ext cx="214230" cy="618342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35C033E-AA55-900B-1DA2-500B30B395E1}"/>
              </a:ext>
            </a:extLst>
          </p:cNvPr>
          <p:cNvCxnSpPr>
            <a:cxnSpLocks/>
          </p:cNvCxnSpPr>
          <p:nvPr/>
        </p:nvCxnSpPr>
        <p:spPr>
          <a:xfrm>
            <a:off x="6705600" y="2047961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4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310173" y="907533"/>
            <a:ext cx="8913728" cy="4437664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894" y="900344"/>
            <a:ext cx="291770" cy="291770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1ACCE36-D0B9-61B6-9A72-F62B1CBE3E8C}"/>
              </a:ext>
            </a:extLst>
          </p:cNvPr>
          <p:cNvGrpSpPr/>
          <p:nvPr/>
        </p:nvGrpSpPr>
        <p:grpSpPr>
          <a:xfrm>
            <a:off x="1396578" y="1223902"/>
            <a:ext cx="4263880" cy="4045094"/>
            <a:chOff x="685800" y="1560634"/>
            <a:chExt cx="4263880" cy="285000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FE16886-3904-FA53-AE4E-870F4E0826D1}"/>
                </a:ext>
              </a:extLst>
            </p:cNvPr>
            <p:cNvSpPr/>
            <p:nvPr/>
          </p:nvSpPr>
          <p:spPr>
            <a:xfrm>
              <a:off x="686276" y="1567127"/>
              <a:ext cx="4263404" cy="284351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9711F9FF-1665-131D-85BA-E1920AD5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04477" cy="204477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EFA451A-471B-A861-88A2-B3E30191BD6D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1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06D07-24FA-601C-E535-4F3752F3CBC9}"/>
              </a:ext>
            </a:extLst>
          </p:cNvPr>
          <p:cNvGrpSpPr/>
          <p:nvPr/>
        </p:nvGrpSpPr>
        <p:grpSpPr>
          <a:xfrm>
            <a:off x="5715000" y="1219200"/>
            <a:ext cx="4388762" cy="4045094"/>
            <a:chOff x="685800" y="1560634"/>
            <a:chExt cx="4198662" cy="2850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D80BA3-4B73-8423-D0C5-E914AECF040B}"/>
                </a:ext>
              </a:extLst>
            </p:cNvPr>
            <p:cNvSpPr/>
            <p:nvPr/>
          </p:nvSpPr>
          <p:spPr>
            <a:xfrm>
              <a:off x="686276" y="1567127"/>
              <a:ext cx="4198186" cy="284351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43C4AD4-27BA-A33B-E236-7431AD3FB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04477" cy="2044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4ACE48-1555-F8D1-3A7A-C831E511E298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15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2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3803504" y="2820872"/>
            <a:ext cx="3889511" cy="23223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114438" y="1611396"/>
            <a:ext cx="634365" cy="448841"/>
            <a:chOff x="1754914" y="2163737"/>
            <a:chExt cx="634365" cy="44884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4" y="2163737"/>
              <a:ext cx="634365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8348240" y="1664556"/>
            <a:ext cx="525591" cy="448841"/>
            <a:chOff x="1754914" y="2163737"/>
            <a:chExt cx="525591" cy="4488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163737"/>
              <a:ext cx="525590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251821" y="1630838"/>
            <a:ext cx="496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8492103" y="1664556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EC9F90B7-55EC-9EE7-217A-BC519789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598918" y="4840483"/>
            <a:ext cx="303524" cy="30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C7F2E7-092B-8511-C719-301D347C07C9}"/>
              </a:ext>
            </a:extLst>
          </p:cNvPr>
          <p:cNvSpPr/>
          <p:nvPr/>
        </p:nvSpPr>
        <p:spPr>
          <a:xfrm>
            <a:off x="1462697" y="2265172"/>
            <a:ext cx="2087367" cy="2878046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AE33A0D-9929-EF13-D6FF-E8CE9685B83A}"/>
              </a:ext>
            </a:extLst>
          </p:cNvPr>
          <p:cNvSpPr/>
          <p:nvPr/>
        </p:nvSpPr>
        <p:spPr>
          <a:xfrm>
            <a:off x="7950595" y="2265172"/>
            <a:ext cx="2084400" cy="28780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8B57F-C92C-6B7B-DAC2-9B3FCF2D5D89}"/>
              </a:ext>
            </a:extLst>
          </p:cNvPr>
          <p:cNvCxnSpPr>
            <a:cxnSpLocks/>
          </p:cNvCxnSpPr>
          <p:nvPr/>
        </p:nvCxnSpPr>
        <p:spPr>
          <a:xfrm>
            <a:off x="3550064" y="4056044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48F0711-CDE4-5D0B-0BF3-8683931737AE}"/>
              </a:ext>
            </a:extLst>
          </p:cNvPr>
          <p:cNvCxnSpPr>
            <a:cxnSpLocks/>
          </p:cNvCxnSpPr>
          <p:nvPr/>
        </p:nvCxnSpPr>
        <p:spPr>
          <a:xfrm>
            <a:off x="7693015" y="4056044"/>
            <a:ext cx="25758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">
            <a:extLst>
              <a:ext uri="{FF2B5EF4-FFF2-40B4-BE49-F238E27FC236}">
                <a16:creationId xmlns:a16="http://schemas.microsoft.com/office/drawing/2014/main" id="{1A67195C-5129-21E5-B156-10DEDF5E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020" y="4868781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1</a:t>
            </a:r>
          </a:p>
        </p:txBody>
      </p:sp>
      <p:sp>
        <p:nvSpPr>
          <p:cNvPr id="133" name="TextBox 9">
            <a:extLst>
              <a:ext uri="{FF2B5EF4-FFF2-40B4-BE49-F238E27FC236}">
                <a16:creationId xmlns:a16="http://schemas.microsoft.com/office/drawing/2014/main" id="{69357ABB-F9B1-AA33-D9CA-E8D0A13F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421" y="4868780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2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5DDFF2D-E5FC-B022-8732-5B445B78964C}"/>
              </a:ext>
            </a:extLst>
          </p:cNvPr>
          <p:cNvSpPr/>
          <p:nvPr/>
        </p:nvSpPr>
        <p:spPr>
          <a:xfrm>
            <a:off x="1593644" y="2340205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2927767" y="1611396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9116425" y="1655776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01CC5D6-2DFF-74F8-A0E9-0995587030A6}"/>
              </a:ext>
            </a:extLst>
          </p:cNvPr>
          <p:cNvSpPr/>
          <p:nvPr/>
        </p:nvSpPr>
        <p:spPr>
          <a:xfrm>
            <a:off x="8086249" y="2335159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FF9177-6B39-BC85-69D0-615A90314F66}"/>
              </a:ext>
            </a:extLst>
          </p:cNvPr>
          <p:cNvSpPr/>
          <p:nvPr/>
        </p:nvSpPr>
        <p:spPr>
          <a:xfrm>
            <a:off x="1584848" y="304147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E6B3F91-4E0C-E916-B381-F3AE48A0B655}"/>
              </a:ext>
            </a:extLst>
          </p:cNvPr>
          <p:cNvSpPr/>
          <p:nvPr/>
        </p:nvSpPr>
        <p:spPr>
          <a:xfrm>
            <a:off x="3924822" y="3035958"/>
            <a:ext cx="3671720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75665B-846C-D86F-7483-39C928896286}"/>
              </a:ext>
            </a:extLst>
          </p:cNvPr>
          <p:cNvSpPr/>
          <p:nvPr/>
        </p:nvSpPr>
        <p:spPr>
          <a:xfrm>
            <a:off x="3926972" y="3550111"/>
            <a:ext cx="3669569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98459-D2A1-4D95-91AB-A9F7BA67BA30}"/>
              </a:ext>
            </a:extLst>
          </p:cNvPr>
          <p:cNvSpPr/>
          <p:nvPr/>
        </p:nvSpPr>
        <p:spPr>
          <a:xfrm>
            <a:off x="8086249" y="313980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TRANSIT</a:t>
            </a:r>
            <a:endParaRPr lang="en-US" sz="500" dirty="0">
              <a:solidFill>
                <a:schemeClr val="tx1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52" name="Table 47">
            <a:extLst>
              <a:ext uri="{FF2B5EF4-FFF2-40B4-BE49-F238E27FC236}">
                <a16:creationId xmlns:a16="http://schemas.microsoft.com/office/drawing/2014/main" id="{EB45FD4D-3E44-CE17-6FA3-CCAF244E4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87677"/>
              </p:ext>
            </p:extLst>
          </p:nvPr>
        </p:nvGraphicFramePr>
        <p:xfrm>
          <a:off x="1859973" y="2544759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1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0ABF4B9F-C92A-7100-A1EA-28DEE0E2E5E9}"/>
              </a:ext>
            </a:extLst>
          </p:cNvPr>
          <p:cNvSpPr/>
          <p:nvPr/>
        </p:nvSpPr>
        <p:spPr>
          <a:xfrm>
            <a:off x="3387113" y="3207027"/>
            <a:ext cx="537710" cy="58725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23D8D6-65B9-72A6-4FB1-FE35D9110589}"/>
              </a:ext>
            </a:extLst>
          </p:cNvPr>
          <p:cNvSpPr/>
          <p:nvPr/>
        </p:nvSpPr>
        <p:spPr>
          <a:xfrm>
            <a:off x="7596540" y="3610741"/>
            <a:ext cx="486371" cy="51804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47">
            <a:extLst>
              <a:ext uri="{FF2B5EF4-FFF2-40B4-BE49-F238E27FC236}">
                <a16:creationId xmlns:a16="http://schemas.microsoft.com/office/drawing/2014/main" id="{2A9F56A6-F0ED-CF72-B7D0-0258B6CFC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11709"/>
              </p:ext>
            </p:extLst>
          </p:nvPr>
        </p:nvGraphicFramePr>
        <p:xfrm>
          <a:off x="1862762" y="3155183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VPC attachments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FDD0F039-5D02-BD1C-6A7B-148C0B87ED8E}"/>
              </a:ext>
            </a:extLst>
          </p:cNvPr>
          <p:cNvSpPr/>
          <p:nvPr/>
        </p:nvSpPr>
        <p:spPr>
          <a:xfrm>
            <a:off x="1586995" y="3958378"/>
            <a:ext cx="1811894" cy="58426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</a:t>
            </a:r>
          </a:p>
        </p:txBody>
      </p:sp>
      <p:graphicFrame>
        <p:nvGraphicFramePr>
          <p:cNvPr id="131" name="Table 47">
            <a:extLst>
              <a:ext uri="{FF2B5EF4-FFF2-40B4-BE49-F238E27FC236}">
                <a16:creationId xmlns:a16="http://schemas.microsoft.com/office/drawing/2014/main" id="{69DD7FE7-C887-9DEB-DF46-D7A56C4B5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80"/>
              </p:ext>
            </p:extLst>
          </p:nvPr>
        </p:nvGraphicFramePr>
        <p:xfrm>
          <a:off x="1859973" y="4087010"/>
          <a:ext cx="1407553" cy="3321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1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6252C0-0374-F5EB-7D1E-50189EEC8A83}"/>
              </a:ext>
            </a:extLst>
          </p:cNvPr>
          <p:cNvSpPr/>
          <p:nvPr/>
        </p:nvSpPr>
        <p:spPr>
          <a:xfrm>
            <a:off x="3924820" y="4079702"/>
            <a:ext cx="3671720" cy="35355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CROSS-REGION1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4548EFAA-6CB5-0497-9AC1-FA2DD163C6F1}"/>
              </a:ext>
            </a:extLst>
          </p:cNvPr>
          <p:cNvSpPr/>
          <p:nvPr/>
        </p:nvSpPr>
        <p:spPr>
          <a:xfrm>
            <a:off x="3930927" y="4470175"/>
            <a:ext cx="3671720" cy="34334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CROSS-REGION2</a:t>
            </a:r>
          </a:p>
        </p:txBody>
      </p:sp>
      <p:graphicFrame>
        <p:nvGraphicFramePr>
          <p:cNvPr id="143" name="Table 47">
            <a:extLst>
              <a:ext uri="{FF2B5EF4-FFF2-40B4-BE49-F238E27FC236}">
                <a16:creationId xmlns:a16="http://schemas.microsoft.com/office/drawing/2014/main" id="{9670EE64-BF43-CFA8-79F5-CCEBC2F9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87867"/>
              </p:ext>
            </p:extLst>
          </p:nvPr>
        </p:nvGraphicFramePr>
        <p:xfrm>
          <a:off x="5022331" y="3055932"/>
          <a:ext cx="1619329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54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41696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838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(Shared)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4" name="Table 47">
            <a:extLst>
              <a:ext uri="{FF2B5EF4-FFF2-40B4-BE49-F238E27FC236}">
                <a16:creationId xmlns:a16="http://schemas.microsoft.com/office/drawing/2014/main" id="{E705971F-AEC9-CD4B-2993-1AD9EC5C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07296"/>
              </p:ext>
            </p:extLst>
          </p:nvPr>
        </p:nvGraphicFramePr>
        <p:xfrm>
          <a:off x="8348240" y="3238326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VPC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5" name="Table 47">
            <a:extLst>
              <a:ext uri="{FF2B5EF4-FFF2-40B4-BE49-F238E27FC236}">
                <a16:creationId xmlns:a16="http://schemas.microsoft.com/office/drawing/2014/main" id="{84A25C93-3835-5CE7-8682-3AEAF691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08819"/>
              </p:ext>
            </p:extLst>
          </p:nvPr>
        </p:nvGraphicFramePr>
        <p:xfrm>
          <a:off x="5022331" y="3564873"/>
          <a:ext cx="1619329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54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41696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838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(Shared)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sp>
        <p:nvSpPr>
          <p:cNvPr id="146" name="Rectangle 145">
            <a:extLst>
              <a:ext uri="{FF2B5EF4-FFF2-40B4-BE49-F238E27FC236}">
                <a16:creationId xmlns:a16="http://schemas.microsoft.com/office/drawing/2014/main" id="{E5310667-609B-DE9F-C81A-4200A36CAE28}"/>
              </a:ext>
            </a:extLst>
          </p:cNvPr>
          <p:cNvSpPr/>
          <p:nvPr/>
        </p:nvSpPr>
        <p:spPr>
          <a:xfrm>
            <a:off x="3396742" y="4265809"/>
            <a:ext cx="528080" cy="77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0951212-5BBE-17C8-32AC-3630E38F3327}"/>
              </a:ext>
            </a:extLst>
          </p:cNvPr>
          <p:cNvSpPr/>
          <p:nvPr/>
        </p:nvSpPr>
        <p:spPr>
          <a:xfrm>
            <a:off x="7588634" y="4637374"/>
            <a:ext cx="528080" cy="68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DFCAD7E-47E0-8232-861A-4FC6B4FC1CD0}"/>
              </a:ext>
            </a:extLst>
          </p:cNvPr>
          <p:cNvSpPr/>
          <p:nvPr/>
        </p:nvSpPr>
        <p:spPr>
          <a:xfrm>
            <a:off x="8088378" y="4227643"/>
            <a:ext cx="1811894" cy="58426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</a:t>
            </a:r>
          </a:p>
        </p:txBody>
      </p:sp>
      <p:graphicFrame>
        <p:nvGraphicFramePr>
          <p:cNvPr id="149" name="Table 47">
            <a:extLst>
              <a:ext uri="{FF2B5EF4-FFF2-40B4-BE49-F238E27FC236}">
                <a16:creationId xmlns:a16="http://schemas.microsoft.com/office/drawing/2014/main" id="{CDD95BDA-B1F8-3064-6F8A-81D3AD0E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1926"/>
              </p:ext>
            </p:extLst>
          </p:nvPr>
        </p:nvGraphicFramePr>
        <p:xfrm>
          <a:off x="8361356" y="4356275"/>
          <a:ext cx="1407553" cy="3321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2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aphicFrame>
        <p:nvGraphicFramePr>
          <p:cNvPr id="150" name="Table 47">
            <a:extLst>
              <a:ext uri="{FF2B5EF4-FFF2-40B4-BE49-F238E27FC236}">
                <a16:creationId xmlns:a16="http://schemas.microsoft.com/office/drawing/2014/main" id="{EE456891-7961-3F6F-23F2-6B52D16F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55647"/>
              </p:ext>
            </p:extLst>
          </p:nvPr>
        </p:nvGraphicFramePr>
        <p:xfrm>
          <a:off x="5022330" y="4118258"/>
          <a:ext cx="1407553" cy="2874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aphicFrame>
        <p:nvGraphicFramePr>
          <p:cNvPr id="151" name="Table 47">
            <a:extLst>
              <a:ext uri="{FF2B5EF4-FFF2-40B4-BE49-F238E27FC236}">
                <a16:creationId xmlns:a16="http://schemas.microsoft.com/office/drawing/2014/main" id="{052880D9-2398-0369-5740-C065B8A39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63936"/>
              </p:ext>
            </p:extLst>
          </p:nvPr>
        </p:nvGraphicFramePr>
        <p:xfrm>
          <a:off x="5021532" y="4495192"/>
          <a:ext cx="1407553" cy="2874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2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TGW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221" name="Down Arrow 220">
            <a:extLst>
              <a:ext uri="{FF2B5EF4-FFF2-40B4-BE49-F238E27FC236}">
                <a16:creationId xmlns:a16="http://schemas.microsoft.com/office/drawing/2014/main" id="{780D8189-57B8-C9AA-72C1-0B984A1B4E16}"/>
              </a:ext>
            </a:extLst>
          </p:cNvPr>
          <p:cNvSpPr/>
          <p:nvPr/>
        </p:nvSpPr>
        <p:spPr>
          <a:xfrm rot="10800000">
            <a:off x="4317142" y="3351156"/>
            <a:ext cx="214513" cy="1250061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A3463640-A34C-961B-F831-E7D4DA53C7BD}"/>
              </a:ext>
            </a:extLst>
          </p:cNvPr>
          <p:cNvSpPr/>
          <p:nvPr/>
        </p:nvSpPr>
        <p:spPr>
          <a:xfrm rot="10800000">
            <a:off x="4624627" y="3789829"/>
            <a:ext cx="214513" cy="5194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62BB579-61CC-ED30-6162-3181DAC82039}"/>
              </a:ext>
            </a:extLst>
          </p:cNvPr>
          <p:cNvCxnSpPr>
            <a:cxnSpLocks/>
          </p:cNvCxnSpPr>
          <p:nvPr/>
        </p:nvCxnSpPr>
        <p:spPr>
          <a:xfrm>
            <a:off x="2452638" y="2060237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85DD977-EAD2-C65A-1EEB-F972304F554F}"/>
              </a:ext>
            </a:extLst>
          </p:cNvPr>
          <p:cNvCxnSpPr>
            <a:cxnSpLocks/>
          </p:cNvCxnSpPr>
          <p:nvPr/>
        </p:nvCxnSpPr>
        <p:spPr>
          <a:xfrm>
            <a:off x="3267526" y="2060237"/>
            <a:ext cx="0" cy="995695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B1A75F9-2191-2D52-3421-2AAF3BA285F0}"/>
              </a:ext>
            </a:extLst>
          </p:cNvPr>
          <p:cNvCxnSpPr>
            <a:cxnSpLocks/>
          </p:cNvCxnSpPr>
          <p:nvPr/>
        </p:nvCxnSpPr>
        <p:spPr>
          <a:xfrm>
            <a:off x="8611036" y="2111734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7">
            <a:extLst>
              <a:ext uri="{FF2B5EF4-FFF2-40B4-BE49-F238E27FC236}">
                <a16:creationId xmlns:a16="http://schemas.microsoft.com/office/drawing/2014/main" id="{D3926E83-3024-B2CF-890A-A4AD8691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70146"/>
              </p:ext>
            </p:extLst>
          </p:nvPr>
        </p:nvGraphicFramePr>
        <p:xfrm>
          <a:off x="8330340" y="2524330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0B15B78-CBF4-CB1B-1768-B34DFAFD8FEA}"/>
              </a:ext>
            </a:extLst>
          </p:cNvPr>
          <p:cNvCxnSpPr>
            <a:cxnSpLocks/>
          </p:cNvCxnSpPr>
          <p:nvPr/>
        </p:nvCxnSpPr>
        <p:spPr>
          <a:xfrm>
            <a:off x="9768909" y="2111734"/>
            <a:ext cx="0" cy="1043449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2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524000" y="1524000"/>
            <a:ext cx="8884132" cy="34290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721" y="1516811"/>
            <a:ext cx="291770" cy="291770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1ACCE36-D0B9-61B6-9A72-F62B1CBE3E8C}"/>
              </a:ext>
            </a:extLst>
          </p:cNvPr>
          <p:cNvGrpSpPr/>
          <p:nvPr/>
        </p:nvGrpSpPr>
        <p:grpSpPr>
          <a:xfrm>
            <a:off x="1610405" y="1840369"/>
            <a:ext cx="4304566" cy="3036431"/>
            <a:chOff x="685800" y="1560634"/>
            <a:chExt cx="4304566" cy="2139345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FE16886-3904-FA53-AE4E-870F4E0826D1}"/>
                </a:ext>
              </a:extLst>
            </p:cNvPr>
            <p:cNvSpPr/>
            <p:nvPr/>
          </p:nvSpPr>
          <p:spPr>
            <a:xfrm>
              <a:off x="686276" y="1567127"/>
              <a:ext cx="4304090" cy="213285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9711F9FF-1665-131D-85BA-E1920AD5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EFA451A-471B-A861-88A2-B3E30191BD6D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1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DC8A96A-00EF-EAFD-8E9C-0F12108DC40B}"/>
              </a:ext>
            </a:extLst>
          </p:cNvPr>
          <p:cNvGrpSpPr/>
          <p:nvPr/>
        </p:nvGrpSpPr>
        <p:grpSpPr>
          <a:xfrm>
            <a:off x="6018127" y="1846863"/>
            <a:ext cx="4290934" cy="3036429"/>
            <a:chOff x="685800" y="1560634"/>
            <a:chExt cx="4290934" cy="2140011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F024AE7-3CC3-7F14-F91E-04E3C3ADC751}"/>
                </a:ext>
              </a:extLst>
            </p:cNvPr>
            <p:cNvSpPr/>
            <p:nvPr/>
          </p:nvSpPr>
          <p:spPr>
            <a:xfrm>
              <a:off x="686276" y="1567128"/>
              <a:ext cx="4290458" cy="2133517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E2137D0C-B36C-96B7-768E-FACF20DDC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A3B5172-25D1-E379-11A9-5339B0A9B078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2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4017331" y="2597963"/>
            <a:ext cx="3889511" cy="212643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328265" y="1944186"/>
            <a:ext cx="634365" cy="448841"/>
            <a:chOff x="1754914" y="2163737"/>
            <a:chExt cx="634365" cy="44884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4" y="2163737"/>
              <a:ext cx="634365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8562067" y="1997346"/>
            <a:ext cx="525591" cy="448841"/>
            <a:chOff x="1754914" y="2163737"/>
            <a:chExt cx="525591" cy="4488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163737"/>
              <a:ext cx="525590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465648" y="1963628"/>
            <a:ext cx="496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8705930" y="1997346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EC9F90B7-55EC-9EE7-217A-BC519789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12745" y="4428066"/>
            <a:ext cx="303524" cy="30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C7F2E7-092B-8511-C719-301D347C07C9}"/>
              </a:ext>
            </a:extLst>
          </p:cNvPr>
          <p:cNvSpPr/>
          <p:nvPr/>
        </p:nvSpPr>
        <p:spPr>
          <a:xfrm>
            <a:off x="1676524" y="2597962"/>
            <a:ext cx="2087367" cy="212643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AE33A0D-9929-EF13-D6FF-E8CE9685B83A}"/>
              </a:ext>
            </a:extLst>
          </p:cNvPr>
          <p:cNvSpPr/>
          <p:nvPr/>
        </p:nvSpPr>
        <p:spPr>
          <a:xfrm>
            <a:off x="8164422" y="2597963"/>
            <a:ext cx="2084400" cy="212643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8B57F-C92C-6B7B-DAC2-9B3FCF2D5D89}"/>
              </a:ext>
            </a:extLst>
          </p:cNvPr>
          <p:cNvCxnSpPr>
            <a:cxnSpLocks/>
          </p:cNvCxnSpPr>
          <p:nvPr/>
        </p:nvCxnSpPr>
        <p:spPr>
          <a:xfrm>
            <a:off x="3763891" y="3886200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48F0711-CDE4-5D0B-0BF3-8683931737AE}"/>
              </a:ext>
            </a:extLst>
          </p:cNvPr>
          <p:cNvCxnSpPr>
            <a:cxnSpLocks/>
          </p:cNvCxnSpPr>
          <p:nvPr/>
        </p:nvCxnSpPr>
        <p:spPr>
          <a:xfrm>
            <a:off x="7906842" y="3886200"/>
            <a:ext cx="25758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">
            <a:extLst>
              <a:ext uri="{FF2B5EF4-FFF2-40B4-BE49-F238E27FC236}">
                <a16:creationId xmlns:a16="http://schemas.microsoft.com/office/drawing/2014/main" id="{1A67195C-5129-21E5-B156-10DEDF5E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90" y="4452447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1</a:t>
            </a:r>
          </a:p>
        </p:txBody>
      </p:sp>
      <p:sp>
        <p:nvSpPr>
          <p:cNvPr id="133" name="TextBox 9">
            <a:extLst>
              <a:ext uri="{FF2B5EF4-FFF2-40B4-BE49-F238E27FC236}">
                <a16:creationId xmlns:a16="http://schemas.microsoft.com/office/drawing/2014/main" id="{69357ABB-F9B1-AA33-D9CA-E8D0A13F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3248" y="4441328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2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5DDFF2D-E5FC-B022-8732-5B445B78964C}"/>
              </a:ext>
            </a:extLst>
          </p:cNvPr>
          <p:cNvSpPr/>
          <p:nvPr/>
        </p:nvSpPr>
        <p:spPr>
          <a:xfrm>
            <a:off x="1807471" y="2672995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3903162" y="1944186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7007140" y="1920095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01CC5D6-2DFF-74F8-A0E9-0995587030A6}"/>
              </a:ext>
            </a:extLst>
          </p:cNvPr>
          <p:cNvSpPr/>
          <p:nvPr/>
        </p:nvSpPr>
        <p:spPr>
          <a:xfrm>
            <a:off x="8300076" y="2667949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FF9177-6B39-BC85-69D0-615A90314F66}"/>
              </a:ext>
            </a:extLst>
          </p:cNvPr>
          <p:cNvSpPr/>
          <p:nvPr/>
        </p:nvSpPr>
        <p:spPr>
          <a:xfrm>
            <a:off x="1798675" y="337426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E6B3F91-4E0C-E916-B381-F3AE48A0B655}"/>
              </a:ext>
            </a:extLst>
          </p:cNvPr>
          <p:cNvSpPr/>
          <p:nvPr/>
        </p:nvSpPr>
        <p:spPr>
          <a:xfrm>
            <a:off x="4138649" y="3368748"/>
            <a:ext cx="3671720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75665B-846C-D86F-7483-39C928896286}"/>
              </a:ext>
            </a:extLst>
          </p:cNvPr>
          <p:cNvSpPr/>
          <p:nvPr/>
        </p:nvSpPr>
        <p:spPr>
          <a:xfrm>
            <a:off x="4140799" y="3882901"/>
            <a:ext cx="3669569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98459-D2A1-4D95-91AB-A9F7BA67BA30}"/>
              </a:ext>
            </a:extLst>
          </p:cNvPr>
          <p:cNvSpPr/>
          <p:nvPr/>
        </p:nvSpPr>
        <p:spPr>
          <a:xfrm>
            <a:off x="8300076" y="347259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TRANSIT</a:t>
            </a:r>
            <a:endParaRPr lang="en-US" sz="500" dirty="0">
              <a:solidFill>
                <a:schemeClr val="tx1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52" name="Table 47">
            <a:extLst>
              <a:ext uri="{FF2B5EF4-FFF2-40B4-BE49-F238E27FC236}">
                <a16:creationId xmlns:a16="http://schemas.microsoft.com/office/drawing/2014/main" id="{EB45FD4D-3E44-CE17-6FA3-CCAF244E4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61292"/>
              </p:ext>
            </p:extLst>
          </p:nvPr>
        </p:nvGraphicFramePr>
        <p:xfrm>
          <a:off x="2073800" y="2877549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0ABF4B9F-C92A-7100-A1EA-28DEE0E2E5E9}"/>
              </a:ext>
            </a:extLst>
          </p:cNvPr>
          <p:cNvSpPr/>
          <p:nvPr/>
        </p:nvSpPr>
        <p:spPr>
          <a:xfrm>
            <a:off x="3600940" y="3539817"/>
            <a:ext cx="537710" cy="58725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23D8D6-65B9-72A6-4FB1-FE35D9110589}"/>
              </a:ext>
            </a:extLst>
          </p:cNvPr>
          <p:cNvSpPr/>
          <p:nvPr/>
        </p:nvSpPr>
        <p:spPr>
          <a:xfrm>
            <a:off x="7810367" y="3943531"/>
            <a:ext cx="486371" cy="51804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47">
            <a:extLst>
              <a:ext uri="{FF2B5EF4-FFF2-40B4-BE49-F238E27FC236}">
                <a16:creationId xmlns:a16="http://schemas.microsoft.com/office/drawing/2014/main" id="{2A9F56A6-F0ED-CF72-B7D0-0258B6CFC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3363"/>
              </p:ext>
            </p:extLst>
          </p:nvPr>
        </p:nvGraphicFramePr>
        <p:xfrm>
          <a:off x="2076589" y="3487973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VPC attachments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3" name="Table 47">
            <a:extLst>
              <a:ext uri="{FF2B5EF4-FFF2-40B4-BE49-F238E27FC236}">
                <a16:creationId xmlns:a16="http://schemas.microsoft.com/office/drawing/2014/main" id="{9670EE64-BF43-CFA8-79F5-CCEBC2F9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36013"/>
              </p:ext>
            </p:extLst>
          </p:nvPr>
        </p:nvGraphicFramePr>
        <p:xfrm>
          <a:off x="4956742" y="3388722"/>
          <a:ext cx="2198084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85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4026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Inspection VPC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4" name="Table 47">
            <a:extLst>
              <a:ext uri="{FF2B5EF4-FFF2-40B4-BE49-F238E27FC236}">
                <a16:creationId xmlns:a16="http://schemas.microsoft.com/office/drawing/2014/main" id="{E705971F-AEC9-CD4B-2993-1AD9EC5C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574"/>
              </p:ext>
            </p:extLst>
          </p:nvPr>
        </p:nvGraphicFramePr>
        <p:xfrm>
          <a:off x="8562067" y="3571116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VPC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5" name="Table 47">
            <a:extLst>
              <a:ext uri="{FF2B5EF4-FFF2-40B4-BE49-F238E27FC236}">
                <a16:creationId xmlns:a16="http://schemas.microsoft.com/office/drawing/2014/main" id="{84A25C93-3835-5CE7-8682-3AEAF691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09702"/>
              </p:ext>
            </p:extLst>
          </p:nvPr>
        </p:nvGraphicFramePr>
        <p:xfrm>
          <a:off x="4956742" y="3897663"/>
          <a:ext cx="2198078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85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402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Inspection VPC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62BB579-61CC-ED30-6162-3181DAC82039}"/>
              </a:ext>
            </a:extLst>
          </p:cNvPr>
          <p:cNvCxnSpPr>
            <a:cxnSpLocks/>
          </p:cNvCxnSpPr>
          <p:nvPr/>
        </p:nvCxnSpPr>
        <p:spPr>
          <a:xfrm>
            <a:off x="2666465" y="2393027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B1A75F9-2191-2D52-3421-2AAF3BA285F0}"/>
              </a:ext>
            </a:extLst>
          </p:cNvPr>
          <p:cNvCxnSpPr>
            <a:cxnSpLocks/>
          </p:cNvCxnSpPr>
          <p:nvPr/>
        </p:nvCxnSpPr>
        <p:spPr>
          <a:xfrm>
            <a:off x="8824863" y="2444524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7">
            <a:extLst>
              <a:ext uri="{FF2B5EF4-FFF2-40B4-BE49-F238E27FC236}">
                <a16:creationId xmlns:a16="http://schemas.microsoft.com/office/drawing/2014/main" id="{D3926E83-3024-B2CF-890A-A4AD8691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18807"/>
              </p:ext>
            </p:extLst>
          </p:nvPr>
        </p:nvGraphicFramePr>
        <p:xfrm>
          <a:off x="8544167" y="2857120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83F388-B6CC-5C64-1555-4FEA1A0BDCA1}"/>
              </a:ext>
            </a:extLst>
          </p:cNvPr>
          <p:cNvSpPr/>
          <p:nvPr/>
        </p:nvSpPr>
        <p:spPr>
          <a:xfrm>
            <a:off x="4296241" y="2659287"/>
            <a:ext cx="3292611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graphicFrame>
        <p:nvGraphicFramePr>
          <p:cNvPr id="5" name="Table 47">
            <a:extLst>
              <a:ext uri="{FF2B5EF4-FFF2-40B4-BE49-F238E27FC236}">
                <a16:creationId xmlns:a16="http://schemas.microsoft.com/office/drawing/2014/main" id="{6663627D-D324-D01B-2EE5-912E0A15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59118"/>
              </p:ext>
            </p:extLst>
          </p:nvPr>
        </p:nvGraphicFramePr>
        <p:xfrm>
          <a:off x="5268200" y="2831844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(local)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2B8D90B-5210-BE94-8C93-2BC90C29765F}"/>
              </a:ext>
            </a:extLst>
          </p:cNvPr>
          <p:cNvSpPr/>
          <p:nvPr/>
        </p:nvSpPr>
        <p:spPr>
          <a:xfrm>
            <a:off x="3626644" y="2965186"/>
            <a:ext cx="712305" cy="58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C561D-40F4-FB0A-2CAD-1C8EC5A3B686}"/>
              </a:ext>
            </a:extLst>
          </p:cNvPr>
          <p:cNvSpPr/>
          <p:nvPr/>
        </p:nvSpPr>
        <p:spPr>
          <a:xfrm>
            <a:off x="7575930" y="2933681"/>
            <a:ext cx="712305" cy="58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005D0A-FAE5-83E2-C8F5-60C41ACAF1C0}"/>
              </a:ext>
            </a:extLst>
          </p:cNvPr>
          <p:cNvCxnSpPr>
            <a:cxnSpLocks/>
          </p:cNvCxnSpPr>
          <p:nvPr/>
        </p:nvCxnSpPr>
        <p:spPr>
          <a:xfrm>
            <a:off x="4267200" y="2401620"/>
            <a:ext cx="0" cy="995695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CF9161-0E9A-F67C-2679-255023354922}"/>
              </a:ext>
            </a:extLst>
          </p:cNvPr>
          <p:cNvCxnSpPr>
            <a:cxnSpLocks/>
          </p:cNvCxnSpPr>
          <p:nvPr/>
        </p:nvCxnSpPr>
        <p:spPr>
          <a:xfrm>
            <a:off x="7696200" y="2368936"/>
            <a:ext cx="0" cy="1528727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7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51619</TotalTime>
  <Words>1003</Words>
  <Application>Microsoft Macintosh PowerPoint</Application>
  <PresentationFormat>Widescreen</PresentationFormat>
  <Paragraphs>393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Sanchez Carmona, Pablo</cp:lastModifiedBy>
  <cp:revision>429</cp:revision>
  <dcterms:created xsi:type="dcterms:W3CDTF">2018-02-11T04:20:17Z</dcterms:created>
  <dcterms:modified xsi:type="dcterms:W3CDTF">2024-06-13T14:10:59Z</dcterms:modified>
  <cp:category/>
</cp:coreProperties>
</file>