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"/>
  </p:notesMasterIdLst>
  <p:handoutMasterIdLst>
    <p:handoutMasterId r:id="rId9"/>
  </p:handoutMasterIdLst>
  <p:sldIdLst>
    <p:sldId id="293" r:id="rId3"/>
    <p:sldId id="294" r:id="rId4"/>
    <p:sldId id="295" r:id="rId5"/>
    <p:sldId id="291" r:id="rId6"/>
    <p:sldId id="29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F1"/>
    <a:srgbClr val="FFA2E0"/>
    <a:srgbClr val="F3E4FF"/>
    <a:srgbClr val="FF9900"/>
    <a:srgbClr val="D5DBDB"/>
    <a:srgbClr val="545B64"/>
    <a:srgbClr val="232F3E"/>
    <a:srgbClr val="EB910E"/>
    <a:srgbClr val="EA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4B0E1-C17D-4DD7-BD32-768841ED7E87}" v="14" dt="2022-10-31T21:48:5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81" autoAdjust="0"/>
    <p:restoredTop sz="95976"/>
  </p:normalViewPr>
  <p:slideViewPr>
    <p:cSldViewPr>
      <p:cViewPr>
        <p:scale>
          <a:sx n="175" d="100"/>
          <a:sy n="175" d="100"/>
        </p:scale>
        <p:origin x="568" y="-216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Huides" userId="GQisngDrjLJwp86PunSSZKfO3IOvqBJkWzg/NKPoP60=" providerId="None" clId="Web-{7564B0E1-C17D-4DD7-BD32-768841ED7E87}"/>
    <pc:docChg chg="modSld">
      <pc:chgData name="Alexandra Huides" userId="GQisngDrjLJwp86PunSSZKfO3IOvqBJkWzg/NKPoP60=" providerId="None" clId="Web-{7564B0E1-C17D-4DD7-BD32-768841ED7E87}" dt="2022-10-31T21:48:26.342" v="7"/>
      <pc:docMkLst>
        <pc:docMk/>
      </pc:docMkLst>
      <pc:sldChg chg="modSp">
        <pc:chgData name="Alexandra Huides" userId="GQisngDrjLJwp86PunSSZKfO3IOvqBJkWzg/NKPoP60=" providerId="None" clId="Web-{7564B0E1-C17D-4DD7-BD32-768841ED7E87}" dt="2022-10-31T21:48:17.310" v="1"/>
        <pc:sldMkLst>
          <pc:docMk/>
          <pc:sldMk cId="3358078023" sldId="279"/>
        </pc:sldMkLst>
        <pc:graphicFrameChg chg="mod modGraphic">
          <ac:chgData name="Alexandra Huides" userId="GQisngDrjLJwp86PunSSZKfO3IOvqBJkWzg/NKPoP60=" providerId="None" clId="Web-{7564B0E1-C17D-4DD7-BD32-768841ED7E87}" dt="2022-10-31T21:48:17.310" v="1"/>
          <ac:graphicFrameMkLst>
            <pc:docMk/>
            <pc:sldMk cId="3358078023" sldId="279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2.436" v="3"/>
        <pc:sldMkLst>
          <pc:docMk/>
          <pc:sldMk cId="748911424" sldId="283"/>
        </pc:sldMkLst>
        <pc:graphicFrameChg chg="mod modGraphic">
          <ac:chgData name="Alexandra Huides" userId="GQisngDrjLJwp86PunSSZKfO3IOvqBJkWzg/NKPoP60=" providerId="None" clId="Web-{7564B0E1-C17D-4DD7-BD32-768841ED7E87}" dt="2022-10-31T21:48:22.436" v="3"/>
          <ac:graphicFrameMkLst>
            <pc:docMk/>
            <pc:sldMk cId="748911424" sldId="283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6.342" v="7"/>
        <pc:sldMkLst>
          <pc:docMk/>
          <pc:sldMk cId="323208903" sldId="284"/>
        </pc:sldMkLst>
        <pc:graphicFrameChg chg="mod modGraphic">
          <ac:chgData name="Alexandra Huides" userId="GQisngDrjLJwp86PunSSZKfO3IOvqBJkWzg/NKPoP60=" providerId="None" clId="Web-{7564B0E1-C17D-4DD7-BD32-768841ED7E87}" dt="2022-10-31T21:48:26.342" v="7"/>
          <ac:graphicFrameMkLst>
            <pc:docMk/>
            <pc:sldMk cId="323208903" sldId="284"/>
            <ac:graphicFrameMk id="198" creationId="{F5AA4257-DB19-07A1-A0F4-3ACDC8EB199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559C7A-C12C-F344-8295-7C51C35FE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BFF-F441-D744-A293-24EFFD6BC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E3A8-6540-644E-A52C-9D2F3FC005B2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E3ED-9224-0445-9427-731AEFF02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F69A-DE2A-9649-8445-1A50E8370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00223-8B37-2D49-8A25-60B1D932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6/14/24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8141D-6FAE-6949-8090-F777281B6F57}"/>
              </a:ext>
            </a:extLst>
          </p:cNvPr>
          <p:cNvSpPr/>
          <p:nvPr userDrawn="1"/>
        </p:nvSpPr>
        <p:spPr>
          <a:xfrm>
            <a:off x="914400" y="62484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sz="933" b="0" i="0" dirty="0">
              <a:solidFill>
                <a:srgbClr val="7F7F7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2021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2134681" y="817953"/>
            <a:ext cx="2699887" cy="4973247"/>
            <a:chOff x="4215622" y="1512744"/>
            <a:chExt cx="2699887" cy="4973247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4868556" y="817954"/>
            <a:ext cx="2699887" cy="4973246"/>
            <a:chOff x="4215622" y="1512745"/>
            <a:chExt cx="2699887" cy="4973246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5"/>
              <a:ext cx="2699887" cy="4973246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7599004" y="817953"/>
            <a:ext cx="2699887" cy="4973247"/>
            <a:chOff x="4215622" y="1512744"/>
            <a:chExt cx="2699887" cy="4973247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4"/>
              <a:ext cx="2699887" cy="4973247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646772" y="1792755"/>
            <a:ext cx="8595360" cy="3916042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8817" y="3467640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88896" y="1268560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2328612" y="4103917"/>
            <a:ext cx="7644397" cy="8584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2298919" y="1261293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3279892" y="1268560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3089915" y="1261293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4004062" y="943755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3814085" y="936488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30" name="Graphic 29" descr="Internet gateway resource icon for the Amazon VPC service.&#10;">
            <a:extLst>
              <a:ext uri="{FF2B5EF4-FFF2-40B4-BE49-F238E27FC236}">
                <a16:creationId xmlns:a16="http://schemas.microsoft.com/office/drawing/2014/main" id="{B6712CD8-927A-41C4-D085-8E12B4D6CA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91116" y="943755"/>
            <a:ext cx="197491" cy="1974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5188047" y="126776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4998070" y="1260494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5979043" y="126776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5789066" y="1260494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703213" y="942956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6513236" y="935689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32" name="Graphic 131" descr="Internet gateway resource icon for the Amazon VPC service.&#10;">
            <a:extLst>
              <a:ext uri="{FF2B5EF4-FFF2-40B4-BE49-F238E27FC236}">
                <a16:creationId xmlns:a16="http://schemas.microsoft.com/office/drawing/2014/main" id="{80498054-B6C2-6519-619E-4862457E0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90267" y="942956"/>
            <a:ext cx="197491" cy="197491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7831439" y="127459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7641462" y="1267328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8622435" y="1274595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8432458" y="1267328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9346605" y="949790"/>
            <a:ext cx="68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Outbound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9156628" y="942523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65" name="Graphic 164" descr="Internet gateway resource icon for the Amazon VPC service.&#10;">
            <a:extLst>
              <a:ext uri="{FF2B5EF4-FFF2-40B4-BE49-F238E27FC236}">
                <a16:creationId xmlns:a16="http://schemas.microsoft.com/office/drawing/2014/main" id="{AC35C2E6-DD13-3D55-66F7-653EC3EB8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3659" y="949790"/>
            <a:ext cx="197491" cy="197491"/>
          </a:xfrm>
          <a:prstGeom prst="rect">
            <a:avLst/>
          </a:prstGeom>
        </p:spPr>
      </p:pic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1741707" y="2950658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4156" y="2209800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74155" y="3302922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62979" y="5031404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779" y="538799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927415" y="5029200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215" y="538578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13549" y="5029200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3349" y="5385787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349508" y="1873056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328613" y="2971800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3360526" y="1606404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2565858" y="160455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8687548" y="1615205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5286549" y="1610101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7884599" y="1603267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6043740" y="1603267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4198272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6984141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9448800" y="1624336"/>
            <a:ext cx="0" cy="2479581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29003"/>
              </p:ext>
            </p:extLst>
          </p:nvPr>
        </p:nvGraphicFramePr>
        <p:xfrm>
          <a:off x="3519578" y="3122624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873455"/>
              </p:ext>
            </p:extLst>
          </p:nvPr>
        </p:nvGraphicFramePr>
        <p:xfrm>
          <a:off x="3519578" y="2107700"/>
          <a:ext cx="4688052" cy="559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99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385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::/0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 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graphicFrame>
        <p:nvGraphicFramePr>
          <p:cNvPr id="197" name="Table 47">
            <a:extLst>
              <a:ext uri="{FF2B5EF4-FFF2-40B4-BE49-F238E27FC236}">
                <a16:creationId xmlns:a16="http://schemas.microsoft.com/office/drawing/2014/main" id="{6540D30F-C687-5B7D-3A4A-0A2BDABB8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587620"/>
              </p:ext>
            </p:extLst>
          </p:nvPr>
        </p:nvGraphicFramePr>
        <p:xfrm>
          <a:off x="3517543" y="4282215"/>
          <a:ext cx="4685123" cy="4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691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pSp>
        <p:nvGrpSpPr>
          <p:cNvPr id="198" name="Group 197" descr="AWS Cloud group with AWS logo.">
            <a:extLst>
              <a:ext uri="{FF2B5EF4-FFF2-40B4-BE49-F238E27FC236}">
                <a16:creationId xmlns:a16="http://schemas.microsoft.com/office/drawing/2014/main" id="{6F3B75BB-071C-5865-A012-D3981D2AA806}"/>
              </a:ext>
            </a:extLst>
          </p:cNvPr>
          <p:cNvGrpSpPr/>
          <p:nvPr/>
        </p:nvGrpSpPr>
        <p:grpSpPr>
          <a:xfrm>
            <a:off x="1358996" y="407006"/>
            <a:ext cx="9186231" cy="5536594"/>
            <a:chOff x="355599" y="1512745"/>
            <a:chExt cx="9186231" cy="5536594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CF3D43C7-2243-1455-1040-2F024C2A2B06}"/>
                </a:ext>
              </a:extLst>
            </p:cNvPr>
            <p:cNvSpPr/>
            <p:nvPr/>
          </p:nvSpPr>
          <p:spPr>
            <a:xfrm>
              <a:off x="355599" y="1512745"/>
              <a:ext cx="9186231" cy="5536594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0" name="Graphic 199" descr="AWS Cloud group icon with AWS logo.">
              <a:extLst>
                <a:ext uri="{FF2B5EF4-FFF2-40B4-BE49-F238E27FC236}">
                  <a16:creationId xmlns:a16="http://schemas.microsoft.com/office/drawing/2014/main" id="{C965953F-5E18-2ABA-E89D-AF485BEC35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107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2351390" y="487330"/>
            <a:ext cx="2699887" cy="5837270"/>
            <a:chOff x="4215622" y="1512744"/>
            <a:chExt cx="2699887" cy="5837270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58372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5085265" y="487330"/>
            <a:ext cx="2699887" cy="5837269"/>
            <a:chOff x="4215622" y="1512744"/>
            <a:chExt cx="2699887" cy="5837269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4"/>
              <a:ext cx="2699887" cy="583726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7815713" y="487329"/>
            <a:ext cx="2699887" cy="5837269"/>
            <a:chOff x="4215622" y="1512743"/>
            <a:chExt cx="2699887" cy="5837269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3"/>
              <a:ext cx="2699887" cy="583726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158239" y="1462131"/>
            <a:ext cx="9890753" cy="4790003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5" y="3821668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705605" y="93793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1840081" y="3637335"/>
            <a:ext cx="8827919" cy="1926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2515628" y="930670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3496601" y="93793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3306624" y="930670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4220771" y="61313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4030794" y="605865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5404756" y="93713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5214779" y="929871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6195752" y="937138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6005775" y="929871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919922" y="612333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6729945" y="605066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8102886" y="9439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7912909" y="936705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8839144" y="9439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8649167" y="936705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9563314" y="61916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9373337" y="611900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253175" y="3304686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3" y="1879177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2" y="2974948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7737" y="5645592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537" y="6002179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2173" y="5643388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973" y="5999975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8307" y="5643388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107" y="5999975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1840081" y="1542433"/>
            <a:ext cx="8827919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1840081" y="2641177"/>
            <a:ext cx="8827919" cy="90502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3577235" y="1275781"/>
            <a:ext cx="0" cy="1365396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2782567" y="1273935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8904257" y="1284582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5503258" y="127947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8156046" y="1272644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</p:cNvCxnSpPr>
          <p:nvPr/>
        </p:nvCxnSpPr>
        <p:spPr>
          <a:xfrm>
            <a:off x="6260449" y="1272644"/>
            <a:ext cx="0" cy="1374527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4414981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7200850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9665509" y="1293713"/>
            <a:ext cx="0" cy="2343623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485934"/>
              </p:ext>
            </p:extLst>
          </p:nvPr>
        </p:nvGraphicFramePr>
        <p:xfrm>
          <a:off x="2349717" y="2746419"/>
          <a:ext cx="2665668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208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539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81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67032"/>
              </p:ext>
            </p:extLst>
          </p:nvPr>
        </p:nvGraphicFramePr>
        <p:xfrm>
          <a:off x="2362991" y="1680177"/>
          <a:ext cx="2658601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2397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7129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6491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2" name="Table 47">
            <a:extLst>
              <a:ext uri="{FF2B5EF4-FFF2-40B4-BE49-F238E27FC236}">
                <a16:creationId xmlns:a16="http://schemas.microsoft.com/office/drawing/2014/main" id="{52263C44-5C99-BD33-EDA1-B29F7376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252732"/>
              </p:ext>
            </p:extLst>
          </p:nvPr>
        </p:nvGraphicFramePr>
        <p:xfrm>
          <a:off x="5081838" y="1678321"/>
          <a:ext cx="2699886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20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103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767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6844ECC3-6832-C706-CB79-2EB70BCF3C39}"/>
              </a:ext>
            </a:extLst>
          </p:cNvPr>
          <p:cNvGrpSpPr/>
          <p:nvPr/>
        </p:nvGrpSpPr>
        <p:grpSpPr>
          <a:xfrm>
            <a:off x="1014593" y="102205"/>
            <a:ext cx="10162813" cy="6268463"/>
            <a:chOff x="355599" y="1512744"/>
            <a:chExt cx="10162813" cy="62684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237DCD-BB9F-712E-05B0-B08E32790222}"/>
                </a:ext>
              </a:extLst>
            </p:cNvPr>
            <p:cNvSpPr/>
            <p:nvPr/>
          </p:nvSpPr>
          <p:spPr>
            <a:xfrm>
              <a:off x="355599" y="1512744"/>
              <a:ext cx="10162813" cy="6268463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 descr="AWS Cloud group icon with AWS logo.">
              <a:extLst>
                <a:ext uri="{FF2B5EF4-FFF2-40B4-BE49-F238E27FC236}">
                  <a16:creationId xmlns:a16="http://schemas.microsoft.com/office/drawing/2014/main" id="{4C8FDF92-2D24-72E7-C773-11B87FB1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aphicFrame>
        <p:nvGraphicFramePr>
          <p:cNvPr id="12" name="Table 47">
            <a:extLst>
              <a:ext uri="{FF2B5EF4-FFF2-40B4-BE49-F238E27FC236}">
                <a16:creationId xmlns:a16="http://schemas.microsoft.com/office/drawing/2014/main" id="{AF2FF6A4-494A-1063-2E51-2A4129BF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58140"/>
              </p:ext>
            </p:extLst>
          </p:nvPr>
        </p:nvGraphicFramePr>
        <p:xfrm>
          <a:off x="7813232" y="1678321"/>
          <a:ext cx="2699886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320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29103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767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aphicFrame>
        <p:nvGraphicFramePr>
          <p:cNvPr id="16" name="Table 47">
            <a:extLst>
              <a:ext uri="{FF2B5EF4-FFF2-40B4-BE49-F238E27FC236}">
                <a16:creationId xmlns:a16="http://schemas.microsoft.com/office/drawing/2014/main" id="{E5471451-DAEF-70EF-C25F-036C0D1C0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688388"/>
              </p:ext>
            </p:extLst>
          </p:nvPr>
        </p:nvGraphicFramePr>
        <p:xfrm>
          <a:off x="5081838" y="2751600"/>
          <a:ext cx="2697983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962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1110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725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80169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17" name="Table 47">
            <a:extLst>
              <a:ext uri="{FF2B5EF4-FFF2-40B4-BE49-F238E27FC236}">
                <a16:creationId xmlns:a16="http://schemas.microsoft.com/office/drawing/2014/main" id="{273A274D-6D43-AE07-40BB-3DBFDB8E9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35097"/>
              </p:ext>
            </p:extLst>
          </p:nvPr>
        </p:nvGraphicFramePr>
        <p:xfrm>
          <a:off x="7808500" y="2748413"/>
          <a:ext cx="2697983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2962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1110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725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36" name="Table 47">
            <a:extLst>
              <a:ext uri="{FF2B5EF4-FFF2-40B4-BE49-F238E27FC236}">
                <a16:creationId xmlns:a16="http://schemas.microsoft.com/office/drawing/2014/main" id="{7EADCC06-1E1B-0F60-3F49-C291DAC82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678384"/>
              </p:ext>
            </p:extLst>
          </p:nvPr>
        </p:nvGraphicFramePr>
        <p:xfrm>
          <a:off x="2347774" y="3725003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(us-east-1)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2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  <p:graphicFrame>
        <p:nvGraphicFramePr>
          <p:cNvPr id="37" name="Table 47">
            <a:extLst>
              <a:ext uri="{FF2B5EF4-FFF2-40B4-BE49-F238E27FC236}">
                <a16:creationId xmlns:a16="http://schemas.microsoft.com/office/drawing/2014/main" id="{8C7BFA21-2C0D-7C2A-9DB0-CC0C4A514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102244"/>
              </p:ext>
            </p:extLst>
          </p:nvPr>
        </p:nvGraphicFramePr>
        <p:xfrm>
          <a:off x="5075513" y="3732552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</a:t>
                      </a: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eu-west-1</a:t>
                      </a:r>
                      <a:r>
                        <a:rPr lang="en-US" sz="700" dirty="0"/>
                        <a:t>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1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3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  <p:graphicFrame>
        <p:nvGraphicFramePr>
          <p:cNvPr id="38" name="Table 47">
            <a:extLst>
              <a:ext uri="{FF2B5EF4-FFF2-40B4-BE49-F238E27FC236}">
                <a16:creationId xmlns:a16="http://schemas.microsoft.com/office/drawing/2014/main" id="{8A39C3A2-96AC-0F5B-2210-C6A16314F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69188"/>
              </p:ext>
            </p:extLst>
          </p:nvPr>
        </p:nvGraphicFramePr>
        <p:xfrm>
          <a:off x="7821067" y="3727367"/>
          <a:ext cx="2665668" cy="178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8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624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ap-southeast-1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CIDRs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(</a:t>
                      </a: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ap-southeast-2</a:t>
                      </a:r>
                      <a:r>
                        <a:rPr lang="en-US" sz="700" dirty="0"/>
                        <a:t>) 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/>
                        <a:t>DEV VPCs attachments</a:t>
                      </a:r>
                      <a:endParaRPr lang="en-US" sz="70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/>
                        <a:t>Propagated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Inspection VPC Region 2 attachment</a:t>
                      </a:r>
                      <a:endParaRPr lang="en-US" sz="7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2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42817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17436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2F3C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Inspection VPC Region 1 attachment</a:t>
                      </a:r>
                      <a:endParaRPr kumimoji="0" lang="en-US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32F3C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Propagated </a:t>
                      </a:r>
                    </a:p>
                    <a:p>
                      <a:r>
                        <a:rPr lang="en-US" sz="700" b="1" dirty="0"/>
                        <a:t>(send-via)</a:t>
                      </a:r>
                      <a:endParaRPr lang="en-US" sz="7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84397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941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65" descr="Region group.">
            <a:extLst>
              <a:ext uri="{FF2B5EF4-FFF2-40B4-BE49-F238E27FC236}">
                <a16:creationId xmlns:a16="http://schemas.microsoft.com/office/drawing/2014/main" id="{EE91B3CC-451D-E3D5-2BBF-6FF41DCEF925}"/>
              </a:ext>
            </a:extLst>
          </p:cNvPr>
          <p:cNvGrpSpPr/>
          <p:nvPr/>
        </p:nvGrpSpPr>
        <p:grpSpPr>
          <a:xfrm>
            <a:off x="2351390" y="613725"/>
            <a:ext cx="2699887" cy="5532470"/>
            <a:chOff x="4215622" y="1512744"/>
            <a:chExt cx="2699887" cy="5532470"/>
          </a:xfrm>
        </p:grpSpPr>
        <p:sp>
          <p:nvSpPr>
            <p:cNvPr id="167" name="Rectangle 166" descr="Region group">
              <a:extLst>
                <a:ext uri="{FF2B5EF4-FFF2-40B4-BE49-F238E27FC236}">
                  <a16:creationId xmlns:a16="http://schemas.microsoft.com/office/drawing/2014/main" id="{5A2809F9-FFDF-D7A2-7263-64ECDB28BD8E}"/>
                </a:ext>
              </a:extLst>
            </p:cNvPr>
            <p:cNvSpPr/>
            <p:nvPr/>
          </p:nvSpPr>
          <p:spPr>
            <a:xfrm>
              <a:off x="4215622" y="1512744"/>
              <a:ext cx="2699887" cy="55324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us-east-1</a:t>
              </a:r>
            </a:p>
          </p:txBody>
        </p:sp>
        <p:pic>
          <p:nvPicPr>
            <p:cNvPr id="168" name="Graphic 167" descr="Region group icon.">
              <a:extLst>
                <a:ext uri="{FF2B5EF4-FFF2-40B4-BE49-F238E27FC236}">
                  <a16:creationId xmlns:a16="http://schemas.microsoft.com/office/drawing/2014/main" id="{70007CF0-CB06-FBD9-9016-BB90622C68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0" name="Group 169" descr="Region group.">
            <a:extLst>
              <a:ext uri="{FF2B5EF4-FFF2-40B4-BE49-F238E27FC236}">
                <a16:creationId xmlns:a16="http://schemas.microsoft.com/office/drawing/2014/main" id="{DDE094B5-E518-DD8E-5652-239E3628DDB8}"/>
              </a:ext>
            </a:extLst>
          </p:cNvPr>
          <p:cNvGrpSpPr/>
          <p:nvPr/>
        </p:nvGrpSpPr>
        <p:grpSpPr>
          <a:xfrm>
            <a:off x="5085265" y="613726"/>
            <a:ext cx="2699887" cy="5532470"/>
            <a:chOff x="4215622" y="1512745"/>
            <a:chExt cx="2699887" cy="5532470"/>
          </a:xfrm>
        </p:grpSpPr>
        <p:sp>
          <p:nvSpPr>
            <p:cNvPr id="171" name="Rectangle 170" descr="Region group">
              <a:extLst>
                <a:ext uri="{FF2B5EF4-FFF2-40B4-BE49-F238E27FC236}">
                  <a16:creationId xmlns:a16="http://schemas.microsoft.com/office/drawing/2014/main" id="{679333C9-54D6-B779-D31F-5E2B86BCCBC7}"/>
                </a:ext>
              </a:extLst>
            </p:cNvPr>
            <p:cNvSpPr/>
            <p:nvPr/>
          </p:nvSpPr>
          <p:spPr>
            <a:xfrm>
              <a:off x="4215622" y="1512745"/>
              <a:ext cx="2699887" cy="5532470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eu-west-1</a:t>
              </a:r>
            </a:p>
          </p:txBody>
        </p:sp>
        <p:pic>
          <p:nvPicPr>
            <p:cNvPr id="172" name="Graphic 171" descr="Region group icon.">
              <a:extLst>
                <a:ext uri="{FF2B5EF4-FFF2-40B4-BE49-F238E27FC236}">
                  <a16:creationId xmlns:a16="http://schemas.microsoft.com/office/drawing/2014/main" id="{9199F317-8B2D-3AFE-A394-41BE87151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173" name="Group 172" descr="Region group.">
            <a:extLst>
              <a:ext uri="{FF2B5EF4-FFF2-40B4-BE49-F238E27FC236}">
                <a16:creationId xmlns:a16="http://schemas.microsoft.com/office/drawing/2014/main" id="{E8008D68-5056-2A91-6888-0AA3B62F72B2}"/>
              </a:ext>
            </a:extLst>
          </p:cNvPr>
          <p:cNvGrpSpPr/>
          <p:nvPr/>
        </p:nvGrpSpPr>
        <p:grpSpPr>
          <a:xfrm>
            <a:off x="7815713" y="613724"/>
            <a:ext cx="2699887" cy="5532471"/>
            <a:chOff x="4215622" y="1512743"/>
            <a:chExt cx="2699887" cy="5532471"/>
          </a:xfrm>
        </p:grpSpPr>
        <p:sp>
          <p:nvSpPr>
            <p:cNvPr id="174" name="Rectangle 173" descr="Region group">
              <a:extLst>
                <a:ext uri="{FF2B5EF4-FFF2-40B4-BE49-F238E27FC236}">
                  <a16:creationId xmlns:a16="http://schemas.microsoft.com/office/drawing/2014/main" id="{FC5A1E3F-4C48-ECE1-4117-4F73F5B0F67E}"/>
                </a:ext>
              </a:extLst>
            </p:cNvPr>
            <p:cNvSpPr/>
            <p:nvPr/>
          </p:nvSpPr>
          <p:spPr>
            <a:xfrm>
              <a:off x="4215622" y="1512743"/>
              <a:ext cx="2699887" cy="5532471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ap-southeast-2</a:t>
              </a:r>
            </a:p>
          </p:txBody>
        </p:sp>
        <p:pic>
          <p:nvPicPr>
            <p:cNvPr id="175" name="Graphic 174" descr="Region group icon.">
              <a:extLst>
                <a:ext uri="{FF2B5EF4-FFF2-40B4-BE49-F238E27FC236}">
                  <a16:creationId xmlns:a16="http://schemas.microsoft.com/office/drawing/2014/main" id="{33C8BA2B-F3C9-94B9-81AB-F27A6524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158239" y="1588526"/>
            <a:ext cx="9890753" cy="4405269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54" name="TextBox 9">
            <a:extLst>
              <a:ext uri="{FF2B5EF4-FFF2-40B4-BE49-F238E27FC236}">
                <a16:creationId xmlns:a16="http://schemas.microsoft.com/office/drawing/2014/main" id="{C6B57A44-8F9B-100D-86DD-FAE795146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285" y="3948063"/>
            <a:ext cx="1065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 </a:t>
            </a:r>
          </a:p>
          <a:p>
            <a:pPr algn="ctr" eaLnBrk="1" hangingPunct="1"/>
            <a:r>
              <a:rPr lang="en-US" altLang="en-US" sz="9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WAN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705605" y="106433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CB24E9-8B0A-E2CD-93A4-A0AD86181C77}"/>
              </a:ext>
            </a:extLst>
          </p:cNvPr>
          <p:cNvSpPr/>
          <p:nvPr/>
        </p:nvSpPr>
        <p:spPr>
          <a:xfrm>
            <a:off x="2133600" y="4385690"/>
            <a:ext cx="8229600" cy="8276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3" name="Group 2" descr="Virtual private cloud (VPC) group.">
            <a:extLst>
              <a:ext uri="{FF2B5EF4-FFF2-40B4-BE49-F238E27FC236}">
                <a16:creationId xmlns:a16="http://schemas.microsoft.com/office/drawing/2014/main" id="{44D10171-9285-26D7-0401-0A84CC6A0399}"/>
              </a:ext>
            </a:extLst>
          </p:cNvPr>
          <p:cNvGrpSpPr/>
          <p:nvPr/>
        </p:nvGrpSpPr>
        <p:grpSpPr>
          <a:xfrm>
            <a:off x="2515628" y="1057065"/>
            <a:ext cx="516009" cy="336403"/>
            <a:chOff x="2283292" y="2618865"/>
            <a:chExt cx="516009" cy="33640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6C5E29-3FE7-67FC-14ED-3FCC788F9DC5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9" name="Graphic 8" descr="VPC group icon. ">
              <a:extLst>
                <a:ext uri="{FF2B5EF4-FFF2-40B4-BE49-F238E27FC236}">
                  <a16:creationId xmlns:a16="http://schemas.microsoft.com/office/drawing/2014/main" id="{35A4751E-BBD3-1988-6190-CEECD5866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578FE14-A3CD-D115-F979-E9F64D65A5B5}"/>
              </a:ext>
            </a:extLst>
          </p:cNvPr>
          <p:cNvSpPr txBox="1"/>
          <p:nvPr/>
        </p:nvSpPr>
        <p:spPr>
          <a:xfrm>
            <a:off x="3496601" y="106433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0" name="Group 19" descr="Virtual private cloud (VPC) group.">
            <a:extLst>
              <a:ext uri="{FF2B5EF4-FFF2-40B4-BE49-F238E27FC236}">
                <a16:creationId xmlns:a16="http://schemas.microsoft.com/office/drawing/2014/main" id="{4CFC5347-FD39-88D9-A271-9540C533DC99}"/>
              </a:ext>
            </a:extLst>
          </p:cNvPr>
          <p:cNvGrpSpPr/>
          <p:nvPr/>
        </p:nvGrpSpPr>
        <p:grpSpPr>
          <a:xfrm>
            <a:off x="3306624" y="1057065"/>
            <a:ext cx="516009" cy="336403"/>
            <a:chOff x="2283292" y="2618865"/>
            <a:chExt cx="516009" cy="33640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66FC5-76D8-C07E-91D8-AA77CD94048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4" name="Graphic 23" descr="VPC group icon. ">
              <a:extLst>
                <a:ext uri="{FF2B5EF4-FFF2-40B4-BE49-F238E27FC236}">
                  <a16:creationId xmlns:a16="http://schemas.microsoft.com/office/drawing/2014/main" id="{61C9C2A5-56B5-73F1-9710-60F1F0689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6048FF1-FF36-A969-E453-B5424A9BCAA2}"/>
              </a:ext>
            </a:extLst>
          </p:cNvPr>
          <p:cNvSpPr txBox="1"/>
          <p:nvPr/>
        </p:nvSpPr>
        <p:spPr>
          <a:xfrm>
            <a:off x="4220771" y="73952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27" name="Group 26" descr="Virtual private cloud (VPC) group.">
            <a:extLst>
              <a:ext uri="{FF2B5EF4-FFF2-40B4-BE49-F238E27FC236}">
                <a16:creationId xmlns:a16="http://schemas.microsoft.com/office/drawing/2014/main" id="{802D62D8-32E9-BBE4-A7B5-2BB270A43D95}"/>
              </a:ext>
            </a:extLst>
          </p:cNvPr>
          <p:cNvGrpSpPr/>
          <p:nvPr/>
        </p:nvGrpSpPr>
        <p:grpSpPr>
          <a:xfrm>
            <a:off x="4030794" y="732260"/>
            <a:ext cx="875777" cy="667578"/>
            <a:chOff x="2283292" y="2618865"/>
            <a:chExt cx="875777" cy="66757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0AA5145-35B7-6773-2482-4E7FB9224C9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9" name="Graphic 28" descr="VPC group icon. ">
              <a:extLst>
                <a:ext uri="{FF2B5EF4-FFF2-40B4-BE49-F238E27FC236}">
                  <a16:creationId xmlns:a16="http://schemas.microsoft.com/office/drawing/2014/main" id="{20450379-8AAB-AA48-A8C7-F81231C79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2901FFF-8FFD-EE2F-20E1-0C355544CF26}"/>
              </a:ext>
            </a:extLst>
          </p:cNvPr>
          <p:cNvSpPr txBox="1"/>
          <p:nvPr/>
        </p:nvSpPr>
        <p:spPr>
          <a:xfrm>
            <a:off x="5404756" y="1063533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32" name="Group 31" descr="Virtual private cloud (VPC) group.">
            <a:extLst>
              <a:ext uri="{FF2B5EF4-FFF2-40B4-BE49-F238E27FC236}">
                <a16:creationId xmlns:a16="http://schemas.microsoft.com/office/drawing/2014/main" id="{77096F0C-21B4-9D3F-4426-BCFD9701F088}"/>
              </a:ext>
            </a:extLst>
          </p:cNvPr>
          <p:cNvGrpSpPr/>
          <p:nvPr/>
        </p:nvGrpSpPr>
        <p:grpSpPr>
          <a:xfrm>
            <a:off x="5214779" y="1056266"/>
            <a:ext cx="516009" cy="336403"/>
            <a:chOff x="2283292" y="2618865"/>
            <a:chExt cx="516009" cy="33640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E4D66B1-47C5-D4B8-564D-31E743E49B4E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0" name="Graphic 39" descr="VPC group icon. ">
              <a:extLst>
                <a:ext uri="{FF2B5EF4-FFF2-40B4-BE49-F238E27FC236}">
                  <a16:creationId xmlns:a16="http://schemas.microsoft.com/office/drawing/2014/main" id="{BF5F9510-DE29-A708-8029-CA1998284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81B7537-F078-C2AC-0C55-D287CB8D81E3}"/>
              </a:ext>
            </a:extLst>
          </p:cNvPr>
          <p:cNvSpPr txBox="1"/>
          <p:nvPr/>
        </p:nvSpPr>
        <p:spPr>
          <a:xfrm>
            <a:off x="6195752" y="1063533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45" name="Group 44" descr="Virtual private cloud (VPC) group.">
            <a:extLst>
              <a:ext uri="{FF2B5EF4-FFF2-40B4-BE49-F238E27FC236}">
                <a16:creationId xmlns:a16="http://schemas.microsoft.com/office/drawing/2014/main" id="{067CCCD4-AF8D-1DE7-847A-58F3D8F6DC83}"/>
              </a:ext>
            </a:extLst>
          </p:cNvPr>
          <p:cNvGrpSpPr/>
          <p:nvPr/>
        </p:nvGrpSpPr>
        <p:grpSpPr>
          <a:xfrm>
            <a:off x="6005775" y="1056266"/>
            <a:ext cx="516009" cy="336403"/>
            <a:chOff x="2283292" y="2618865"/>
            <a:chExt cx="516009" cy="33640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D8FD49A-6F4D-5E46-EB97-9AAF8A5E9804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7" name="Graphic 56" descr="VPC group icon. ">
              <a:extLst>
                <a:ext uri="{FF2B5EF4-FFF2-40B4-BE49-F238E27FC236}">
                  <a16:creationId xmlns:a16="http://schemas.microsoft.com/office/drawing/2014/main" id="{175A9F9B-0B15-F10C-16C9-449E4368B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525D8AEF-F861-F449-6E44-579449490D06}"/>
              </a:ext>
            </a:extLst>
          </p:cNvPr>
          <p:cNvSpPr txBox="1"/>
          <p:nvPr/>
        </p:nvSpPr>
        <p:spPr>
          <a:xfrm>
            <a:off x="6919922" y="738728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382A70C0-D0D7-547C-9DAE-46BAF417DCD7}"/>
              </a:ext>
            </a:extLst>
          </p:cNvPr>
          <p:cNvGrpSpPr/>
          <p:nvPr/>
        </p:nvGrpSpPr>
        <p:grpSpPr>
          <a:xfrm>
            <a:off x="6729945" y="731461"/>
            <a:ext cx="875777" cy="667578"/>
            <a:chOff x="2283292" y="2618865"/>
            <a:chExt cx="875777" cy="667578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7E95B03-2D20-937D-3AD6-EC21313DCDB5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8" name="Graphic 127" descr="VPC group icon. ">
              <a:extLst>
                <a:ext uri="{FF2B5EF4-FFF2-40B4-BE49-F238E27FC236}">
                  <a16:creationId xmlns:a16="http://schemas.microsoft.com/office/drawing/2014/main" id="{D5BAF92D-FB93-6128-CF7D-D20F364A8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1B79FD08-7B4B-DF5F-CB47-AD0B9B7154B9}"/>
              </a:ext>
            </a:extLst>
          </p:cNvPr>
          <p:cNvSpPr txBox="1"/>
          <p:nvPr/>
        </p:nvSpPr>
        <p:spPr>
          <a:xfrm>
            <a:off x="8102886" y="107036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34" name="Group 133" descr="Virtual private cloud (VPC) group.">
            <a:extLst>
              <a:ext uri="{FF2B5EF4-FFF2-40B4-BE49-F238E27FC236}">
                <a16:creationId xmlns:a16="http://schemas.microsoft.com/office/drawing/2014/main" id="{78561DEF-7835-10EE-753E-C62047D32A1D}"/>
              </a:ext>
            </a:extLst>
          </p:cNvPr>
          <p:cNvGrpSpPr/>
          <p:nvPr/>
        </p:nvGrpSpPr>
        <p:grpSpPr>
          <a:xfrm>
            <a:off x="7912909" y="1063100"/>
            <a:ext cx="516009" cy="336403"/>
            <a:chOff x="2283292" y="2618865"/>
            <a:chExt cx="516009" cy="336403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A5D6BA77-3D75-AA91-5391-3C593EC285B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6" name="Graphic 135" descr="VPC group icon. ">
              <a:extLst>
                <a:ext uri="{FF2B5EF4-FFF2-40B4-BE49-F238E27FC236}">
                  <a16:creationId xmlns:a16="http://schemas.microsoft.com/office/drawing/2014/main" id="{BCACCBA2-28FF-58D9-6D28-DE367C8C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B7B95376-3941-07CD-5673-F28A429D3859}"/>
              </a:ext>
            </a:extLst>
          </p:cNvPr>
          <p:cNvSpPr txBox="1"/>
          <p:nvPr/>
        </p:nvSpPr>
        <p:spPr>
          <a:xfrm>
            <a:off x="8839144" y="1070367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38" name="Group 137" descr="Virtual private cloud (VPC) group.">
            <a:extLst>
              <a:ext uri="{FF2B5EF4-FFF2-40B4-BE49-F238E27FC236}">
                <a16:creationId xmlns:a16="http://schemas.microsoft.com/office/drawing/2014/main" id="{D5ECA18A-464E-45E3-FBE4-C72FEECC3613}"/>
              </a:ext>
            </a:extLst>
          </p:cNvPr>
          <p:cNvGrpSpPr/>
          <p:nvPr/>
        </p:nvGrpSpPr>
        <p:grpSpPr>
          <a:xfrm>
            <a:off x="8649167" y="1063100"/>
            <a:ext cx="516009" cy="336403"/>
            <a:chOff x="2283292" y="2618865"/>
            <a:chExt cx="516009" cy="33640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21F9897B-D5C8-2038-3C9D-C139973344E0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2" name="Graphic 141" descr="VPC group icon. ">
              <a:extLst>
                <a:ext uri="{FF2B5EF4-FFF2-40B4-BE49-F238E27FC236}">
                  <a16:creationId xmlns:a16="http://schemas.microsoft.com/office/drawing/2014/main" id="{45C4CA06-48F8-40B8-392C-783427843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E3F1158-1826-8B76-4C0F-62272AFDC7E6}"/>
              </a:ext>
            </a:extLst>
          </p:cNvPr>
          <p:cNvSpPr txBox="1"/>
          <p:nvPr/>
        </p:nvSpPr>
        <p:spPr>
          <a:xfrm>
            <a:off x="9563314" y="745562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3</a:t>
            </a:r>
          </a:p>
        </p:txBody>
      </p:sp>
      <p:grpSp>
        <p:nvGrpSpPr>
          <p:cNvPr id="161" name="Group 160" descr="Virtual private cloud (VPC) group.">
            <a:extLst>
              <a:ext uri="{FF2B5EF4-FFF2-40B4-BE49-F238E27FC236}">
                <a16:creationId xmlns:a16="http://schemas.microsoft.com/office/drawing/2014/main" id="{7F540B93-7845-77AC-27B4-DC27555E29FA}"/>
              </a:ext>
            </a:extLst>
          </p:cNvPr>
          <p:cNvGrpSpPr/>
          <p:nvPr/>
        </p:nvGrpSpPr>
        <p:grpSpPr>
          <a:xfrm>
            <a:off x="9373337" y="738295"/>
            <a:ext cx="875777" cy="667578"/>
            <a:chOff x="2283292" y="2618865"/>
            <a:chExt cx="875777" cy="66757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A669D68-37C7-317C-B6BD-884478FE6166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4" name="Graphic 163" descr="VPC group icon. ">
              <a:extLst>
                <a:ext uri="{FF2B5EF4-FFF2-40B4-BE49-F238E27FC236}">
                  <a16:creationId xmlns:a16="http://schemas.microsoft.com/office/drawing/2014/main" id="{0D8A0888-FF92-9BD2-C4BC-99E25DDAF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pic>
        <p:nvPicPr>
          <p:cNvPr id="176" name="Graphic 7" descr="AWS Cloud WAN service icon.">
            <a:extLst>
              <a:ext uri="{FF2B5EF4-FFF2-40B4-BE49-F238E27FC236}">
                <a16:creationId xmlns:a16="http://schemas.microsoft.com/office/drawing/2014/main" id="{3D14F32F-68C1-BD15-7B39-87D1E4357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253175" y="3431081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7" name="Graphic 176" descr="Segment network resource icon for the AWS Cloud WAN service.">
            <a:extLst>
              <a:ext uri="{FF2B5EF4-FFF2-40B4-BE49-F238E27FC236}">
                <a16:creationId xmlns:a16="http://schemas.microsoft.com/office/drawing/2014/main" id="{B22E212E-3F11-4AAF-F16E-A11C8770C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3" y="2005572"/>
            <a:ext cx="373841" cy="373841"/>
          </a:xfrm>
          <a:prstGeom prst="rect">
            <a:avLst/>
          </a:prstGeom>
        </p:spPr>
      </p:pic>
      <p:pic>
        <p:nvPicPr>
          <p:cNvPr id="178" name="Graphic 177" descr="Segment network resource icon for the AWS Cloud WAN service.">
            <a:extLst>
              <a:ext uri="{FF2B5EF4-FFF2-40B4-BE49-F238E27FC236}">
                <a16:creationId xmlns:a16="http://schemas.microsoft.com/office/drawing/2014/main" id="{F5C396D7-F52B-B155-959F-49224858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02332" y="3288941"/>
            <a:ext cx="373841" cy="373841"/>
          </a:xfrm>
          <a:prstGeom prst="rect">
            <a:avLst/>
          </a:prstGeom>
        </p:spPr>
      </p:pic>
      <p:pic>
        <p:nvPicPr>
          <p:cNvPr id="181" name="Graphic 180" descr="Core network edge resource icon for the AWS Cloud WAN service.">
            <a:extLst>
              <a:ext uri="{FF2B5EF4-FFF2-40B4-BE49-F238E27FC236}">
                <a16:creationId xmlns:a16="http://schemas.microsoft.com/office/drawing/2014/main" id="{80EA27B4-DCA5-1FBA-936E-D811694CA6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7737" y="5310199"/>
            <a:ext cx="395091" cy="395091"/>
          </a:xfrm>
          <a:prstGeom prst="rect">
            <a:avLst/>
          </a:prstGeom>
        </p:spPr>
      </p:pic>
      <p:sp>
        <p:nvSpPr>
          <p:cNvPr id="182" name="TextBox 16">
            <a:extLst>
              <a:ext uri="{FF2B5EF4-FFF2-40B4-BE49-F238E27FC236}">
                <a16:creationId xmlns:a16="http://schemas.microsoft.com/office/drawing/2014/main" id="{3A2319C6-B1EC-E453-8144-7B0DEFB659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537" y="5666786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5" name="Graphic 184" descr="Core network edge resource icon for the AWS Cloud WAN service.">
            <a:extLst>
              <a:ext uri="{FF2B5EF4-FFF2-40B4-BE49-F238E27FC236}">
                <a16:creationId xmlns:a16="http://schemas.microsoft.com/office/drawing/2014/main" id="{3B26DD73-E5EA-8516-1F26-996AA8E909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32173" y="5307995"/>
            <a:ext cx="395091" cy="395091"/>
          </a:xfrm>
          <a:prstGeom prst="rect">
            <a:avLst/>
          </a:prstGeom>
        </p:spPr>
      </p:pic>
      <p:sp>
        <p:nvSpPr>
          <p:cNvPr id="186" name="TextBox 16">
            <a:extLst>
              <a:ext uri="{FF2B5EF4-FFF2-40B4-BE49-F238E27FC236}">
                <a16:creationId xmlns:a16="http://schemas.microsoft.com/office/drawing/2014/main" id="{8DE1371B-10C3-4A17-14DD-8CE60CB6B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973" y="5664582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7" name="Graphic 186" descr="Core network edge resource icon for the AWS Cloud WAN service.">
            <a:extLst>
              <a:ext uri="{FF2B5EF4-FFF2-40B4-BE49-F238E27FC236}">
                <a16:creationId xmlns:a16="http://schemas.microsoft.com/office/drawing/2014/main" id="{A57956CD-7B85-DC37-5883-9D29D39AD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18307" y="5307995"/>
            <a:ext cx="395091" cy="395091"/>
          </a:xfrm>
          <a:prstGeom prst="rect">
            <a:avLst/>
          </a:prstGeom>
        </p:spPr>
      </p:pic>
      <p:sp>
        <p:nvSpPr>
          <p:cNvPr id="188" name="TextBox 16">
            <a:extLst>
              <a:ext uri="{FF2B5EF4-FFF2-40B4-BE49-F238E27FC236}">
                <a16:creationId xmlns:a16="http://schemas.microsoft.com/office/drawing/2014/main" id="{F9177FBE-3F14-ECCF-4EE7-EE0EBA92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8107" y="5664582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1840081" y="1668827"/>
            <a:ext cx="8827919" cy="123752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1840081" y="2955170"/>
            <a:ext cx="8827919" cy="13745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</p:cNvCxnSpPr>
          <p:nvPr/>
        </p:nvCxnSpPr>
        <p:spPr>
          <a:xfrm>
            <a:off x="3577235" y="1402176"/>
            <a:ext cx="0" cy="1552994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</p:cNvCxnSpPr>
          <p:nvPr/>
        </p:nvCxnSpPr>
        <p:spPr>
          <a:xfrm>
            <a:off x="2782567" y="1400330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</p:cNvCxnSpPr>
          <p:nvPr/>
        </p:nvCxnSpPr>
        <p:spPr>
          <a:xfrm>
            <a:off x="8904257" y="1410977"/>
            <a:ext cx="0" cy="154419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772DC33-90E6-2701-9012-E26037B9FA8E}"/>
              </a:ext>
            </a:extLst>
          </p:cNvPr>
          <p:cNvCxnSpPr>
            <a:cxnSpLocks/>
          </p:cNvCxnSpPr>
          <p:nvPr/>
        </p:nvCxnSpPr>
        <p:spPr>
          <a:xfrm>
            <a:off x="5503258" y="1405873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09D2425-FA29-28BE-C820-1D9DBF57E131}"/>
              </a:ext>
            </a:extLst>
          </p:cNvPr>
          <p:cNvCxnSpPr>
            <a:cxnSpLocks/>
          </p:cNvCxnSpPr>
          <p:nvPr/>
        </p:nvCxnSpPr>
        <p:spPr>
          <a:xfrm>
            <a:off x="8156046" y="1399039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67FA6D0-E0BD-C5F8-E466-F4C2F35474A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6254041" y="1399039"/>
            <a:ext cx="6408" cy="1556131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7AD7D2D-8F29-F60D-DA8F-A1F9DCE7C3B4}"/>
              </a:ext>
            </a:extLst>
          </p:cNvPr>
          <p:cNvCxnSpPr>
            <a:cxnSpLocks/>
          </p:cNvCxnSpPr>
          <p:nvPr/>
        </p:nvCxnSpPr>
        <p:spPr>
          <a:xfrm>
            <a:off x="4414981" y="1420108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EE80750-8636-D8FA-4C24-BBC6E4D32283}"/>
              </a:ext>
            </a:extLst>
          </p:cNvPr>
          <p:cNvCxnSpPr>
            <a:cxnSpLocks/>
          </p:cNvCxnSpPr>
          <p:nvPr/>
        </p:nvCxnSpPr>
        <p:spPr>
          <a:xfrm>
            <a:off x="7200850" y="1420108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D0423E0-E1AA-AA7E-5E0F-5AB4EDB91E19}"/>
              </a:ext>
            </a:extLst>
          </p:cNvPr>
          <p:cNvCxnSpPr>
            <a:cxnSpLocks/>
          </p:cNvCxnSpPr>
          <p:nvPr/>
        </p:nvCxnSpPr>
        <p:spPr>
          <a:xfrm>
            <a:off x="9665509" y="1420108"/>
            <a:ext cx="0" cy="2965582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295879"/>
              </p:ext>
            </p:extLst>
          </p:nvPr>
        </p:nvGraphicFramePr>
        <p:xfrm>
          <a:off x="2349717" y="3060412"/>
          <a:ext cx="2665668" cy="677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448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14299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481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507425"/>
              </p:ext>
            </p:extLst>
          </p:nvPr>
        </p:nvGraphicFramePr>
        <p:xfrm>
          <a:off x="2362991" y="1806572"/>
          <a:ext cx="2658601" cy="534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360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80082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6491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us-east-1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</a:tbl>
          </a:graphicData>
        </a:graphic>
      </p:graphicFrame>
      <p:graphicFrame>
        <p:nvGraphicFramePr>
          <p:cNvPr id="2" name="Table 47">
            <a:extLst>
              <a:ext uri="{FF2B5EF4-FFF2-40B4-BE49-F238E27FC236}">
                <a16:creationId xmlns:a16="http://schemas.microsoft.com/office/drawing/2014/main" id="{52263C44-5C99-BD33-EDA1-B29F7376B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07180"/>
              </p:ext>
            </p:extLst>
          </p:nvPr>
        </p:nvGraphicFramePr>
        <p:xfrm>
          <a:off x="5081838" y="1804716"/>
          <a:ext cx="2699886" cy="784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65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4272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 &amp; 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</a:tbl>
          </a:graphicData>
        </a:graphic>
      </p:graphicFrame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6844ECC3-6832-C706-CB79-2EB70BCF3C39}"/>
              </a:ext>
            </a:extLst>
          </p:cNvPr>
          <p:cNvGrpSpPr/>
          <p:nvPr/>
        </p:nvGrpSpPr>
        <p:grpSpPr>
          <a:xfrm>
            <a:off x="1014593" y="228600"/>
            <a:ext cx="10162813" cy="5993795"/>
            <a:chOff x="355599" y="1512744"/>
            <a:chExt cx="10162813" cy="59937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237DCD-BB9F-712E-05B0-B08E32790222}"/>
                </a:ext>
              </a:extLst>
            </p:cNvPr>
            <p:cNvSpPr/>
            <p:nvPr/>
          </p:nvSpPr>
          <p:spPr>
            <a:xfrm>
              <a:off x="355599" y="1512744"/>
              <a:ext cx="10162813" cy="599379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10" name="Graphic 9" descr="AWS Cloud group icon with AWS logo.">
              <a:extLst>
                <a:ext uri="{FF2B5EF4-FFF2-40B4-BE49-F238E27FC236}">
                  <a16:creationId xmlns:a16="http://schemas.microsoft.com/office/drawing/2014/main" id="{4C8FDF92-2D24-72E7-C773-11B87FB1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aphicFrame>
        <p:nvGraphicFramePr>
          <p:cNvPr id="12" name="Table 47">
            <a:extLst>
              <a:ext uri="{FF2B5EF4-FFF2-40B4-BE49-F238E27FC236}">
                <a16:creationId xmlns:a16="http://schemas.microsoft.com/office/drawing/2014/main" id="{AF2FF6A4-494A-1063-2E51-2A4129BF3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06002"/>
              </p:ext>
            </p:extLst>
          </p:nvPr>
        </p:nvGraphicFramePr>
        <p:xfrm>
          <a:off x="7813232" y="1804716"/>
          <a:ext cx="2699886" cy="1033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56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04953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7678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90719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960065868"/>
                  </a:ext>
                </a:extLst>
              </a:tr>
            </a:tbl>
          </a:graphicData>
        </a:graphic>
      </p:graphicFrame>
      <p:graphicFrame>
        <p:nvGraphicFramePr>
          <p:cNvPr id="16" name="Table 47">
            <a:extLst>
              <a:ext uri="{FF2B5EF4-FFF2-40B4-BE49-F238E27FC236}">
                <a16:creationId xmlns:a16="http://schemas.microsoft.com/office/drawing/2014/main" id="{E5471451-DAEF-70EF-C25F-036C0D1C0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304556"/>
              </p:ext>
            </p:extLst>
          </p:nvPr>
        </p:nvGraphicFramePr>
        <p:xfrm>
          <a:off x="5081838" y="3065593"/>
          <a:ext cx="2697983" cy="926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656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4082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80169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eu-west-1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 &amp; 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262919107"/>
                  </a:ext>
                </a:extLst>
              </a:tr>
            </a:tbl>
          </a:graphicData>
        </a:graphic>
      </p:graphicFrame>
      <p:graphicFrame>
        <p:nvGraphicFramePr>
          <p:cNvPr id="17" name="Table 47">
            <a:extLst>
              <a:ext uri="{FF2B5EF4-FFF2-40B4-BE49-F238E27FC236}">
                <a16:creationId xmlns:a16="http://schemas.microsoft.com/office/drawing/2014/main" id="{273A274D-6D43-AE07-40BB-3DBFDB8E9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60829"/>
              </p:ext>
            </p:extLst>
          </p:nvPr>
        </p:nvGraphicFramePr>
        <p:xfrm>
          <a:off x="7808500" y="3062406"/>
          <a:ext cx="2697983" cy="1176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7830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062425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7258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ap-southeast-2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(us-east-1)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  <a:p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(eu-west-1)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275401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(ap-southeast-2)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3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97054702"/>
                  </a:ext>
                </a:extLst>
              </a:tr>
            </a:tbl>
          </a:graphicData>
        </a:graphic>
      </p:graphicFrame>
      <p:graphicFrame>
        <p:nvGraphicFramePr>
          <p:cNvPr id="23" name="Table 47">
            <a:extLst>
              <a:ext uri="{FF2B5EF4-FFF2-40B4-BE49-F238E27FC236}">
                <a16:creationId xmlns:a16="http://schemas.microsoft.com/office/drawing/2014/main" id="{B5B41A02-DDDE-5535-1EF5-C588C58D8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80146"/>
              </p:ext>
            </p:extLst>
          </p:nvPr>
        </p:nvGraphicFramePr>
        <p:xfrm>
          <a:off x="3706784" y="4541181"/>
          <a:ext cx="4685123" cy="4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69160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  <a:endParaRPr lang="en-US" sz="8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69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roup 202" descr="Region group.">
            <a:extLst>
              <a:ext uri="{FF2B5EF4-FFF2-40B4-BE49-F238E27FC236}">
                <a16:creationId xmlns:a16="http://schemas.microsoft.com/office/drawing/2014/main" id="{E8FE9EAF-059C-575C-D6DE-FA4705317FE7}"/>
              </a:ext>
            </a:extLst>
          </p:cNvPr>
          <p:cNvGrpSpPr/>
          <p:nvPr/>
        </p:nvGrpSpPr>
        <p:grpSpPr>
          <a:xfrm>
            <a:off x="5943600" y="574994"/>
            <a:ext cx="5885741" cy="5464173"/>
            <a:chOff x="4215621" y="1512744"/>
            <a:chExt cx="5885741" cy="5464173"/>
          </a:xfrm>
        </p:grpSpPr>
        <p:sp>
          <p:nvSpPr>
            <p:cNvPr id="204" name="Rectangle 203" descr="Region group">
              <a:extLst>
                <a:ext uri="{FF2B5EF4-FFF2-40B4-BE49-F238E27FC236}">
                  <a16:creationId xmlns:a16="http://schemas.microsoft.com/office/drawing/2014/main" id="{1E78C548-A258-6899-0D87-A95E8960B537}"/>
                </a:ext>
              </a:extLst>
            </p:cNvPr>
            <p:cNvSpPr/>
            <p:nvPr/>
          </p:nvSpPr>
          <p:spPr>
            <a:xfrm>
              <a:off x="4215621" y="1512744"/>
              <a:ext cx="5885741" cy="5464173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2</a:t>
              </a:r>
            </a:p>
          </p:txBody>
        </p:sp>
        <p:pic>
          <p:nvPicPr>
            <p:cNvPr id="205" name="Graphic 204" descr="Region group icon.">
              <a:extLst>
                <a:ext uri="{FF2B5EF4-FFF2-40B4-BE49-F238E27FC236}">
                  <a16:creationId xmlns:a16="http://schemas.microsoft.com/office/drawing/2014/main" id="{0E686BE6-31DB-D365-2325-9B2083E30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362659" y="1473804"/>
            <a:ext cx="2498056" cy="445080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2854870" y="2762042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191" y="5736196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631E58-8794-DCA7-5CF9-BC83F1B9FADC}"/>
              </a:ext>
            </a:extLst>
          </p:cNvPr>
          <p:cNvSpPr txBox="1"/>
          <p:nvPr/>
        </p:nvSpPr>
        <p:spPr>
          <a:xfrm>
            <a:off x="1482022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7" name="Group 16" descr="Virtual private cloud (VPC) group.">
            <a:extLst>
              <a:ext uri="{FF2B5EF4-FFF2-40B4-BE49-F238E27FC236}">
                <a16:creationId xmlns:a16="http://schemas.microsoft.com/office/drawing/2014/main" id="{CD922C82-CEF6-58C1-5749-A3FA2F9314E8}"/>
              </a:ext>
            </a:extLst>
          </p:cNvPr>
          <p:cNvGrpSpPr/>
          <p:nvPr/>
        </p:nvGrpSpPr>
        <p:grpSpPr>
          <a:xfrm>
            <a:off x="1292045" y="864205"/>
            <a:ext cx="516009" cy="336403"/>
            <a:chOff x="2283292" y="2618865"/>
            <a:chExt cx="516009" cy="3364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78650F2-4A4F-9827-845E-21B3A1CE0CE1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" name="Graphic 19" descr="VPC group icon. ">
              <a:extLst>
                <a:ext uri="{FF2B5EF4-FFF2-40B4-BE49-F238E27FC236}">
                  <a16:creationId xmlns:a16="http://schemas.microsoft.com/office/drawing/2014/main" id="{1C6E8A2C-6F25-CEDC-B8F6-E7264374F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A842A1D-9EA7-5942-A0B1-34F7AFA88CB7}"/>
              </a:ext>
            </a:extLst>
          </p:cNvPr>
          <p:cNvSpPr txBox="1"/>
          <p:nvPr/>
        </p:nvSpPr>
        <p:spPr>
          <a:xfrm>
            <a:off x="2273018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26" name="Group 25" descr="Virtual private cloud (VPC) group.">
            <a:extLst>
              <a:ext uri="{FF2B5EF4-FFF2-40B4-BE49-F238E27FC236}">
                <a16:creationId xmlns:a16="http://schemas.microsoft.com/office/drawing/2014/main" id="{A2812927-A27F-865B-9D8B-FF36857A4C4F}"/>
              </a:ext>
            </a:extLst>
          </p:cNvPr>
          <p:cNvGrpSpPr/>
          <p:nvPr/>
        </p:nvGrpSpPr>
        <p:grpSpPr>
          <a:xfrm>
            <a:off x="2083041" y="864205"/>
            <a:ext cx="516009" cy="336403"/>
            <a:chOff x="2283292" y="2618865"/>
            <a:chExt cx="516009" cy="33640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F153ECB-50DB-BD68-06A9-5E6B8B8889F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Graphic 31" descr="VPC group icon. ">
              <a:extLst>
                <a:ext uri="{FF2B5EF4-FFF2-40B4-BE49-F238E27FC236}">
                  <a16:creationId xmlns:a16="http://schemas.microsoft.com/office/drawing/2014/main" id="{E67E525C-9377-90BE-DBC4-9A18C8CF1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648AAA39-941B-C0C6-805B-5BAAD79428A3}"/>
              </a:ext>
            </a:extLst>
          </p:cNvPr>
          <p:cNvSpPr/>
          <p:nvPr/>
        </p:nvSpPr>
        <p:spPr>
          <a:xfrm>
            <a:off x="518779" y="1603552"/>
            <a:ext cx="2173901" cy="99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CF05533-A9B5-5246-2917-95245201F51F}"/>
              </a:ext>
            </a:extLst>
          </p:cNvPr>
          <p:cNvSpPr/>
          <p:nvPr/>
        </p:nvSpPr>
        <p:spPr>
          <a:xfrm>
            <a:off x="531917" y="4234993"/>
            <a:ext cx="2160763" cy="10756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36" name="Table 47">
            <a:extLst>
              <a:ext uri="{FF2B5EF4-FFF2-40B4-BE49-F238E27FC236}">
                <a16:creationId xmlns:a16="http://schemas.microsoft.com/office/drawing/2014/main" id="{7930DCAA-AD13-147D-BE8C-C97FDB422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66977"/>
              </p:ext>
            </p:extLst>
          </p:nvPr>
        </p:nvGraphicFramePr>
        <p:xfrm>
          <a:off x="596102" y="4320087"/>
          <a:ext cx="2041792" cy="83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22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7308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pic>
        <p:nvPicPr>
          <p:cNvPr id="39" name="Graphic 7" descr="AWS Transit Gateway service icon.">
            <a:extLst>
              <a:ext uri="{FF2B5EF4-FFF2-40B4-BE49-F238E27FC236}">
                <a16:creationId xmlns:a16="http://schemas.microsoft.com/office/drawing/2014/main" id="{36F592FA-B580-813E-3078-588957045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441880" y="536704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7C5FB2E-29A6-4A0D-7D26-5766C957D310}"/>
              </a:ext>
            </a:extLst>
          </p:cNvPr>
          <p:cNvSpPr/>
          <p:nvPr/>
        </p:nvSpPr>
        <p:spPr>
          <a:xfrm>
            <a:off x="520874" y="2639276"/>
            <a:ext cx="2171806" cy="155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D896C4D-AB25-5305-CF26-BE2BE6E8D8D9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2341046" y="1200608"/>
            <a:ext cx="0" cy="302967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e 47">
            <a:extLst>
              <a:ext uri="{FF2B5EF4-FFF2-40B4-BE49-F238E27FC236}">
                <a16:creationId xmlns:a16="http://schemas.microsoft.com/office/drawing/2014/main" id="{FF84819A-3A90-E86F-92EF-731B2F22F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171473"/>
              </p:ext>
            </p:extLst>
          </p:nvPr>
        </p:nvGraphicFramePr>
        <p:xfrm>
          <a:off x="599636" y="2814270"/>
          <a:ext cx="2038258" cy="114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(All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06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37" name="Table 47">
            <a:extLst>
              <a:ext uri="{FF2B5EF4-FFF2-40B4-BE49-F238E27FC236}">
                <a16:creationId xmlns:a16="http://schemas.microsoft.com/office/drawing/2014/main" id="{2B41F286-6A18-28E9-872D-0ACDF3346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382723"/>
              </p:ext>
            </p:extLst>
          </p:nvPr>
        </p:nvGraphicFramePr>
        <p:xfrm>
          <a:off x="599637" y="1778084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84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310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005D0A-FAE5-83E2-C8F5-60C41ACAF1C0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550049" y="12006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99D0EC62-2AF0-041C-FD9C-441BAC8151B8}"/>
              </a:ext>
            </a:extLst>
          </p:cNvPr>
          <p:cNvSpPr/>
          <p:nvPr/>
        </p:nvSpPr>
        <p:spPr>
          <a:xfrm>
            <a:off x="9162995" y="1468322"/>
            <a:ext cx="2498056" cy="445080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6" name="TextBox 9">
            <a:extLst>
              <a:ext uri="{FF2B5EF4-FFF2-40B4-BE49-F238E27FC236}">
                <a16:creationId xmlns:a16="http://schemas.microsoft.com/office/drawing/2014/main" id="{DD4E3FE9-EDA1-FC3E-D26D-03A314B15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8527" y="5730714"/>
            <a:ext cx="146837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7" name="Rounded Rectangle 136">
            <a:extLst>
              <a:ext uri="{FF2B5EF4-FFF2-40B4-BE49-F238E27FC236}">
                <a16:creationId xmlns:a16="http://schemas.microsoft.com/office/drawing/2014/main" id="{C70553F9-BF04-EC57-5031-855E1A7241D9}"/>
              </a:ext>
            </a:extLst>
          </p:cNvPr>
          <p:cNvSpPr/>
          <p:nvPr/>
        </p:nvSpPr>
        <p:spPr>
          <a:xfrm>
            <a:off x="9319115" y="1598070"/>
            <a:ext cx="2173901" cy="9916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A44C908B-4B32-0863-AAA3-964D45FED758}"/>
              </a:ext>
            </a:extLst>
          </p:cNvPr>
          <p:cNvSpPr/>
          <p:nvPr/>
        </p:nvSpPr>
        <p:spPr>
          <a:xfrm>
            <a:off x="9332253" y="4229511"/>
            <a:ext cx="2160763" cy="107569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39" name="Table 47">
            <a:extLst>
              <a:ext uri="{FF2B5EF4-FFF2-40B4-BE49-F238E27FC236}">
                <a16:creationId xmlns:a16="http://schemas.microsoft.com/office/drawing/2014/main" id="{FF48F501-8A3B-FBF7-F986-17E446696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024059"/>
              </p:ext>
            </p:extLst>
          </p:nvPr>
        </p:nvGraphicFramePr>
        <p:xfrm>
          <a:off x="9396438" y="4314605"/>
          <a:ext cx="2041792" cy="835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93222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75489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57308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Development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767328177"/>
                  </a:ext>
                </a:extLst>
              </a:tr>
            </a:tbl>
          </a:graphicData>
        </a:graphic>
      </p:graphicFrame>
      <p:pic>
        <p:nvPicPr>
          <p:cNvPr id="140" name="Graphic 7" descr="AWS Transit Gateway service icon.">
            <a:extLst>
              <a:ext uri="{FF2B5EF4-FFF2-40B4-BE49-F238E27FC236}">
                <a16:creationId xmlns:a16="http://schemas.microsoft.com/office/drawing/2014/main" id="{71BFD5EC-D8F5-0B49-5227-9D07BC57A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10242216" y="5361561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105125BF-C723-434D-DFEF-32806FAE82F6}"/>
              </a:ext>
            </a:extLst>
          </p:cNvPr>
          <p:cNvSpPr/>
          <p:nvPr/>
        </p:nvSpPr>
        <p:spPr>
          <a:xfrm>
            <a:off x="9321210" y="2633794"/>
            <a:ext cx="2171806" cy="15513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endParaRPr lang="en-U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7D595FD-3018-0623-5637-831A60AC459D}"/>
              </a:ext>
            </a:extLst>
          </p:cNvPr>
          <p:cNvCxnSpPr>
            <a:cxnSpLocks/>
          </p:cNvCxnSpPr>
          <p:nvPr/>
        </p:nvCxnSpPr>
        <p:spPr>
          <a:xfrm>
            <a:off x="8915400" y="2758190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668E637-FA8A-11D6-2BB6-F854D67057E2}"/>
              </a:ext>
            </a:extLst>
          </p:cNvPr>
          <p:cNvSpPr/>
          <p:nvPr/>
        </p:nvSpPr>
        <p:spPr>
          <a:xfrm>
            <a:off x="2692680" y="3308552"/>
            <a:ext cx="338919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C1EAB5E-AD5F-F2FE-81D4-5E3C2BC9D7C5}"/>
              </a:ext>
            </a:extLst>
          </p:cNvPr>
          <p:cNvSpPr/>
          <p:nvPr/>
        </p:nvSpPr>
        <p:spPr>
          <a:xfrm rot="5400000">
            <a:off x="2586939" y="2918111"/>
            <a:ext cx="808405" cy="80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138C42A-A48E-711E-8096-79EAC398BDB7}"/>
              </a:ext>
            </a:extLst>
          </p:cNvPr>
          <p:cNvSpPr/>
          <p:nvPr/>
        </p:nvSpPr>
        <p:spPr>
          <a:xfrm>
            <a:off x="2692680" y="4739495"/>
            <a:ext cx="755128" cy="7305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B8C2BE4-30E8-34AA-203D-BA708855C4A7}"/>
              </a:ext>
            </a:extLst>
          </p:cNvPr>
          <p:cNvSpPr/>
          <p:nvPr/>
        </p:nvSpPr>
        <p:spPr>
          <a:xfrm>
            <a:off x="8987651" y="3234827"/>
            <a:ext cx="328510" cy="722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60076031-4B87-7AB0-0CD0-0242596D5608}"/>
              </a:ext>
            </a:extLst>
          </p:cNvPr>
          <p:cNvSpPr/>
          <p:nvPr/>
        </p:nvSpPr>
        <p:spPr>
          <a:xfrm rot="5400000">
            <a:off x="8623905" y="2847930"/>
            <a:ext cx="808405" cy="8091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C47D693F-AE7B-95E8-FA47-DDA7069EDF60}"/>
              </a:ext>
            </a:extLst>
          </p:cNvPr>
          <p:cNvSpPr txBox="1"/>
          <p:nvPr/>
        </p:nvSpPr>
        <p:spPr>
          <a:xfrm>
            <a:off x="4091189" y="66961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1</a:t>
            </a:r>
          </a:p>
        </p:txBody>
      </p:sp>
      <p:grpSp>
        <p:nvGrpSpPr>
          <p:cNvPr id="176" name="Group 175" descr="Virtual private cloud (VPC) group.">
            <a:extLst>
              <a:ext uri="{FF2B5EF4-FFF2-40B4-BE49-F238E27FC236}">
                <a16:creationId xmlns:a16="http://schemas.microsoft.com/office/drawing/2014/main" id="{296B40A6-F987-F008-31FC-463EB9B1F3E7}"/>
              </a:ext>
            </a:extLst>
          </p:cNvPr>
          <p:cNvGrpSpPr/>
          <p:nvPr/>
        </p:nvGrpSpPr>
        <p:grpSpPr>
          <a:xfrm>
            <a:off x="3901212" y="662350"/>
            <a:ext cx="875777" cy="667578"/>
            <a:chOff x="2283292" y="2618865"/>
            <a:chExt cx="875777" cy="667578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3CB988D3-C5C1-473D-A747-6B611037217E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8" name="Graphic 177" descr="VPC group icon. ">
              <a:extLst>
                <a:ext uri="{FF2B5EF4-FFF2-40B4-BE49-F238E27FC236}">
                  <a16:creationId xmlns:a16="http://schemas.microsoft.com/office/drawing/2014/main" id="{AB35CD00-4F1A-D919-C8C4-BFE38080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0D7D74A7-5E8C-4C15-E6C5-7C09B0E47842}"/>
              </a:ext>
            </a:extLst>
          </p:cNvPr>
          <p:cNvSpPr txBox="1"/>
          <p:nvPr/>
        </p:nvSpPr>
        <p:spPr>
          <a:xfrm>
            <a:off x="9882906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182" name="Group 181" descr="Virtual private cloud (VPC) group.">
            <a:extLst>
              <a:ext uri="{FF2B5EF4-FFF2-40B4-BE49-F238E27FC236}">
                <a16:creationId xmlns:a16="http://schemas.microsoft.com/office/drawing/2014/main" id="{6D7CE518-F01B-2906-F83E-895F2EE1F0CE}"/>
              </a:ext>
            </a:extLst>
          </p:cNvPr>
          <p:cNvGrpSpPr/>
          <p:nvPr/>
        </p:nvGrpSpPr>
        <p:grpSpPr>
          <a:xfrm>
            <a:off x="9692929" y="864205"/>
            <a:ext cx="516009" cy="336403"/>
            <a:chOff x="2283292" y="2618865"/>
            <a:chExt cx="516009" cy="336403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23BC8F7-0616-F2C3-17A5-4A9E1F7901E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4" name="Graphic 183" descr="VPC group icon. ">
              <a:extLst>
                <a:ext uri="{FF2B5EF4-FFF2-40B4-BE49-F238E27FC236}">
                  <a16:creationId xmlns:a16="http://schemas.microsoft.com/office/drawing/2014/main" id="{A054E508-FD86-206B-B5C6-B7A36C6778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1E92E748-69CA-4F45-B11A-377C4A075CD9}"/>
              </a:ext>
            </a:extLst>
          </p:cNvPr>
          <p:cNvSpPr txBox="1"/>
          <p:nvPr/>
        </p:nvSpPr>
        <p:spPr>
          <a:xfrm>
            <a:off x="10673902" y="871472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186" name="Group 185" descr="Virtual private cloud (VPC) group.">
            <a:extLst>
              <a:ext uri="{FF2B5EF4-FFF2-40B4-BE49-F238E27FC236}">
                <a16:creationId xmlns:a16="http://schemas.microsoft.com/office/drawing/2014/main" id="{E5F5A202-D191-40F7-48E2-409898DDF233}"/>
              </a:ext>
            </a:extLst>
          </p:cNvPr>
          <p:cNvGrpSpPr/>
          <p:nvPr/>
        </p:nvGrpSpPr>
        <p:grpSpPr>
          <a:xfrm>
            <a:off x="10483925" y="864205"/>
            <a:ext cx="516009" cy="336403"/>
            <a:chOff x="2283292" y="2618865"/>
            <a:chExt cx="516009" cy="336403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5F955FF-AE4C-70AD-92A5-7C37F1953349}"/>
                </a:ext>
              </a:extLst>
            </p:cNvPr>
            <p:cNvSpPr/>
            <p:nvPr/>
          </p:nvSpPr>
          <p:spPr>
            <a:xfrm>
              <a:off x="2283292" y="2618865"/>
              <a:ext cx="516009" cy="336403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8" name="Graphic 187" descr="VPC group icon. ">
              <a:extLst>
                <a:ext uri="{FF2B5EF4-FFF2-40B4-BE49-F238E27FC236}">
                  <a16:creationId xmlns:a16="http://schemas.microsoft.com/office/drawing/2014/main" id="{5E300656-2546-84A7-D82F-EFB3B61D5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85884139-E37F-5D7F-A2F9-FB3430A40CD5}"/>
              </a:ext>
            </a:extLst>
          </p:cNvPr>
          <p:cNvCxnSpPr>
            <a:cxnSpLocks/>
            <a:stCxn id="183" idx="2"/>
          </p:cNvCxnSpPr>
          <p:nvPr/>
        </p:nvCxnSpPr>
        <p:spPr>
          <a:xfrm flipH="1">
            <a:off x="9950933" y="1200608"/>
            <a:ext cx="1" cy="394681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1258ACF-3D9E-47C6-F430-A055F42B7C41}"/>
              </a:ext>
            </a:extLst>
          </p:cNvPr>
          <p:cNvCxnSpPr>
            <a:cxnSpLocks/>
          </p:cNvCxnSpPr>
          <p:nvPr/>
        </p:nvCxnSpPr>
        <p:spPr>
          <a:xfrm>
            <a:off x="10738542" y="1200608"/>
            <a:ext cx="0" cy="3029673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6" name="Table 47">
            <a:extLst>
              <a:ext uri="{FF2B5EF4-FFF2-40B4-BE49-F238E27FC236}">
                <a16:creationId xmlns:a16="http://schemas.microsoft.com/office/drawing/2014/main" id="{64CD4618-4049-14A6-3A61-8FF118A0BD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86811"/>
              </p:ext>
            </p:extLst>
          </p:nvPr>
        </p:nvGraphicFramePr>
        <p:xfrm>
          <a:off x="9399973" y="1772602"/>
          <a:ext cx="2038256" cy="6164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384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310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42" name="Table 47">
            <a:extLst>
              <a:ext uri="{FF2B5EF4-FFF2-40B4-BE49-F238E27FC236}">
                <a16:creationId xmlns:a16="http://schemas.microsoft.com/office/drawing/2014/main" id="{76740640-CDA3-6D6B-B685-FCDB4C35C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65399"/>
              </p:ext>
            </p:extLst>
          </p:nvPr>
        </p:nvGraphicFramePr>
        <p:xfrm>
          <a:off x="9399972" y="2808788"/>
          <a:ext cx="2038258" cy="1145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0043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59211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78614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Production Routes Route Table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(Local Region)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VPCs attachments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PROD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(Other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4516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DEV VPC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(All Regions)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0604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:/0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Core Network</a:t>
                      </a:r>
                      <a:endParaRPr lang="en-US" sz="600" b="0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/>
                        <a:t>Propagated</a:t>
                      </a:r>
                      <a:endParaRPr lang="en-US" sz="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191" name="TextBox 190">
            <a:extLst>
              <a:ext uri="{FF2B5EF4-FFF2-40B4-BE49-F238E27FC236}">
                <a16:creationId xmlns:a16="http://schemas.microsoft.com/office/drawing/2014/main" id="{AF433186-FB9C-E2F5-C516-D0400048B077}"/>
              </a:ext>
            </a:extLst>
          </p:cNvPr>
          <p:cNvSpPr txBox="1"/>
          <p:nvPr/>
        </p:nvSpPr>
        <p:spPr>
          <a:xfrm>
            <a:off x="7235544" y="669617"/>
            <a:ext cx="685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Inspection</a:t>
            </a:r>
          </a:p>
          <a:p>
            <a:pPr algn="l"/>
            <a:r>
              <a:rPr lang="en-US" sz="600" dirty="0">
                <a:ln w="0"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grpSp>
        <p:nvGrpSpPr>
          <p:cNvPr id="192" name="Group 191" descr="Virtual private cloud (VPC) group.">
            <a:extLst>
              <a:ext uri="{FF2B5EF4-FFF2-40B4-BE49-F238E27FC236}">
                <a16:creationId xmlns:a16="http://schemas.microsoft.com/office/drawing/2014/main" id="{E4C477DF-AB23-9E28-9AAB-3A1059244813}"/>
              </a:ext>
            </a:extLst>
          </p:cNvPr>
          <p:cNvGrpSpPr/>
          <p:nvPr/>
        </p:nvGrpSpPr>
        <p:grpSpPr>
          <a:xfrm>
            <a:off x="7045567" y="662350"/>
            <a:ext cx="875777" cy="667578"/>
            <a:chOff x="2283292" y="2618865"/>
            <a:chExt cx="875777" cy="667578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3E71B4C-9369-EC42-2212-231D8E68FA18}"/>
                </a:ext>
              </a:extLst>
            </p:cNvPr>
            <p:cNvSpPr/>
            <p:nvPr/>
          </p:nvSpPr>
          <p:spPr>
            <a:xfrm>
              <a:off x="2283292" y="2618865"/>
              <a:ext cx="875777" cy="667578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6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94" name="Graphic 193" descr="VPC group icon. ">
              <a:extLst>
                <a:ext uri="{FF2B5EF4-FFF2-40B4-BE49-F238E27FC236}">
                  <a16:creationId xmlns:a16="http://schemas.microsoft.com/office/drawing/2014/main" id="{65DDFBB5-944C-5BC0-C499-89CC09DE2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2283292" y="2618865"/>
              <a:ext cx="243137" cy="243137"/>
            </a:xfrm>
            <a:prstGeom prst="rect">
              <a:avLst/>
            </a:prstGeom>
          </p:spPr>
        </p:pic>
      </p:grpSp>
      <p:grpSp>
        <p:nvGrpSpPr>
          <p:cNvPr id="196" name="Group 195" descr="Region group.">
            <a:extLst>
              <a:ext uri="{FF2B5EF4-FFF2-40B4-BE49-F238E27FC236}">
                <a16:creationId xmlns:a16="http://schemas.microsoft.com/office/drawing/2014/main" id="{5E826709-FD77-FE5C-A4EF-08CB949C929A}"/>
              </a:ext>
            </a:extLst>
          </p:cNvPr>
          <p:cNvGrpSpPr/>
          <p:nvPr/>
        </p:nvGrpSpPr>
        <p:grpSpPr>
          <a:xfrm>
            <a:off x="262353" y="574252"/>
            <a:ext cx="5604028" cy="5464173"/>
            <a:chOff x="4215621" y="1512744"/>
            <a:chExt cx="5604028" cy="5464173"/>
          </a:xfrm>
        </p:grpSpPr>
        <p:sp>
          <p:nvSpPr>
            <p:cNvPr id="197" name="Rectangle 196" descr="Region group">
              <a:extLst>
                <a:ext uri="{FF2B5EF4-FFF2-40B4-BE49-F238E27FC236}">
                  <a16:creationId xmlns:a16="http://schemas.microsoft.com/office/drawing/2014/main" id="{8F5C91DA-09A4-E6E2-21CA-3063BC66B70F}"/>
                </a:ext>
              </a:extLst>
            </p:cNvPr>
            <p:cNvSpPr/>
            <p:nvPr/>
          </p:nvSpPr>
          <p:spPr>
            <a:xfrm>
              <a:off x="4215621" y="1512744"/>
              <a:ext cx="5604028" cy="5464173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 1</a:t>
              </a:r>
            </a:p>
          </p:txBody>
        </p:sp>
        <p:pic>
          <p:nvPicPr>
            <p:cNvPr id="198" name="Graphic 197" descr="Region group icon.">
              <a:extLst>
                <a:ext uri="{FF2B5EF4-FFF2-40B4-BE49-F238E27FC236}">
                  <a16:creationId xmlns:a16="http://schemas.microsoft.com/office/drawing/2014/main" id="{61D20CDC-4D32-002F-7183-61153B2A4A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15623" y="1512745"/>
              <a:ext cx="265102" cy="265102"/>
            </a:xfrm>
            <a:prstGeom prst="rect">
              <a:avLst/>
            </a:prstGeom>
          </p:spPr>
        </p:pic>
      </p:grpSp>
      <p:grpSp>
        <p:nvGrpSpPr>
          <p:cNvPr id="206" name="Group 205" descr="AWS Cloud group with AWS logo.">
            <a:extLst>
              <a:ext uri="{FF2B5EF4-FFF2-40B4-BE49-F238E27FC236}">
                <a16:creationId xmlns:a16="http://schemas.microsoft.com/office/drawing/2014/main" id="{BE1558E9-4478-5DEB-FB01-EAD10B639BF8}"/>
              </a:ext>
            </a:extLst>
          </p:cNvPr>
          <p:cNvGrpSpPr/>
          <p:nvPr/>
        </p:nvGrpSpPr>
        <p:grpSpPr>
          <a:xfrm>
            <a:off x="124188" y="152400"/>
            <a:ext cx="11805458" cy="5993795"/>
            <a:chOff x="355600" y="1512744"/>
            <a:chExt cx="11805458" cy="5993795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193035D1-CA4A-F1A0-ACA5-DBAFF8662AEE}"/>
                </a:ext>
              </a:extLst>
            </p:cNvPr>
            <p:cNvSpPr/>
            <p:nvPr/>
          </p:nvSpPr>
          <p:spPr>
            <a:xfrm>
              <a:off x="355600" y="1512744"/>
              <a:ext cx="11805458" cy="599379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208" name="Graphic 207" descr="AWS Cloud group icon with AWS logo.">
              <a:extLst>
                <a:ext uri="{FF2B5EF4-FFF2-40B4-BE49-F238E27FC236}">
                  <a16:creationId xmlns:a16="http://schemas.microsoft.com/office/drawing/2014/main" id="{4A013902-3BEC-9806-8228-B4F9B0FAA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108310" y="1473805"/>
            <a:ext cx="5786239" cy="444705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4DFAF97-B9DB-B486-C189-B9910CB54BF5}"/>
              </a:ext>
            </a:extLst>
          </p:cNvPr>
          <p:cNvSpPr/>
          <p:nvPr/>
        </p:nvSpPr>
        <p:spPr>
          <a:xfrm>
            <a:off x="3447808" y="1603551"/>
            <a:ext cx="5112272" cy="115848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 (isolated)</a:t>
            </a:r>
          </a:p>
        </p:txBody>
      </p:sp>
      <p:pic>
        <p:nvPicPr>
          <p:cNvPr id="44" name="Graphic 7" descr="AWS Cloud WAN service icon.">
            <a:extLst>
              <a:ext uri="{FF2B5EF4-FFF2-40B4-BE49-F238E27FC236}">
                <a16:creationId xmlns:a16="http://schemas.microsoft.com/office/drawing/2014/main" id="{0E39778D-4BBA-CBAD-A433-3D431B6C9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5653205" y="5418189"/>
            <a:ext cx="500937" cy="50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D4650EB-B36C-012C-C4C4-1FF247987425}"/>
              </a:ext>
            </a:extLst>
          </p:cNvPr>
          <p:cNvSpPr/>
          <p:nvPr/>
        </p:nvSpPr>
        <p:spPr>
          <a:xfrm>
            <a:off x="3447808" y="3962330"/>
            <a:ext cx="5112272" cy="135361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130" name="Table 47">
            <a:extLst>
              <a:ext uri="{FF2B5EF4-FFF2-40B4-BE49-F238E27FC236}">
                <a16:creationId xmlns:a16="http://schemas.microsoft.com/office/drawing/2014/main" id="{3F413395-7C28-65F7-820E-FDDCBF7E8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080577"/>
              </p:ext>
            </p:extLst>
          </p:nvPr>
        </p:nvGraphicFramePr>
        <p:xfrm>
          <a:off x="3911880" y="4082984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:/0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  <a:p>
                      <a:r>
                        <a:rPr lang="en-US" sz="600" b="1" dirty="0"/>
                        <a:t>(send-to)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91612386-980C-72CA-8988-283855DE5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30493"/>
              </p:ext>
            </p:extLst>
          </p:nvPr>
        </p:nvGraphicFramePr>
        <p:xfrm>
          <a:off x="6211846" y="4082984"/>
          <a:ext cx="2177258" cy="11456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CIDR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/>
                        <a:t>Destination</a:t>
                      </a:r>
                      <a:endParaRPr lang="en-US" sz="600" b="0" i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/>
                        <a:t>Route type</a:t>
                      </a:r>
                      <a:endParaRPr lang="en-US" sz="600" b="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08702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288822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PROD VPC CIDRs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1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Propagated </a:t>
                      </a:r>
                    </a:p>
                    <a:p>
                      <a:r>
                        <a:rPr lang="en-US" sz="600" b="1" dirty="0"/>
                        <a:t>(send-via)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:/0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Inspection VPC Region 2 attachment</a:t>
                      </a:r>
                      <a:endParaRPr lang="en-US" sz="600" b="1" dirty="0">
                        <a:latin typeface="Calibri" panose="020F0502020204030204" pitchFamily="34" charset="0"/>
                        <a:ea typeface="Amazon Ember" panose="020B060302020402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  <a:p>
                      <a:r>
                        <a:rPr lang="en-US" sz="600" b="1" dirty="0"/>
                        <a:t>(send-to)</a:t>
                      </a:r>
                      <a:endParaRPr lang="en-US" sz="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sp>
        <p:nvSpPr>
          <p:cNvPr id="148" name="Rectangle 147">
            <a:extLst>
              <a:ext uri="{FF2B5EF4-FFF2-40B4-BE49-F238E27FC236}">
                <a16:creationId xmlns:a16="http://schemas.microsoft.com/office/drawing/2014/main" id="{2A491D39-3AB5-5C0B-0B47-62DAF167DFE5}"/>
              </a:ext>
            </a:extLst>
          </p:cNvPr>
          <p:cNvSpPr/>
          <p:nvPr/>
        </p:nvSpPr>
        <p:spPr>
          <a:xfrm>
            <a:off x="3447809" y="2850528"/>
            <a:ext cx="5112272" cy="10244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Network Function Group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(i</a:t>
            </a:r>
            <a:r>
              <a:rPr lang="en-US" sz="6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nspectionVpcs</a:t>
            </a:r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)</a:t>
            </a:r>
          </a:p>
          <a:p>
            <a:pPr algn="ctr"/>
            <a:endParaRPr lang="en-ES" sz="600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149" name="Table 47">
            <a:extLst>
              <a:ext uri="{FF2B5EF4-FFF2-40B4-BE49-F238E27FC236}">
                <a16:creationId xmlns:a16="http://schemas.microsoft.com/office/drawing/2014/main" id="{EDFE247E-7F17-4782-9FEC-4D0DF35231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634332"/>
              </p:ext>
            </p:extLst>
          </p:nvPr>
        </p:nvGraphicFramePr>
        <p:xfrm>
          <a:off x="3876329" y="2917039"/>
          <a:ext cx="4477224" cy="8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7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99477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125337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All Regions</a:t>
                      </a:r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7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943660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CIDR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Destination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i="1" dirty="0"/>
                        <a:t>Route type</a:t>
                      </a:r>
                      <a:endParaRPr lang="en-US" sz="700" i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503568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(Region 1)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 VPCs CIDRs 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Production Routes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46902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DEV VPCs CIDRs (Region 2)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TGW Development RT attachment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438527234"/>
                  </a:ext>
                </a:extLst>
              </a:tr>
            </a:tbl>
          </a:graphicData>
        </a:graphic>
      </p:graphicFrame>
      <p:sp>
        <p:nvSpPr>
          <p:cNvPr id="168" name="Rectangle 167">
            <a:extLst>
              <a:ext uri="{FF2B5EF4-FFF2-40B4-BE49-F238E27FC236}">
                <a16:creationId xmlns:a16="http://schemas.microsoft.com/office/drawing/2014/main" id="{506AD6D3-CB65-8659-E42B-677B56152E8B}"/>
              </a:ext>
            </a:extLst>
          </p:cNvPr>
          <p:cNvSpPr/>
          <p:nvPr/>
        </p:nvSpPr>
        <p:spPr>
          <a:xfrm>
            <a:off x="8564443" y="2483931"/>
            <a:ext cx="493281" cy="674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622E22-662E-D1C4-CD73-B3A11E170DBE}"/>
              </a:ext>
            </a:extLst>
          </p:cNvPr>
          <p:cNvCxnSpPr>
            <a:cxnSpLocks/>
          </p:cNvCxnSpPr>
          <p:nvPr/>
        </p:nvCxnSpPr>
        <p:spPr>
          <a:xfrm>
            <a:off x="4302085" y="1349023"/>
            <a:ext cx="0" cy="1501505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1886AE7F-0509-F6A0-7F49-C2614258D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655"/>
              </p:ext>
            </p:extLst>
          </p:nvPr>
        </p:nvGraphicFramePr>
        <p:xfrm>
          <a:off x="3911880" y="1832725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1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CB71683E-4CAE-1267-12E9-D4184764BAFA}"/>
              </a:ext>
            </a:extLst>
          </p:cNvPr>
          <p:cNvCxnSpPr>
            <a:cxnSpLocks/>
          </p:cNvCxnSpPr>
          <p:nvPr/>
        </p:nvCxnSpPr>
        <p:spPr>
          <a:xfrm>
            <a:off x="7502485" y="1349023"/>
            <a:ext cx="0" cy="1501505"/>
          </a:xfrm>
          <a:prstGeom prst="line">
            <a:avLst/>
          </a:prstGeom>
          <a:ln w="12700">
            <a:solidFill>
              <a:srgbClr val="FFC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Table 47">
            <a:extLst>
              <a:ext uri="{FF2B5EF4-FFF2-40B4-BE49-F238E27FC236}">
                <a16:creationId xmlns:a16="http://schemas.microsoft.com/office/drawing/2014/main" id="{1C36CCAA-B554-3644-01D1-58BFCAD86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381190"/>
              </p:ext>
            </p:extLst>
          </p:nvPr>
        </p:nvGraphicFramePr>
        <p:xfrm>
          <a:off x="6215857" y="1832725"/>
          <a:ext cx="2177258" cy="7078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199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02637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264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/>
                      <a:r>
                        <a:rPr lang="en-US" sz="700" dirty="0"/>
                        <a:t>Region 2</a:t>
                      </a:r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PROD/DEV VPC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1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Propagated 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(send-via)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08187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0.0.0.0/0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:/0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Calibri" panose="020F0502020204030204" pitchFamily="34" charset="0"/>
                          <a:ea typeface="Amazon Ember" panose="020B0603020204020204" pitchFamily="34" charset="0"/>
                          <a:cs typeface="Calibri" panose="020F0502020204030204" pitchFamily="34" charset="0"/>
                        </a:rPr>
                        <a:t>Inspection VPC Region 2 attachment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Static</a:t>
                      </a:r>
                    </a:p>
                    <a:p>
                      <a:r>
                        <a:rPr lang="en-US" sz="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(send-to)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37567662"/>
                  </a:ext>
                </a:extLst>
              </a:tr>
            </a:tbl>
          </a:graphicData>
        </a:graphic>
      </p:graphicFrame>
      <p:pic>
        <p:nvPicPr>
          <p:cNvPr id="199" name="Graphic 198" descr="Core network edge resource icon for the AWS Cloud WAN service.">
            <a:extLst>
              <a:ext uri="{FF2B5EF4-FFF2-40B4-BE49-F238E27FC236}">
                <a16:creationId xmlns:a16="http://schemas.microsoft.com/office/drawing/2014/main" id="{BF72EC5A-5506-F5B7-BECA-BEEB7875D6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377843" y="5346434"/>
            <a:ext cx="395091" cy="395091"/>
          </a:xfrm>
          <a:prstGeom prst="rect">
            <a:avLst/>
          </a:prstGeom>
        </p:spPr>
      </p:pic>
      <p:sp>
        <p:nvSpPr>
          <p:cNvPr id="200" name="TextBox 16">
            <a:extLst>
              <a:ext uri="{FF2B5EF4-FFF2-40B4-BE49-F238E27FC236}">
                <a16:creationId xmlns:a16="http://schemas.microsoft.com/office/drawing/2014/main" id="{D87AD909-58B5-50B2-AF77-97200ADBA2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643" y="5703021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1" name="Graphic 200" descr="Core network edge resource icon for the AWS Cloud WAN service.">
            <a:extLst>
              <a:ext uri="{FF2B5EF4-FFF2-40B4-BE49-F238E27FC236}">
                <a16:creationId xmlns:a16="http://schemas.microsoft.com/office/drawing/2014/main" id="{89F61BD5-F81C-7003-FD44-6248382F3A8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22869" y="5344745"/>
            <a:ext cx="395091" cy="395091"/>
          </a:xfrm>
          <a:prstGeom prst="rect">
            <a:avLst/>
          </a:prstGeom>
        </p:spPr>
      </p:pic>
      <p:sp>
        <p:nvSpPr>
          <p:cNvPr id="202" name="TextBox 16">
            <a:extLst>
              <a:ext uri="{FF2B5EF4-FFF2-40B4-BE49-F238E27FC236}">
                <a16:creationId xmlns:a16="http://schemas.microsoft.com/office/drawing/2014/main" id="{34DEDF8F-09C0-682D-90AC-15EC53499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669" y="5701332"/>
            <a:ext cx="167549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Core network edge</a:t>
            </a:r>
            <a:endParaRPr lang="en-US" altLang="en-US" sz="10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2649734" y="2263444"/>
            <a:ext cx="833942" cy="730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E0C7619-702A-7D33-B81F-3C2E24BF2B07}"/>
              </a:ext>
            </a:extLst>
          </p:cNvPr>
          <p:cNvSpPr/>
          <p:nvPr/>
        </p:nvSpPr>
        <p:spPr>
          <a:xfrm>
            <a:off x="8560080" y="2191173"/>
            <a:ext cx="762674" cy="6742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2F99F1E-B99A-FFB6-2553-39D4F4CA7B2F}"/>
              </a:ext>
            </a:extLst>
          </p:cNvPr>
          <p:cNvSpPr/>
          <p:nvPr/>
        </p:nvSpPr>
        <p:spPr>
          <a:xfrm>
            <a:off x="8576157" y="4739495"/>
            <a:ext cx="746597" cy="79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C05C7DC-AADF-D3D1-1DEE-032CDEF60CB8}"/>
              </a:ext>
            </a:extLst>
          </p:cNvPr>
          <p:cNvSpPr/>
          <p:nvPr/>
        </p:nvSpPr>
        <p:spPr>
          <a:xfrm>
            <a:off x="2950685" y="2511181"/>
            <a:ext cx="497124" cy="730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71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310173" y="907533"/>
            <a:ext cx="8913728" cy="4437664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894" y="900344"/>
            <a:ext cx="291770" cy="29177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ACCE36-D0B9-61B6-9A72-F62B1CBE3E8C}"/>
              </a:ext>
            </a:extLst>
          </p:cNvPr>
          <p:cNvGrpSpPr/>
          <p:nvPr/>
        </p:nvGrpSpPr>
        <p:grpSpPr>
          <a:xfrm>
            <a:off x="1396578" y="1223902"/>
            <a:ext cx="4263880" cy="4045094"/>
            <a:chOff x="685800" y="1560634"/>
            <a:chExt cx="4263880" cy="28500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E16886-3904-FA53-AE4E-870F4E0826D1}"/>
                </a:ext>
              </a:extLst>
            </p:cNvPr>
            <p:cNvSpPr/>
            <p:nvPr/>
          </p:nvSpPr>
          <p:spPr>
            <a:xfrm>
              <a:off x="686276" y="1567127"/>
              <a:ext cx="4263404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9711F9FF-1665-131D-85BA-E1920AD5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FA451A-471B-A861-88A2-B3E30191BD6D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1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06D07-24FA-601C-E535-4F3752F3CBC9}"/>
              </a:ext>
            </a:extLst>
          </p:cNvPr>
          <p:cNvGrpSpPr/>
          <p:nvPr/>
        </p:nvGrpSpPr>
        <p:grpSpPr>
          <a:xfrm>
            <a:off x="5715000" y="1219200"/>
            <a:ext cx="4388762" cy="4045094"/>
            <a:chOff x="685800" y="1560634"/>
            <a:chExt cx="4198662" cy="2850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D80BA3-4B73-8423-D0C5-E914AECF040B}"/>
                </a:ext>
              </a:extLst>
            </p:cNvPr>
            <p:cNvSpPr/>
            <p:nvPr/>
          </p:nvSpPr>
          <p:spPr>
            <a:xfrm>
              <a:off x="686276" y="1567127"/>
              <a:ext cx="4198186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43C4AD4-27BA-A33B-E236-7431AD3FB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4ACE48-1555-F8D1-3A7A-C831E511E298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15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2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803504" y="2820872"/>
            <a:ext cx="3889511" cy="23223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114438" y="1611396"/>
            <a:ext cx="634365" cy="448841"/>
            <a:chOff x="1754914" y="2163737"/>
            <a:chExt cx="634365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4" y="2163737"/>
              <a:ext cx="634365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8348240" y="1664556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251821" y="1630838"/>
            <a:ext cx="49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8492103" y="1664556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C9F90B7-55EC-9EE7-217A-BC519789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598918" y="4840483"/>
            <a:ext cx="303524" cy="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1462697" y="2265172"/>
            <a:ext cx="2087367" cy="2878046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33A0D-9929-EF13-D6FF-E8CE9685B83A}"/>
              </a:ext>
            </a:extLst>
          </p:cNvPr>
          <p:cNvSpPr/>
          <p:nvPr/>
        </p:nvSpPr>
        <p:spPr>
          <a:xfrm>
            <a:off x="7950595" y="2265172"/>
            <a:ext cx="2084400" cy="28780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3550064" y="4056044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8F0711-CDE4-5D0B-0BF3-8683931737AE}"/>
              </a:ext>
            </a:extLst>
          </p:cNvPr>
          <p:cNvCxnSpPr>
            <a:cxnSpLocks/>
          </p:cNvCxnSpPr>
          <p:nvPr/>
        </p:nvCxnSpPr>
        <p:spPr>
          <a:xfrm>
            <a:off x="7693015" y="4056044"/>
            <a:ext cx="25758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020" y="4868781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133" name="TextBox 9">
            <a:extLst>
              <a:ext uri="{FF2B5EF4-FFF2-40B4-BE49-F238E27FC236}">
                <a16:creationId xmlns:a16="http://schemas.microsoft.com/office/drawing/2014/main" id="{69357ABB-F9B1-AA33-D9CA-E8D0A13F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421" y="4868780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5DDFF2D-E5FC-B022-8732-5B445B78964C}"/>
              </a:ext>
            </a:extLst>
          </p:cNvPr>
          <p:cNvSpPr/>
          <p:nvPr/>
        </p:nvSpPr>
        <p:spPr>
          <a:xfrm>
            <a:off x="1593644" y="2340205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2927767" y="1611396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9116425" y="1655776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1CC5D6-2DFF-74F8-A0E9-0995587030A6}"/>
              </a:ext>
            </a:extLst>
          </p:cNvPr>
          <p:cNvSpPr/>
          <p:nvPr/>
        </p:nvSpPr>
        <p:spPr>
          <a:xfrm>
            <a:off x="8086249" y="2335159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FF9177-6B39-BC85-69D0-615A90314F66}"/>
              </a:ext>
            </a:extLst>
          </p:cNvPr>
          <p:cNvSpPr/>
          <p:nvPr/>
        </p:nvSpPr>
        <p:spPr>
          <a:xfrm>
            <a:off x="1584848" y="304147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B3F91-4E0C-E916-B381-F3AE48A0B655}"/>
              </a:ext>
            </a:extLst>
          </p:cNvPr>
          <p:cNvSpPr/>
          <p:nvPr/>
        </p:nvSpPr>
        <p:spPr>
          <a:xfrm>
            <a:off x="3924822" y="3035958"/>
            <a:ext cx="3671720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75665B-846C-D86F-7483-39C928896286}"/>
              </a:ext>
            </a:extLst>
          </p:cNvPr>
          <p:cNvSpPr/>
          <p:nvPr/>
        </p:nvSpPr>
        <p:spPr>
          <a:xfrm>
            <a:off x="3926972" y="3550111"/>
            <a:ext cx="3669569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98459-D2A1-4D95-91AB-A9F7BA67BA30}"/>
              </a:ext>
            </a:extLst>
          </p:cNvPr>
          <p:cNvSpPr/>
          <p:nvPr/>
        </p:nvSpPr>
        <p:spPr>
          <a:xfrm>
            <a:off x="8086249" y="313980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TRANSIT</a:t>
            </a:r>
            <a:endParaRPr lang="en-US" sz="5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EB45FD4D-3E44-CE17-6FA3-CCAF244E4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87677"/>
              </p:ext>
            </p:extLst>
          </p:nvPr>
        </p:nvGraphicFramePr>
        <p:xfrm>
          <a:off x="1859973" y="2544759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3387113" y="3207027"/>
            <a:ext cx="537710" cy="58725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23D8D6-65B9-72A6-4FB1-FE35D9110589}"/>
              </a:ext>
            </a:extLst>
          </p:cNvPr>
          <p:cNvSpPr/>
          <p:nvPr/>
        </p:nvSpPr>
        <p:spPr>
          <a:xfrm>
            <a:off x="7596540" y="3610741"/>
            <a:ext cx="486371" cy="51804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47">
            <a:extLst>
              <a:ext uri="{FF2B5EF4-FFF2-40B4-BE49-F238E27FC236}">
                <a16:creationId xmlns:a16="http://schemas.microsoft.com/office/drawing/2014/main" id="{2A9F56A6-F0ED-CF72-B7D0-0258B6CFC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1709"/>
              </p:ext>
            </p:extLst>
          </p:nvPr>
        </p:nvGraphicFramePr>
        <p:xfrm>
          <a:off x="1862762" y="3155183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VPC attachments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DD0F039-5D02-BD1C-6A7B-148C0B87ED8E}"/>
              </a:ext>
            </a:extLst>
          </p:cNvPr>
          <p:cNvSpPr/>
          <p:nvPr/>
        </p:nvSpPr>
        <p:spPr>
          <a:xfrm>
            <a:off x="1586995" y="3958378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69DD7FE7-C887-9DEB-DF46-D7A56C4B5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80"/>
              </p:ext>
            </p:extLst>
          </p:nvPr>
        </p:nvGraphicFramePr>
        <p:xfrm>
          <a:off x="1859973" y="4087010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6252C0-0374-F5EB-7D1E-50189EEC8A83}"/>
              </a:ext>
            </a:extLst>
          </p:cNvPr>
          <p:cNvSpPr/>
          <p:nvPr/>
        </p:nvSpPr>
        <p:spPr>
          <a:xfrm>
            <a:off x="3924820" y="4079702"/>
            <a:ext cx="3671720" cy="35355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CROSS-REGION1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548EFAA-6CB5-0497-9AC1-FA2DD163C6F1}"/>
              </a:ext>
            </a:extLst>
          </p:cNvPr>
          <p:cNvSpPr/>
          <p:nvPr/>
        </p:nvSpPr>
        <p:spPr>
          <a:xfrm>
            <a:off x="3930927" y="4470175"/>
            <a:ext cx="3671720" cy="34334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CROSS-REGION2</a:t>
            </a:r>
          </a:p>
        </p:txBody>
      </p:sp>
      <p:graphicFrame>
        <p:nvGraphicFramePr>
          <p:cNvPr id="143" name="Table 47">
            <a:extLst>
              <a:ext uri="{FF2B5EF4-FFF2-40B4-BE49-F238E27FC236}">
                <a16:creationId xmlns:a16="http://schemas.microsoft.com/office/drawing/2014/main" id="{9670EE64-BF43-CFA8-79F5-CCEBC2F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87867"/>
              </p:ext>
            </p:extLst>
          </p:nvPr>
        </p:nvGraphicFramePr>
        <p:xfrm>
          <a:off x="5022331" y="3055932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4" name="Table 47">
            <a:extLst>
              <a:ext uri="{FF2B5EF4-FFF2-40B4-BE49-F238E27FC236}">
                <a16:creationId xmlns:a16="http://schemas.microsoft.com/office/drawing/2014/main" id="{E705971F-AEC9-CD4B-2993-1AD9EC5C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07296"/>
              </p:ext>
            </p:extLst>
          </p:nvPr>
        </p:nvGraphicFramePr>
        <p:xfrm>
          <a:off x="8348240" y="3238326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5" name="Table 47">
            <a:extLst>
              <a:ext uri="{FF2B5EF4-FFF2-40B4-BE49-F238E27FC236}">
                <a16:creationId xmlns:a16="http://schemas.microsoft.com/office/drawing/2014/main" id="{84A25C93-3835-5CE7-8682-3AEAF691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08819"/>
              </p:ext>
            </p:extLst>
          </p:nvPr>
        </p:nvGraphicFramePr>
        <p:xfrm>
          <a:off x="5022331" y="3564873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46" name="Rectangle 145">
            <a:extLst>
              <a:ext uri="{FF2B5EF4-FFF2-40B4-BE49-F238E27FC236}">
                <a16:creationId xmlns:a16="http://schemas.microsoft.com/office/drawing/2014/main" id="{E5310667-609B-DE9F-C81A-4200A36CAE28}"/>
              </a:ext>
            </a:extLst>
          </p:cNvPr>
          <p:cNvSpPr/>
          <p:nvPr/>
        </p:nvSpPr>
        <p:spPr>
          <a:xfrm>
            <a:off x="3396742" y="4265809"/>
            <a:ext cx="528080" cy="77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0951212-5BBE-17C8-32AC-3630E38F3327}"/>
              </a:ext>
            </a:extLst>
          </p:cNvPr>
          <p:cNvSpPr/>
          <p:nvPr/>
        </p:nvSpPr>
        <p:spPr>
          <a:xfrm>
            <a:off x="7588634" y="4637374"/>
            <a:ext cx="528080" cy="68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DFCAD7E-47E0-8232-861A-4FC6B4FC1CD0}"/>
              </a:ext>
            </a:extLst>
          </p:cNvPr>
          <p:cNvSpPr/>
          <p:nvPr/>
        </p:nvSpPr>
        <p:spPr>
          <a:xfrm>
            <a:off x="8088378" y="4227643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49" name="Table 47">
            <a:extLst>
              <a:ext uri="{FF2B5EF4-FFF2-40B4-BE49-F238E27FC236}">
                <a16:creationId xmlns:a16="http://schemas.microsoft.com/office/drawing/2014/main" id="{CDD95BDA-B1F8-3064-6F8A-81D3AD0E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1926"/>
              </p:ext>
            </p:extLst>
          </p:nvPr>
        </p:nvGraphicFramePr>
        <p:xfrm>
          <a:off x="8361356" y="4356275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0" name="Table 47">
            <a:extLst>
              <a:ext uri="{FF2B5EF4-FFF2-40B4-BE49-F238E27FC236}">
                <a16:creationId xmlns:a16="http://schemas.microsoft.com/office/drawing/2014/main" id="{EE456891-7961-3F6F-23F2-6B52D16F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55647"/>
              </p:ext>
            </p:extLst>
          </p:nvPr>
        </p:nvGraphicFramePr>
        <p:xfrm>
          <a:off x="5022330" y="4118258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1" name="Table 47">
            <a:extLst>
              <a:ext uri="{FF2B5EF4-FFF2-40B4-BE49-F238E27FC236}">
                <a16:creationId xmlns:a16="http://schemas.microsoft.com/office/drawing/2014/main" id="{052880D9-2398-0369-5740-C065B8A39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63936"/>
              </p:ext>
            </p:extLst>
          </p:nvPr>
        </p:nvGraphicFramePr>
        <p:xfrm>
          <a:off x="5021532" y="4495192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TGW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221" name="Down Arrow 220">
            <a:extLst>
              <a:ext uri="{FF2B5EF4-FFF2-40B4-BE49-F238E27FC236}">
                <a16:creationId xmlns:a16="http://schemas.microsoft.com/office/drawing/2014/main" id="{780D8189-57B8-C9AA-72C1-0B984A1B4E16}"/>
              </a:ext>
            </a:extLst>
          </p:cNvPr>
          <p:cNvSpPr/>
          <p:nvPr/>
        </p:nvSpPr>
        <p:spPr>
          <a:xfrm rot="10800000">
            <a:off x="4317142" y="3351156"/>
            <a:ext cx="214513" cy="1250061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A3463640-A34C-961B-F831-E7D4DA53C7BD}"/>
              </a:ext>
            </a:extLst>
          </p:cNvPr>
          <p:cNvSpPr/>
          <p:nvPr/>
        </p:nvSpPr>
        <p:spPr>
          <a:xfrm rot="10800000">
            <a:off x="4624627" y="3789829"/>
            <a:ext cx="214513" cy="5194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62BB579-61CC-ED30-6162-3181DAC82039}"/>
              </a:ext>
            </a:extLst>
          </p:cNvPr>
          <p:cNvCxnSpPr>
            <a:cxnSpLocks/>
          </p:cNvCxnSpPr>
          <p:nvPr/>
        </p:nvCxnSpPr>
        <p:spPr>
          <a:xfrm>
            <a:off x="2452638" y="2060237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85DD977-EAD2-C65A-1EEB-F972304F554F}"/>
              </a:ext>
            </a:extLst>
          </p:cNvPr>
          <p:cNvCxnSpPr>
            <a:cxnSpLocks/>
          </p:cNvCxnSpPr>
          <p:nvPr/>
        </p:nvCxnSpPr>
        <p:spPr>
          <a:xfrm>
            <a:off x="3267526" y="2060237"/>
            <a:ext cx="0" cy="995695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B1A75F9-2191-2D52-3421-2AAF3BA285F0}"/>
              </a:ext>
            </a:extLst>
          </p:cNvPr>
          <p:cNvCxnSpPr>
            <a:cxnSpLocks/>
          </p:cNvCxnSpPr>
          <p:nvPr/>
        </p:nvCxnSpPr>
        <p:spPr>
          <a:xfrm>
            <a:off x="8611036" y="2111734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D3926E83-3024-B2CF-890A-A4AD8691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70146"/>
              </p:ext>
            </p:extLst>
          </p:nvPr>
        </p:nvGraphicFramePr>
        <p:xfrm>
          <a:off x="8330340" y="2524330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0B15B78-CBF4-CB1B-1768-B34DFAFD8FEA}"/>
              </a:ext>
            </a:extLst>
          </p:cNvPr>
          <p:cNvCxnSpPr>
            <a:cxnSpLocks/>
          </p:cNvCxnSpPr>
          <p:nvPr/>
        </p:nvCxnSpPr>
        <p:spPr>
          <a:xfrm>
            <a:off x="9768909" y="2111734"/>
            <a:ext cx="0" cy="1043449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28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54602</TotalTime>
  <Words>1608</Words>
  <Application>Microsoft Macintosh PowerPoint</Application>
  <PresentationFormat>Widescreen</PresentationFormat>
  <Paragraphs>665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Sanchez Carmona, Pablo</cp:lastModifiedBy>
  <cp:revision>430</cp:revision>
  <dcterms:created xsi:type="dcterms:W3CDTF">2018-02-11T04:20:17Z</dcterms:created>
  <dcterms:modified xsi:type="dcterms:W3CDTF">2024-06-16T12:18:20Z</dcterms:modified>
  <cp:category/>
</cp:coreProperties>
</file>