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64" y="-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266FB-5480-4CAC-9BDC-E1D64C1F8BB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AA427-365C-4CCD-9E23-34491C90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6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2941-F467-41A1-BEB1-A3F74B2A7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0F6F4-01DB-4A28-BB98-8B1DBBA4D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850D1-2BCD-480F-B24B-B1AADD6C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7153-B299-417E-BFD3-C09DD2E03F4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33C7-F96A-4ABB-8C96-0CA83371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3BCDA-B0A8-4924-921F-F2789CD3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54DE-73CA-4513-84AB-25BD633BB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5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7B10-905E-49C3-A97D-D7FB3B54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AE5ED-3517-498E-9B66-2175999E0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7B4A3-2647-4BCC-B774-856026F2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7153-B299-417E-BFD3-C09DD2E03F4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E719-5B0C-4B4A-BCE8-5BC48FD7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3A865-1FFC-4E2F-8AE3-89907CD8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54DE-73CA-4513-84AB-25BD633BB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3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74488-98DF-4FDA-9EC1-4BD240E75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5B3ED-C9B2-49BB-A0E0-82ACE3DF9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CACD6-11BC-4046-A0B5-43DD4885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7153-B299-417E-BFD3-C09DD2E03F4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85825-9BBB-4D63-8E7B-31DCE6AA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69D38-6C57-4774-9ADB-8B871AD6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54DE-73CA-4513-84AB-25BD633BB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4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5DA1-6F0B-4AFB-BE78-C0A8306D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2D77-2EAE-4BDE-A80B-510FC198D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D8B39-CD81-4D34-9D71-FD9094E4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7153-B299-417E-BFD3-C09DD2E03F4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BB79-E87E-449B-90E9-834287CA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2A0A6-57F3-4B04-8D12-548E6E55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54DE-73CA-4513-84AB-25BD633BB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0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6D77-B0DE-4CBC-9C5E-59B91B86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F4E6C-989B-44FF-A710-E7DF18056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09BFD-239A-4EF2-9214-8295CE3E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7153-B299-417E-BFD3-C09DD2E03F4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EE793-9196-4C90-B4CD-F47C2C11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6DF88-D00A-4BA9-A441-C693AC3F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54DE-73CA-4513-84AB-25BD633BB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4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C319-F157-456D-8C6E-4736E04C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3D56B-E8DE-4FD0-82D9-4044C06B9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16FF3-B255-400C-85B3-164052289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40141-EB53-4FBE-9BD5-44878DBA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7153-B299-417E-BFD3-C09DD2E03F4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C214E-0B83-4DDD-ABAC-E7E0A559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1D2AF-AF11-41E9-B94B-E51AFCA6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54DE-73CA-4513-84AB-25BD633BB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6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5863D-43D0-4C11-ABEE-BD29CED3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79552-0FF5-4E0F-92C9-8F877794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E95B0-C7A3-4C0B-A178-7E22D1298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1A2F4-AEF2-43BB-B9A8-7036DA10F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B4A90-9ED2-4370-9205-C534C41F2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711C8-7EA6-4C4E-9923-5C3B09C2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7153-B299-417E-BFD3-C09DD2E03F4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393727-A868-42DC-A1B3-A920FA1E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CEE4B-7D76-49DA-B57B-DA10994D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54DE-73CA-4513-84AB-25BD633BB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7A6A-B4FA-4401-B19F-03E51A10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CDED4-5C4D-4445-BA46-D71337EC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7153-B299-417E-BFD3-C09DD2E03F4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0295-6DE3-442D-8889-5501B63A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A54F1-C165-40E2-AC23-FC429A86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54DE-73CA-4513-84AB-25BD633BB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1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AF2B3-E3DB-4037-ABF8-4CAA1032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7153-B299-417E-BFD3-C09DD2E03F4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AAEDA-FD0B-4408-91E0-7BDE33E4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97159-1E8E-4C19-BAC8-BA13F814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54DE-73CA-4513-84AB-25BD633BB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9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4887-A709-48F3-A36B-9B708573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C102-4510-454A-B24C-B48DE30E5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9C71F-D6CA-4D15-97B0-245C0953C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C986C-769B-474A-8C80-A3DAD83F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7153-B299-417E-BFD3-C09DD2E03F4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7CDA3-DBF3-4F75-8F45-24F55800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A12D-D067-4B3E-A871-7A8FDF29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54DE-73CA-4513-84AB-25BD633BB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3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7A10-200C-4637-891D-2CEBC837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82197-BD43-463C-BE18-5B40C5695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2BB3C-A554-4222-A970-D3D69FDA5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BCA57-D00D-4962-861E-4AFDC6FB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7153-B299-417E-BFD3-C09DD2E03F4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295EC-C890-4FAC-A2BA-EC36781E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130EB-66E8-44F6-AD3C-BA2E64C1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54DE-73CA-4513-84AB-25BD633BB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9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DC8FB-12FA-41CA-A105-F15641E8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D2D8E-183D-4687-9D57-C9CFA556C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44595-049A-4114-ADCE-7DD200724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77153-B299-417E-BFD3-C09DD2E03F4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72198-747D-4395-94F2-60CDEFFBF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3881E-80FE-4CFD-985A-573C1F313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F54DE-73CA-4513-84AB-25BD633BB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25B62-3E30-420D-86FE-AADDF6072E61}"/>
              </a:ext>
            </a:extLst>
          </p:cNvPr>
          <p:cNvSpPr/>
          <p:nvPr/>
        </p:nvSpPr>
        <p:spPr>
          <a:xfrm>
            <a:off x="3406965" y="526396"/>
            <a:ext cx="7477311" cy="57959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B2A1844-1497-4D7B-BCFC-EE8CB7679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406966" y="526396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9EC36F-CC85-407F-9883-A7A4ECE9A604}"/>
              </a:ext>
            </a:extLst>
          </p:cNvPr>
          <p:cNvSpPr/>
          <p:nvPr/>
        </p:nvSpPr>
        <p:spPr>
          <a:xfrm>
            <a:off x="7890860" y="1362259"/>
            <a:ext cx="2714392" cy="467098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CD226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Step Functions workflow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15DD6EC-F1A6-4B75-A08F-6C00F2015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0859" y="1362260"/>
            <a:ext cx="381000" cy="381000"/>
          </a:xfrm>
          <a:prstGeom prst="rect">
            <a:avLst/>
          </a:prstGeom>
        </p:spPr>
      </p:pic>
      <p:pic>
        <p:nvPicPr>
          <p:cNvPr id="6" name="Graphic 16">
            <a:extLst>
              <a:ext uri="{FF2B5EF4-FFF2-40B4-BE49-F238E27FC236}">
                <a16:creationId xmlns:a16="http://schemas.microsoft.com/office/drawing/2014/main" id="{4ED4A160-76D4-4BB7-BC9C-1E743AD36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2262974" y="1281872"/>
            <a:ext cx="544956" cy="54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33">
            <a:extLst>
              <a:ext uri="{FF2B5EF4-FFF2-40B4-BE49-F238E27FC236}">
                <a16:creationId xmlns:a16="http://schemas.microsoft.com/office/drawing/2014/main" id="{435C5711-1A76-456B-8687-44B711C8D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631" y="185065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New data</a:t>
            </a: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2C4FDEB7-7A51-4CC4-8AEB-596CCA1B0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6583" y="1731432"/>
            <a:ext cx="1557221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50" dirty="0">
                <a:solidFill>
                  <a:srgbClr val="161E2D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Glue </a:t>
            </a:r>
            <a:r>
              <a:rPr lang="en-US" altLang="en-US" sz="1050" dirty="0" err="1">
                <a:solidFill>
                  <a:srgbClr val="161E2D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DataBrew</a:t>
            </a:r>
            <a:endParaRPr lang="en-US" altLang="en-US" sz="1050" dirty="0">
              <a:solidFill>
                <a:srgbClr val="161E2D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eaLnBrk="1" hangingPunct="1"/>
            <a:r>
              <a:rPr lang="en-US" altLang="en-US" sz="1050" dirty="0">
                <a:solidFill>
                  <a:srgbClr val="161E2D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quality</a:t>
            </a:r>
          </a:p>
          <a:p>
            <a:pPr eaLnBrk="1" hangingPunct="1"/>
            <a:r>
              <a:rPr lang="en-US" altLang="en-US" sz="1050" dirty="0">
                <a:solidFill>
                  <a:srgbClr val="161E2D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profile job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72A49EC-A5E5-4A04-9671-51C9472A2F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64826" y="1780741"/>
            <a:ext cx="544955" cy="544955"/>
          </a:xfrm>
          <a:prstGeom prst="rect">
            <a:avLst/>
          </a:prstGeom>
        </p:spPr>
      </p:pic>
      <p:pic>
        <p:nvPicPr>
          <p:cNvPr id="13" name="Graphic 8">
            <a:extLst>
              <a:ext uri="{FF2B5EF4-FFF2-40B4-BE49-F238E27FC236}">
                <a16:creationId xmlns:a16="http://schemas.microsoft.com/office/drawing/2014/main" id="{54DF1CD5-19C6-475E-A7F1-1527DFA9B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199" y="1281872"/>
            <a:ext cx="544955" cy="54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24">
            <a:extLst>
              <a:ext uri="{FF2B5EF4-FFF2-40B4-BE49-F238E27FC236}">
                <a16:creationId xmlns:a16="http://schemas.microsoft.com/office/drawing/2014/main" id="{E2E474D8-A185-4D44-A416-76BB24D01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131" y="1281872"/>
            <a:ext cx="544955" cy="54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BAFACFA5-B756-4B73-AD53-50642C819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6287" y="5588772"/>
            <a:ext cx="13858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SNS</a:t>
            </a:r>
          </a:p>
          <a:p>
            <a:pPr algn="ctr" eaLnBrk="1" hangingPunct="1"/>
            <a:r>
              <a:rPr lang="en-US" alt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Email Notification</a:t>
            </a:r>
          </a:p>
        </p:txBody>
      </p:sp>
      <p:pic>
        <p:nvPicPr>
          <p:cNvPr id="19" name="Graphic 6">
            <a:extLst>
              <a:ext uri="{FF2B5EF4-FFF2-40B4-BE49-F238E27FC236}">
                <a16:creationId xmlns:a16="http://schemas.microsoft.com/office/drawing/2014/main" id="{991E9E6A-CF76-42D7-A3A5-250DB58D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389" y="5043819"/>
            <a:ext cx="544954" cy="54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0">
            <a:extLst>
              <a:ext uri="{FF2B5EF4-FFF2-40B4-BE49-F238E27FC236}">
                <a16:creationId xmlns:a16="http://schemas.microsoft.com/office/drawing/2014/main" id="{CA4335B6-E2F5-4C91-B760-5A99C5D61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139" y="1835616"/>
            <a:ext cx="12906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 Bucket</a:t>
            </a:r>
          </a:p>
        </p:txBody>
      </p:sp>
      <p:pic>
        <p:nvPicPr>
          <p:cNvPr id="23" name="Graphic 31">
            <a:extLst>
              <a:ext uri="{FF2B5EF4-FFF2-40B4-BE49-F238E27FC236}">
                <a16:creationId xmlns:a16="http://schemas.microsoft.com/office/drawing/2014/main" id="{862538E2-6FB7-4E62-A597-3AD35EC6C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207" y="1281872"/>
            <a:ext cx="544955" cy="54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EFD710-49CA-4171-AD2F-4247BE3610F0}"/>
              </a:ext>
            </a:extLst>
          </p:cNvPr>
          <p:cNvCxnSpPr>
            <a:cxnSpLocks/>
            <a:stCxn id="23" idx="3"/>
            <a:endCxn id="13" idx="1"/>
          </p:cNvCxnSpPr>
          <p:nvPr/>
        </p:nvCxnSpPr>
        <p:spPr>
          <a:xfrm>
            <a:off x="4133162" y="1554350"/>
            <a:ext cx="154703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7DE650A-BC2D-4B94-825F-5E060906AA01}"/>
              </a:ext>
            </a:extLst>
          </p:cNvPr>
          <p:cNvSpPr txBox="1"/>
          <p:nvPr/>
        </p:nvSpPr>
        <p:spPr>
          <a:xfrm>
            <a:off x="4337181" y="1562044"/>
            <a:ext cx="1835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</a:p>
          <a:p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 Notification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257562-6B72-4131-AE82-28FF04182927}"/>
              </a:ext>
            </a:extLst>
          </p:cNvPr>
          <p:cNvSpPr txBox="1"/>
          <p:nvPr/>
        </p:nvSpPr>
        <p:spPr>
          <a:xfrm>
            <a:off x="5186854" y="842198"/>
            <a:ext cx="15316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</a:t>
            </a:r>
            <a:r>
              <a:rPr lang="en-US" sz="105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EventBridge</a:t>
            </a: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9858F8-3ECF-4992-967C-90A823E11E57}"/>
              </a:ext>
            </a:extLst>
          </p:cNvPr>
          <p:cNvSpPr txBox="1"/>
          <p:nvPr/>
        </p:nvSpPr>
        <p:spPr>
          <a:xfrm>
            <a:off x="6329282" y="1825238"/>
            <a:ext cx="14574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</a:t>
            </a:r>
            <a:r>
              <a:rPr lang="en-US" sz="105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EventBridge</a:t>
            </a: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Rule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E84765-2F48-481C-B0FF-847FD22DD2E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225154" y="1554350"/>
            <a:ext cx="56197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F6E25BC-211F-4324-ABCD-8F8F46891E65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7332086" y="1552760"/>
            <a:ext cx="558773" cy="159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18">
            <a:extLst>
              <a:ext uri="{FF2B5EF4-FFF2-40B4-BE49-F238E27FC236}">
                <a16:creationId xmlns:a16="http://schemas.microsoft.com/office/drawing/2014/main" id="{DC4BCDDD-2212-454F-B535-A4E1C2AF3959}"/>
              </a:ext>
            </a:extLst>
          </p:cNvPr>
          <p:cNvCxnSpPr>
            <a:cxnSpLocks/>
            <a:stCxn id="47" idx="2"/>
            <a:endCxn id="19" idx="0"/>
          </p:cNvCxnSpPr>
          <p:nvPr/>
        </p:nvCxnSpPr>
        <p:spPr>
          <a:xfrm rot="5400000">
            <a:off x="8489954" y="4203525"/>
            <a:ext cx="1113207" cy="567381"/>
          </a:xfrm>
          <a:prstGeom prst="bentConnector3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19">
            <a:extLst>
              <a:ext uri="{FF2B5EF4-FFF2-40B4-BE49-F238E27FC236}">
                <a16:creationId xmlns:a16="http://schemas.microsoft.com/office/drawing/2014/main" id="{21B75ABF-EDF7-4972-BEC7-37738D77C882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rot="16200000" flipH="1">
            <a:off x="8859001" y="2873051"/>
            <a:ext cx="249549" cy="69294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5E977F-B392-4237-A8BA-851F700BADE2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>
            <a:off x="2807930" y="1554350"/>
            <a:ext cx="78027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22">
            <a:extLst>
              <a:ext uri="{FF2B5EF4-FFF2-40B4-BE49-F238E27FC236}">
                <a16:creationId xmlns:a16="http://schemas.microsoft.com/office/drawing/2014/main" id="{E4B61B51-A879-4F0D-AF25-F68599771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215258" y="1278839"/>
            <a:ext cx="544956" cy="54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8AA2878-BCCB-4E7B-ACCA-CEEB8243EE9A}"/>
              </a:ext>
            </a:extLst>
          </p:cNvPr>
          <p:cNvCxnSpPr>
            <a:cxnSpLocks/>
            <a:stCxn id="67" idx="3"/>
            <a:endCxn id="6" idx="1"/>
          </p:cNvCxnSpPr>
          <p:nvPr/>
        </p:nvCxnSpPr>
        <p:spPr>
          <a:xfrm>
            <a:off x="1760214" y="1551317"/>
            <a:ext cx="502760" cy="30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784DDDA-3E05-4D7B-A605-3EFCC448A941}"/>
              </a:ext>
            </a:extLst>
          </p:cNvPr>
          <p:cNvSpPr txBox="1"/>
          <p:nvPr/>
        </p:nvSpPr>
        <p:spPr>
          <a:xfrm>
            <a:off x="1046410" y="1812708"/>
            <a:ext cx="88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D58F6A-05F0-43C9-8487-9B0767DA1726}"/>
              </a:ext>
            </a:extLst>
          </p:cNvPr>
          <p:cNvSpPr txBox="1"/>
          <p:nvPr/>
        </p:nvSpPr>
        <p:spPr>
          <a:xfrm>
            <a:off x="7843067" y="4086037"/>
            <a:ext cx="1411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DQ checks</a:t>
            </a:r>
          </a:p>
          <a:p>
            <a:pPr algn="ctr"/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fail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AC6313-222A-4A38-A364-6B99CFF4DF83}"/>
              </a:ext>
            </a:extLst>
          </p:cNvPr>
          <p:cNvSpPr txBox="1"/>
          <p:nvPr/>
        </p:nvSpPr>
        <p:spPr>
          <a:xfrm>
            <a:off x="9345122" y="4086037"/>
            <a:ext cx="1411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DQ checks</a:t>
            </a:r>
          </a:p>
          <a:p>
            <a:pPr algn="ctr"/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succeed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B3808A2-A9BE-4BF6-B1EC-66349CFB116B}"/>
              </a:ext>
            </a:extLst>
          </p:cNvPr>
          <p:cNvSpPr/>
          <p:nvPr/>
        </p:nvSpPr>
        <p:spPr>
          <a:xfrm>
            <a:off x="9653362" y="5157422"/>
            <a:ext cx="544956" cy="5449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✔</a:t>
            </a:r>
          </a:p>
        </p:txBody>
      </p:sp>
      <p:sp>
        <p:nvSpPr>
          <p:cNvPr id="90" name="Freeform 36">
            <a:extLst>
              <a:ext uri="{FF2B5EF4-FFF2-40B4-BE49-F238E27FC236}">
                <a16:creationId xmlns:a16="http://schemas.microsoft.com/office/drawing/2014/main" id="{82B9B879-D9C4-4330-BEC9-4206ACD3342F}"/>
              </a:ext>
            </a:extLst>
          </p:cNvPr>
          <p:cNvSpPr/>
          <p:nvPr/>
        </p:nvSpPr>
        <p:spPr>
          <a:xfrm rot="16200000" flipH="1">
            <a:off x="3365450" y="287200"/>
            <a:ext cx="3214558" cy="696171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91" name="Graphic 50">
            <a:extLst>
              <a:ext uri="{FF2B5EF4-FFF2-40B4-BE49-F238E27FC236}">
                <a16:creationId xmlns:a16="http://schemas.microsoft.com/office/drawing/2014/main" id="{179AAAB8-08D0-4D63-8FC4-EF91DC662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99" y="29607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AD2CAE7-C16E-4965-83C9-7AD89D057984}"/>
              </a:ext>
            </a:extLst>
          </p:cNvPr>
          <p:cNvSpPr txBox="1"/>
          <p:nvPr/>
        </p:nvSpPr>
        <p:spPr>
          <a:xfrm>
            <a:off x="1525717" y="3330321"/>
            <a:ext cx="1425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“Your data quality checks failed!”</a:t>
            </a:r>
          </a:p>
        </p:txBody>
      </p:sp>
      <p:pic>
        <p:nvPicPr>
          <p:cNvPr id="34" name="Graphic 13">
            <a:extLst>
              <a:ext uri="{FF2B5EF4-FFF2-40B4-BE49-F238E27FC236}">
                <a16:creationId xmlns:a16="http://schemas.microsoft.com/office/drawing/2014/main" id="{5BDCA82A-B196-47CB-9BEF-2EFD0E112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704" y="26375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181BE70-7D7F-4A5C-9261-C43FC275FC1B}"/>
              </a:ext>
            </a:extLst>
          </p:cNvPr>
          <p:cNvSpPr txBox="1"/>
          <p:nvPr/>
        </p:nvSpPr>
        <p:spPr>
          <a:xfrm>
            <a:off x="8946791" y="2663862"/>
            <a:ext cx="11056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</a:t>
            </a:r>
          </a:p>
          <a:p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function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2D872C-921E-48C6-83F5-EE6C50378A0D}"/>
              </a:ext>
            </a:extLst>
          </p:cNvPr>
          <p:cNvCxnSpPr>
            <a:cxnSpLocks/>
            <a:stCxn id="34" idx="0"/>
            <a:endCxn id="9" idx="2"/>
          </p:cNvCxnSpPr>
          <p:nvPr/>
        </p:nvCxnSpPr>
        <p:spPr>
          <a:xfrm flipV="1">
            <a:off x="8637304" y="2325696"/>
            <a:ext cx="0" cy="31185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iamond 46">
            <a:extLst>
              <a:ext uri="{FF2B5EF4-FFF2-40B4-BE49-F238E27FC236}">
                <a16:creationId xmlns:a16="http://schemas.microsoft.com/office/drawing/2014/main" id="{C0D989F0-19DA-4E29-9AF9-AC96B7D8EF9E}"/>
              </a:ext>
            </a:extLst>
          </p:cNvPr>
          <p:cNvSpPr/>
          <p:nvPr/>
        </p:nvSpPr>
        <p:spPr>
          <a:xfrm>
            <a:off x="9037090" y="3344298"/>
            <a:ext cx="586314" cy="58631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5D5668-793F-4E8E-8408-B94BB38064A4}"/>
              </a:ext>
            </a:extLst>
          </p:cNvPr>
          <p:cNvSpPr txBox="1"/>
          <p:nvPr/>
        </p:nvSpPr>
        <p:spPr>
          <a:xfrm>
            <a:off x="9599083" y="3417985"/>
            <a:ext cx="8085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Choice</a:t>
            </a:r>
          </a:p>
          <a:p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</a:t>
            </a:r>
          </a:p>
        </p:txBody>
      </p:sp>
      <p:cxnSp>
        <p:nvCxnSpPr>
          <p:cNvPr id="64" name="Elbow Connector 18">
            <a:extLst>
              <a:ext uri="{FF2B5EF4-FFF2-40B4-BE49-F238E27FC236}">
                <a16:creationId xmlns:a16="http://schemas.microsoft.com/office/drawing/2014/main" id="{82A2C688-B304-421A-B0C1-A15BA38DD342}"/>
              </a:ext>
            </a:extLst>
          </p:cNvPr>
          <p:cNvCxnSpPr>
            <a:cxnSpLocks/>
            <a:stCxn id="47" idx="2"/>
          </p:cNvCxnSpPr>
          <p:nvPr/>
        </p:nvCxnSpPr>
        <p:spPr>
          <a:xfrm rot="16200000" flipH="1">
            <a:off x="9071440" y="4189418"/>
            <a:ext cx="1113207" cy="595593"/>
          </a:xfrm>
          <a:prstGeom prst="bentConnector3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D9DB9599-33C9-4CDA-B406-C9556328C819}"/>
              </a:ext>
            </a:extLst>
          </p:cNvPr>
          <p:cNvSpPr/>
          <p:nvPr/>
        </p:nvSpPr>
        <p:spPr>
          <a:xfrm>
            <a:off x="2760634" y="1057641"/>
            <a:ext cx="430887" cy="430887"/>
          </a:xfrm>
          <a:prstGeom prst="ellipse">
            <a:avLst/>
          </a:prstGeom>
          <a:solidFill>
            <a:srgbClr val="232F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232F3E"/>
                  </a:solidFill>
                </a:ln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rPr>
              <a:t>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ABBF15D-C696-47F2-B842-9AD8D21CC768}"/>
              </a:ext>
            </a:extLst>
          </p:cNvPr>
          <p:cNvSpPr/>
          <p:nvPr/>
        </p:nvSpPr>
        <p:spPr>
          <a:xfrm>
            <a:off x="7216135" y="1011137"/>
            <a:ext cx="430887" cy="430887"/>
          </a:xfrm>
          <a:prstGeom prst="ellipse">
            <a:avLst/>
          </a:prstGeom>
          <a:solidFill>
            <a:srgbClr val="232F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232F3E"/>
                  </a:solidFill>
                </a:ln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rPr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13FD14F-E60A-41B7-90F9-CD71CC889B7B}"/>
              </a:ext>
            </a:extLst>
          </p:cNvPr>
          <p:cNvSpPr/>
          <p:nvPr/>
        </p:nvSpPr>
        <p:spPr>
          <a:xfrm>
            <a:off x="7913454" y="1813716"/>
            <a:ext cx="430887" cy="430887"/>
          </a:xfrm>
          <a:prstGeom prst="ellipse">
            <a:avLst/>
          </a:prstGeom>
          <a:solidFill>
            <a:srgbClr val="232F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232F3E"/>
                  </a:solidFill>
                </a:ln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rPr>
              <a:t>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EA658C9-38B1-49D8-A99F-8AD0C56A4B53}"/>
              </a:ext>
            </a:extLst>
          </p:cNvPr>
          <p:cNvSpPr/>
          <p:nvPr/>
        </p:nvSpPr>
        <p:spPr>
          <a:xfrm>
            <a:off x="7933082" y="2663861"/>
            <a:ext cx="430887" cy="430887"/>
          </a:xfrm>
          <a:prstGeom prst="ellipse">
            <a:avLst/>
          </a:prstGeom>
          <a:solidFill>
            <a:srgbClr val="232F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232F3E"/>
                  </a:solidFill>
                </a:ln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rPr>
              <a:t>4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B07CD96-8EF0-41EB-982B-ADE4BB30D2BF}"/>
              </a:ext>
            </a:extLst>
          </p:cNvPr>
          <p:cNvSpPr/>
          <p:nvPr/>
        </p:nvSpPr>
        <p:spPr>
          <a:xfrm>
            <a:off x="8580210" y="3420118"/>
            <a:ext cx="430887" cy="430887"/>
          </a:xfrm>
          <a:prstGeom prst="ellipse">
            <a:avLst/>
          </a:prstGeom>
          <a:solidFill>
            <a:srgbClr val="232F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232F3E"/>
                  </a:solidFill>
                </a:ln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9651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Amazon Ember Display Heavy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Al-Saadoon, Laith</dc:creator>
  <cp:lastModifiedBy>Al-Saadoon, Laith</cp:lastModifiedBy>
  <cp:revision>15</cp:revision>
  <dcterms:created xsi:type="dcterms:W3CDTF">2021-12-02T16:04:39Z</dcterms:created>
  <dcterms:modified xsi:type="dcterms:W3CDTF">2021-12-02T22:11:58Z</dcterms:modified>
</cp:coreProperties>
</file>