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15"/>
    <p:restoredTop sz="96012"/>
  </p:normalViewPr>
  <p:slideViewPr>
    <p:cSldViewPr snapToGrid="0" snapToObjects="1">
      <p:cViewPr varScale="1">
        <p:scale>
          <a:sx n="131" d="100"/>
          <a:sy n="131" d="100"/>
        </p:scale>
        <p:origin x="5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13" name="Text Placeholder 2">
            <a:extLst>
              <a:ext uri="{FF2B5EF4-FFF2-40B4-BE49-F238E27FC236}">
                <a16:creationId xmlns:a16="http://schemas.microsoft.com/office/drawing/2014/main" id="{80D7CE37-E491-324E-9E5C-EA9CE0B3C94E}"/>
              </a:ext>
            </a:extLst>
          </p:cNvPr>
          <p:cNvSpPr>
            <a:spLocks noGrp="1"/>
          </p:cNvSpPr>
          <p:nvPr>
            <p:ph idx="10"/>
          </p:nvPr>
        </p:nvSpPr>
        <p:spPr>
          <a:xfrm>
            <a:off x="240941" y="1175657"/>
            <a:ext cx="11710118" cy="4727016"/>
          </a:xfrm>
          <a:prstGeom prst="rect">
            <a:avLst/>
          </a:prstGeom>
        </p:spPr>
        <p:txBody>
          <a:bodyPr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Footer Placeholder 4">
            <a:extLst>
              <a:ext uri="{FF2B5EF4-FFF2-40B4-BE49-F238E27FC236}">
                <a16:creationId xmlns:a16="http://schemas.microsoft.com/office/drawing/2014/main" id="{51741C3D-6573-D04D-8327-F3FD27013F0F}"/>
              </a:ext>
            </a:extLst>
          </p:cNvPr>
          <p:cNvSpPr>
            <a:spLocks noGrp="1"/>
          </p:cNvSpPr>
          <p:nvPr>
            <p:ph type="ftr" sz="quarter" idx="11"/>
          </p:nvPr>
        </p:nvSpPr>
        <p:spPr/>
        <p:txBody>
          <a:bodyPr/>
          <a:lstStyle>
            <a:lvl1pPr>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7C853CCF-E44A-7A4E-AE6F-EA27A7428043}"/>
              </a:ext>
            </a:extLst>
          </p:cNvPr>
          <p:cNvSpPr>
            <a:spLocks noGrp="1"/>
          </p:cNvSpPr>
          <p:nvPr>
            <p:ph type="sldNum" sz="quarter" idx="12"/>
          </p:nvPr>
        </p:nvSpPr>
        <p:spPr/>
        <p:txBody>
          <a:bodyPr/>
          <a:lstStyle>
            <a:lvl1pPr>
              <a:defRPr/>
            </a:lvl1pPr>
          </a:lstStyle>
          <a:p>
            <a:pPr>
              <a:defRPr/>
            </a:pPr>
            <a:fld id="{8969B592-7AC8-374D-948E-870AD03E23E8}" type="slidenum">
              <a:rPr lang="en-US"/>
              <a:pPr>
                <a:defRPr/>
              </a:pPr>
              <a:t>‹#›</a:t>
            </a:fld>
            <a:endParaRPr lang="en-US" dirty="0"/>
          </a:p>
        </p:txBody>
      </p:sp>
    </p:spTree>
    <p:extLst>
      <p:ext uri="{BB962C8B-B14F-4D97-AF65-F5344CB8AC3E}">
        <p14:creationId xmlns:p14="http://schemas.microsoft.com/office/powerpoint/2010/main" val="83064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eneral-Services_Basi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CD8DE337-0B3D-6D43-BEA0-8384F88079A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67157A59-ACB9-1842-BB99-2CA579ED664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636FC78C-5380-0C4F-B55D-5784A0E39E02}" type="slidenum">
              <a:rPr lang="en-US"/>
              <a:pPr>
                <a:defRPr/>
              </a:pPr>
              <a:t>‹#›</a:t>
            </a:fld>
            <a:endParaRPr lang="en-US" dirty="0"/>
          </a:p>
        </p:txBody>
      </p:sp>
    </p:spTree>
    <p:extLst>
      <p:ext uri="{BB962C8B-B14F-4D97-AF65-F5344CB8AC3E}">
        <p14:creationId xmlns:p14="http://schemas.microsoft.com/office/powerpoint/2010/main" val="383093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tegory_Purp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EB10B3-8C08-7244-A574-BA85CB778D8C}"/>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AA1846D2-65E7-414B-9D6E-800D82E3AC41}"/>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C8B97EB9-315B-4F45-BD49-D3EA943D5D56}"/>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4ED66FF-6442-164E-A8B9-9F2B3D5541F8}" type="slidenum">
              <a:rPr lang="en-US"/>
              <a:pPr>
                <a:defRPr/>
              </a:pPr>
              <a:t>‹#›</a:t>
            </a:fld>
            <a:endParaRPr lang="en-US" dirty="0"/>
          </a:p>
        </p:txBody>
      </p:sp>
    </p:spTree>
    <p:extLst>
      <p:ext uri="{BB962C8B-B14F-4D97-AF65-F5344CB8AC3E}">
        <p14:creationId xmlns:p14="http://schemas.microsoft.com/office/powerpoint/2010/main" val="4109519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s_Purp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7784A-AC38-A14C-8390-9F3D6CB22C2B}"/>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a:extLst>
              <a:ext uri="{FF2B5EF4-FFF2-40B4-BE49-F238E27FC236}">
                <a16:creationId xmlns:a16="http://schemas.microsoft.com/office/drawing/2014/main" id="{831F4C99-54C2-9541-8F43-762C964F1301}"/>
              </a:ext>
            </a:extLst>
          </p:cNvPr>
          <p:cNvSpPr/>
          <p:nvPr userDrawn="1"/>
        </p:nvSpPr>
        <p:spPr>
          <a:xfrm>
            <a:off x="98425" y="1009650"/>
            <a:ext cx="11999913"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Title 1">
            <a:extLst>
              <a:ext uri="{FF2B5EF4-FFF2-40B4-BE49-F238E27FC236}">
                <a16:creationId xmlns:a16="http://schemas.microsoft.com/office/drawing/2014/main" id="{4A10370E-4F42-8241-BF9F-E9A72893ED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7" name="Title 1">
            <a:extLst>
              <a:ext uri="{FF2B5EF4-FFF2-40B4-BE49-F238E27FC236}">
                <a16:creationId xmlns:a16="http://schemas.microsoft.com/office/drawing/2014/main" id="{E12F472C-8CA3-7949-8253-63E2F46D3462}"/>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8" name="Straight Connector 7">
            <a:extLst>
              <a:ext uri="{FF2B5EF4-FFF2-40B4-BE49-F238E27FC236}">
                <a16:creationId xmlns:a16="http://schemas.microsoft.com/office/drawing/2014/main" id="{672AB3EF-8D29-0347-A0F4-5A920F8D6324}"/>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A4EE625E-37C6-1C46-B0B1-4B19B93D8109}"/>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E6082003-9679-D141-ABE5-82062849FD3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3D7BCC1A-A0BB-0640-8965-6C6C1F702B49}" type="slidenum">
              <a:rPr lang="en-US"/>
              <a:pPr>
                <a:defRPr/>
              </a:pPr>
              <a:t>‹#›</a:t>
            </a:fld>
            <a:endParaRPr lang="en-US" dirty="0"/>
          </a:p>
        </p:txBody>
      </p:sp>
    </p:spTree>
    <p:extLst>
      <p:ext uri="{BB962C8B-B14F-4D97-AF65-F5344CB8AC3E}">
        <p14:creationId xmlns:p14="http://schemas.microsoft.com/office/powerpoint/2010/main" val="133266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nly_Purp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7784A-AC38-A14C-8390-9F3D6CB22C2B}"/>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A4EE625E-37C6-1C46-B0B1-4B19B93D8109}"/>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E6082003-9679-D141-ABE5-82062849FD3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3D7BCC1A-A0BB-0640-8965-6C6C1F702B49}" type="slidenum">
              <a:rPr lang="en-US"/>
              <a:pPr>
                <a:defRPr/>
              </a:pPr>
              <a:t>‹#›</a:t>
            </a:fld>
            <a:endParaRPr lang="en-US" dirty="0"/>
          </a:p>
        </p:txBody>
      </p:sp>
    </p:spTree>
    <p:extLst>
      <p:ext uri="{BB962C8B-B14F-4D97-AF65-F5344CB8AC3E}">
        <p14:creationId xmlns:p14="http://schemas.microsoft.com/office/powerpoint/2010/main" val="1412714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tegory_P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051C7E-3900-3D47-BA06-C45A775AC5C5}"/>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5454FA6E-790E-7C4C-966D-83C8902198F7}"/>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18CC4A03-B62A-784E-AE0D-901EE9D98869}"/>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965EF509-8B07-CE4D-8A01-886CBEC22FB1}" type="slidenum">
              <a:rPr lang="en-US"/>
              <a:pPr>
                <a:defRPr/>
              </a:pPr>
              <a:t>‹#›</a:t>
            </a:fld>
            <a:endParaRPr lang="en-US" dirty="0"/>
          </a:p>
        </p:txBody>
      </p:sp>
    </p:spTree>
    <p:extLst>
      <p:ext uri="{BB962C8B-B14F-4D97-AF65-F5344CB8AC3E}">
        <p14:creationId xmlns:p14="http://schemas.microsoft.com/office/powerpoint/2010/main" val="1197210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_Pi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487056-54C9-3C44-8A0E-E8A0308AD2EC}"/>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769FAB93-C1F2-A245-90B4-C96C9D1826D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4F0D628E-4994-3E4C-AFDD-4A6F01ABA79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E483B396-C225-9E4D-8732-D5FC98F01E48}"/>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5DB3A17-29D7-3A45-ACDB-C1245E165449}"/>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2AE10E-078F-804F-9AD5-CDE64C853CC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CC61EF44-FAE9-DD45-8F96-DC8C5F7E03C1}"/>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B89831FF-1E64-7F47-AED1-5435D326073E}"/>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A99F3A83-7C5F-024A-ACB0-D8E05C91F32E}" type="slidenum">
              <a:rPr lang="en-US"/>
              <a:pPr>
                <a:defRPr/>
              </a:pPr>
              <a:t>‹#›</a:t>
            </a:fld>
            <a:endParaRPr lang="en-US" dirty="0"/>
          </a:p>
        </p:txBody>
      </p:sp>
    </p:spTree>
    <p:extLst>
      <p:ext uri="{BB962C8B-B14F-4D97-AF65-F5344CB8AC3E}">
        <p14:creationId xmlns:p14="http://schemas.microsoft.com/office/powerpoint/2010/main" val="2439339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tegory_Gree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73C5A5-FEA2-6F41-A1B4-E8FDB998D476}"/>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8C803519-78A0-504A-9275-ACBB41CB38DF}"/>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FB95AC00-CDDF-5B4F-9C39-818FE785A70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B5C1199C-DD9A-8840-8C40-5C1700A03392}" type="slidenum">
              <a:rPr lang="en-US"/>
              <a:pPr>
                <a:defRPr/>
              </a:pPr>
              <a:t>‹#›</a:t>
            </a:fld>
            <a:endParaRPr lang="en-US" dirty="0"/>
          </a:p>
        </p:txBody>
      </p:sp>
    </p:spTree>
    <p:extLst>
      <p:ext uri="{BB962C8B-B14F-4D97-AF65-F5344CB8AC3E}">
        <p14:creationId xmlns:p14="http://schemas.microsoft.com/office/powerpoint/2010/main" val="653856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6AA92-8B71-8343-AF02-BAEECFD8F9E8}"/>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C66A8FD4-AEDF-F246-ACD7-A4642BCCBDE8}"/>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A6DB7508-B76E-E744-9C55-92828693663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Storage Classes</a:t>
            </a:r>
          </a:p>
        </p:txBody>
      </p:sp>
      <p:cxnSp>
        <p:nvCxnSpPr>
          <p:cNvPr id="7" name="Straight Connector 6">
            <a:extLst>
              <a:ext uri="{FF2B5EF4-FFF2-40B4-BE49-F238E27FC236}">
                <a16:creationId xmlns:a16="http://schemas.microsoft.com/office/drawing/2014/main" id="{EB7DB5F5-A7AF-224D-AD0A-3017FEAC6807}"/>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41A0A26-7D8D-E34A-A375-337900A81340}"/>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Title 1">
            <a:extLst>
              <a:ext uri="{FF2B5EF4-FFF2-40B4-BE49-F238E27FC236}">
                <a16:creationId xmlns:a16="http://schemas.microsoft.com/office/drawing/2014/main" id="{0EE8DD8F-3E33-DE49-A6C4-85510AAE5192}"/>
              </a:ext>
            </a:extLst>
          </p:cNvPr>
          <p:cNvSpPr txBox="1">
            <a:spLocks/>
          </p:cNvSpPr>
          <p:nvPr userDrawn="1"/>
        </p:nvSpPr>
        <p:spPr>
          <a:xfrm>
            <a:off x="241300" y="44196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6C36B39B-C8BB-1E4F-AE97-CCC8E1E1F0EC}"/>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1" name="Slide Number Placeholder 5">
            <a:extLst>
              <a:ext uri="{FF2B5EF4-FFF2-40B4-BE49-F238E27FC236}">
                <a16:creationId xmlns:a16="http://schemas.microsoft.com/office/drawing/2014/main" id="{69561806-0A51-0845-BCF2-FDBF57EBC057}"/>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31453AD0-C527-4D41-A17C-ACD52DFA3982}" type="slidenum">
              <a:rPr lang="en-US"/>
              <a:pPr>
                <a:defRPr/>
              </a:pPr>
              <a:t>‹#›</a:t>
            </a:fld>
            <a:endParaRPr lang="en-US" dirty="0"/>
          </a:p>
        </p:txBody>
      </p:sp>
    </p:spTree>
    <p:extLst>
      <p:ext uri="{BB962C8B-B14F-4D97-AF65-F5344CB8AC3E}">
        <p14:creationId xmlns:p14="http://schemas.microsoft.com/office/powerpoint/2010/main" val="3862883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512C27-F57D-C04D-8C2E-2FBCFAEFE9E8}"/>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FAE0B215-B435-A046-AB52-3AC5CD6CB093}"/>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BB3FCFCA-86E9-6843-BBC5-696B46773C5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E90F07F7-0ACA-744C-8676-DDDFF0EDD79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AB1F7AC-1D02-F24E-80FB-3513723974A8}"/>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092AA574-E6C0-5F4A-95E8-AD0E6FAEB713}"/>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130CD372-3673-1243-8AAB-7892B0C31F8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291D39C1-0905-434B-8FB1-0EF0C46D91C1}" type="slidenum">
              <a:rPr lang="en-US"/>
              <a:pPr>
                <a:defRPr/>
              </a:pPr>
              <a:t>‹#›</a:t>
            </a:fld>
            <a:endParaRPr lang="en-US" dirty="0"/>
          </a:p>
        </p:txBody>
      </p:sp>
    </p:spTree>
    <p:extLst>
      <p:ext uri="{BB962C8B-B14F-4D97-AF65-F5344CB8AC3E}">
        <p14:creationId xmlns:p14="http://schemas.microsoft.com/office/powerpoint/2010/main" val="3920047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AA13E0-81E6-A84C-8CBC-FD039ACB0210}"/>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BCC60938-B1D7-7642-B1A2-9236489D4F1E}"/>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IoT Resources</a:t>
            </a:r>
          </a:p>
        </p:txBody>
      </p:sp>
      <p:cxnSp>
        <p:nvCxnSpPr>
          <p:cNvPr id="6" name="Straight Connector 5">
            <a:extLst>
              <a:ext uri="{FF2B5EF4-FFF2-40B4-BE49-F238E27FC236}">
                <a16:creationId xmlns:a16="http://schemas.microsoft.com/office/drawing/2014/main" id="{E942122E-0449-9146-A319-D11DF60C4F5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C2C7E85-0D8D-A349-9C99-2B876764A290}"/>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8" name="Footer Placeholder 4">
            <a:extLst>
              <a:ext uri="{FF2B5EF4-FFF2-40B4-BE49-F238E27FC236}">
                <a16:creationId xmlns:a16="http://schemas.microsoft.com/office/drawing/2014/main" id="{F1179090-2BF8-A648-A94F-F65CDE5635B7}"/>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9" name="Slide Number Placeholder 5">
            <a:extLst>
              <a:ext uri="{FF2B5EF4-FFF2-40B4-BE49-F238E27FC236}">
                <a16:creationId xmlns:a16="http://schemas.microsoft.com/office/drawing/2014/main" id="{A1AC4683-0655-824D-984F-6D6F02401E07}"/>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4C08EC1-FFF0-734F-8CB3-99933680085D}" type="slidenum">
              <a:rPr lang="en-US"/>
              <a:pPr>
                <a:defRPr/>
              </a:pPr>
              <a:t>‹#›</a:t>
            </a:fld>
            <a:endParaRPr lang="en-US" dirty="0"/>
          </a:p>
        </p:txBody>
      </p:sp>
    </p:spTree>
    <p:extLst>
      <p:ext uri="{BB962C8B-B14F-4D97-AF65-F5344CB8AC3E}">
        <p14:creationId xmlns:p14="http://schemas.microsoft.com/office/powerpoint/2010/main" val="354346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col-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2" y="1175657"/>
            <a:ext cx="5669528"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a:extLst>
              <a:ext uri="{FF2B5EF4-FFF2-40B4-BE49-F238E27FC236}">
                <a16:creationId xmlns:a16="http://schemas.microsoft.com/office/drawing/2014/main" id="{D7F448A3-D8C1-3340-A6A8-7D6328DF257C}"/>
              </a:ext>
            </a:extLst>
          </p:cNvPr>
          <p:cNvSpPr>
            <a:spLocks noGrp="1"/>
          </p:cNvSpPr>
          <p:nvPr>
            <p:ph sz="half" idx="2"/>
          </p:nvPr>
        </p:nvSpPr>
        <p:spPr>
          <a:xfrm>
            <a:off x="6281530" y="1175657"/>
            <a:ext cx="5669528"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D9C76143-AA20-234A-985B-4D352DCBCE6D}"/>
              </a:ext>
            </a:extLst>
          </p:cNvPr>
          <p:cNvSpPr>
            <a:spLocks noGrp="1"/>
          </p:cNvSpPr>
          <p:nvPr>
            <p:ph type="ftr" sz="quarter" idx="10"/>
          </p:nvPr>
        </p:nvSpPr>
        <p:spPr/>
        <p:txBody>
          <a:bodyPr/>
          <a:lstStyle>
            <a:lvl1pPr>
              <a:defRPr/>
            </a:lvl1pPr>
          </a:lstStyle>
          <a:p>
            <a:pPr>
              <a:defRPr/>
            </a:pPr>
            <a:r>
              <a:rPr lang="en-US" dirty="0"/>
              <a:t>© 2021, Amazon Web Services, Inc. or its affiliates. All rights reserved.</a:t>
            </a:r>
          </a:p>
        </p:txBody>
      </p:sp>
      <p:sp>
        <p:nvSpPr>
          <p:cNvPr id="6" name="Slide Number Placeholder 5">
            <a:extLst>
              <a:ext uri="{FF2B5EF4-FFF2-40B4-BE49-F238E27FC236}">
                <a16:creationId xmlns:a16="http://schemas.microsoft.com/office/drawing/2014/main" id="{78ED1084-FA3C-CF4D-985E-A785A9778AEE}"/>
              </a:ext>
            </a:extLst>
          </p:cNvPr>
          <p:cNvSpPr>
            <a:spLocks noGrp="1"/>
          </p:cNvSpPr>
          <p:nvPr>
            <p:ph type="sldNum" sz="quarter" idx="11"/>
          </p:nvPr>
        </p:nvSpPr>
        <p:spPr/>
        <p:txBody>
          <a:bodyPr/>
          <a:lstStyle>
            <a:lvl1pPr>
              <a:defRPr/>
            </a:lvl1pPr>
          </a:lstStyle>
          <a:p>
            <a:pPr>
              <a:defRPr/>
            </a:pPr>
            <a:fld id="{7636629C-DB39-B44B-9452-4DC450D43CB3}" type="slidenum">
              <a:rPr lang="en-US"/>
              <a:pPr>
                <a:defRPr/>
              </a:pPr>
              <a:t>‹#›</a:t>
            </a:fld>
            <a:endParaRPr lang="en-US" dirty="0"/>
          </a:p>
        </p:txBody>
      </p:sp>
    </p:spTree>
    <p:extLst>
      <p:ext uri="{BB962C8B-B14F-4D97-AF65-F5344CB8AC3E}">
        <p14:creationId xmlns:p14="http://schemas.microsoft.com/office/powerpoint/2010/main" val="41450764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92D2A8-9BEA-3140-B788-F7EE0BD84F4C}"/>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63DE121C-6773-A942-87BC-F4D427316A9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IoT Things</a:t>
            </a:r>
          </a:p>
        </p:txBody>
      </p:sp>
      <p:cxnSp>
        <p:nvCxnSpPr>
          <p:cNvPr id="6" name="Straight Connector 5">
            <a:extLst>
              <a:ext uri="{FF2B5EF4-FFF2-40B4-BE49-F238E27FC236}">
                <a16:creationId xmlns:a16="http://schemas.microsoft.com/office/drawing/2014/main" id="{50F07151-3D39-D647-9EC4-468CD751516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758A11D-69A8-0C48-B5B1-2F07EB49825B}"/>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8" name="Footer Placeholder 4">
            <a:extLst>
              <a:ext uri="{FF2B5EF4-FFF2-40B4-BE49-F238E27FC236}">
                <a16:creationId xmlns:a16="http://schemas.microsoft.com/office/drawing/2014/main" id="{4FA109E5-00EC-0C48-88D5-8DB6E121F603}"/>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9" name="Slide Number Placeholder 5">
            <a:extLst>
              <a:ext uri="{FF2B5EF4-FFF2-40B4-BE49-F238E27FC236}">
                <a16:creationId xmlns:a16="http://schemas.microsoft.com/office/drawing/2014/main" id="{FCF4ABF7-5F88-5F49-A807-D8EC1B53564E}"/>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4A537F3-FCA7-DB4F-9935-02E4F255C344}" type="slidenum">
              <a:rPr lang="en-US"/>
              <a:pPr>
                <a:defRPr/>
              </a:pPr>
              <a:t>‹#›</a:t>
            </a:fld>
            <a:endParaRPr lang="en-US" dirty="0"/>
          </a:p>
        </p:txBody>
      </p:sp>
    </p:spTree>
    <p:extLst>
      <p:ext uri="{BB962C8B-B14F-4D97-AF65-F5344CB8AC3E}">
        <p14:creationId xmlns:p14="http://schemas.microsoft.com/office/powerpoint/2010/main" val="3661432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tegory_Oran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734F41-1E91-BB44-8DB4-8C7590A467BD}"/>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380C93F2-B6C0-1548-80B6-873E025ACF62}"/>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8E05EE66-64AB-3543-9999-FEB04B8031E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F5DF6061-9DB1-1C49-8AE2-6BB88B0B53F7}" type="slidenum">
              <a:rPr lang="en-US"/>
              <a:pPr>
                <a:defRPr/>
              </a:pPr>
              <a:t>‹#›</a:t>
            </a:fld>
            <a:endParaRPr lang="en-US" dirty="0"/>
          </a:p>
        </p:txBody>
      </p:sp>
    </p:spTree>
    <p:extLst>
      <p:ext uri="{BB962C8B-B14F-4D97-AF65-F5344CB8AC3E}">
        <p14:creationId xmlns:p14="http://schemas.microsoft.com/office/powerpoint/2010/main" val="430614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F773F9-4F99-D942-BEBB-1593505C68C1}"/>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1AF5CCA0-0690-374D-8772-DEF02BD7F54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3BC98EB3-F74A-FD47-AF5D-6FDD457384E6}"/>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CDEDFC34-7FFC-F543-BA55-50C9C7C48B2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97EA81C-3417-9A44-BB8E-31157C34FEB0}"/>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62A62E79-E4B4-554D-B049-F72881B22BC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6EADCE8C-3ABA-AE42-84E7-D609EB1CC181}"/>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AB386F79-C61B-D748-960B-1CF6BBC373A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52714928-2F33-0441-8A32-6074904A169D}" type="slidenum">
              <a:rPr lang="en-US"/>
              <a:pPr>
                <a:defRPr/>
              </a:pPr>
              <a:t>‹#›</a:t>
            </a:fld>
            <a:endParaRPr lang="en-US" dirty="0"/>
          </a:p>
        </p:txBody>
      </p:sp>
    </p:spTree>
    <p:extLst>
      <p:ext uri="{BB962C8B-B14F-4D97-AF65-F5344CB8AC3E}">
        <p14:creationId xmlns:p14="http://schemas.microsoft.com/office/powerpoint/2010/main" val="2317908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461EB6ED-D795-1747-A446-1C4C0434D81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344DCD15-B380-DB4C-8E19-347B4E967F17}"/>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FF290404-126F-DF47-A1A5-EBA27C6CA9F2}"/>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FD57328-1C9D-9749-A1E2-0B81063838BB}" type="slidenum">
              <a:rPr lang="en-US"/>
              <a:pPr>
                <a:defRPr/>
              </a:pPr>
              <a:t>‹#›</a:t>
            </a:fld>
            <a:endParaRPr lang="en-US" dirty="0"/>
          </a:p>
        </p:txBody>
      </p:sp>
    </p:spTree>
    <p:extLst>
      <p:ext uri="{BB962C8B-B14F-4D97-AF65-F5344CB8AC3E}">
        <p14:creationId xmlns:p14="http://schemas.microsoft.com/office/powerpoint/2010/main" val="31447861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 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344DCD15-B380-DB4C-8E19-347B4E967F17}"/>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FF290404-126F-DF47-A1A5-EBA27C6CA9F2}"/>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FD57328-1C9D-9749-A1E2-0B81063838BB}" type="slidenum">
              <a:rPr lang="en-US"/>
              <a:pPr>
                <a:defRPr/>
              </a:pPr>
              <a:t>‹#›</a:t>
            </a:fld>
            <a:endParaRPr lang="en-US" dirty="0"/>
          </a:p>
        </p:txBody>
      </p:sp>
    </p:spTree>
    <p:extLst>
      <p:ext uri="{BB962C8B-B14F-4D97-AF65-F5344CB8AC3E}">
        <p14:creationId xmlns:p14="http://schemas.microsoft.com/office/powerpoint/2010/main" val="38430869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ources_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461EB6ED-D795-1747-A446-1C4C0434D81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344DCD15-B380-DB4C-8E19-347B4E967F17}"/>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FF290404-126F-DF47-A1A5-EBA27C6CA9F2}"/>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FD57328-1C9D-9749-A1E2-0B81063838BB}" type="slidenum">
              <a:rPr lang="en-US"/>
              <a:pPr>
                <a:defRPr/>
              </a:pPr>
              <a:t>‹#›</a:t>
            </a:fld>
            <a:endParaRPr lang="en-US" dirty="0"/>
          </a:p>
        </p:txBody>
      </p:sp>
      <p:sp>
        <p:nvSpPr>
          <p:cNvPr id="14" name="Title 1">
            <a:extLst>
              <a:ext uri="{FF2B5EF4-FFF2-40B4-BE49-F238E27FC236}">
                <a16:creationId xmlns:a16="http://schemas.microsoft.com/office/drawing/2014/main" id="{FE489E1A-1BF1-F242-86E2-9807F29A1BEB}"/>
              </a:ext>
            </a:extLst>
          </p:cNvPr>
          <p:cNvSpPr txBox="1">
            <a:spLocks/>
          </p:cNvSpPr>
          <p:nvPr userDrawn="1"/>
        </p:nvSpPr>
        <p:spPr>
          <a:xfrm>
            <a:off x="241300" y="4049487"/>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spTree>
    <p:extLst>
      <p:ext uri="{BB962C8B-B14F-4D97-AF65-F5344CB8AC3E}">
        <p14:creationId xmlns:p14="http://schemas.microsoft.com/office/powerpoint/2010/main" val="16745881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830441-BCA4-7845-BC42-2CFD006BD506}"/>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DD1C4367-4151-334E-8948-D3D5108917A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9C4B04B2-C31D-D746-8BC0-1E691BFDC0C9}"/>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cxnSp>
        <p:nvCxnSpPr>
          <p:cNvPr id="7" name="Straight Connector 6">
            <a:extLst>
              <a:ext uri="{FF2B5EF4-FFF2-40B4-BE49-F238E27FC236}">
                <a16:creationId xmlns:a16="http://schemas.microsoft.com/office/drawing/2014/main" id="{434C16EB-FA29-E443-AD51-B6FFB0E81550}"/>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35DB79A-F452-6940-9DCA-FEA83968B820}"/>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Title 1">
            <a:extLst>
              <a:ext uri="{FF2B5EF4-FFF2-40B4-BE49-F238E27FC236}">
                <a16:creationId xmlns:a16="http://schemas.microsoft.com/office/drawing/2014/main" id="{00AF621C-45E3-0E42-8926-238993FA7FF9}"/>
              </a:ext>
            </a:extLst>
          </p:cNvPr>
          <p:cNvSpPr txBox="1">
            <a:spLocks/>
          </p:cNvSpPr>
          <p:nvPr userDrawn="1"/>
        </p:nvSpPr>
        <p:spPr>
          <a:xfrm>
            <a:off x="4373563"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10" name="Straight Connector 9">
            <a:extLst>
              <a:ext uri="{FF2B5EF4-FFF2-40B4-BE49-F238E27FC236}">
                <a16:creationId xmlns:a16="http://schemas.microsoft.com/office/drawing/2014/main" id="{0551C6C8-FD7A-0243-9615-7FBD350BBBC2}"/>
              </a:ext>
            </a:extLst>
          </p:cNvPr>
          <p:cNvCxnSpPr>
            <a:cxnSpLocks/>
          </p:cNvCxnSpPr>
          <p:nvPr userDrawn="1"/>
        </p:nvCxnSpPr>
        <p:spPr>
          <a:xfrm>
            <a:off x="4238625" y="1009650"/>
            <a:ext cx="0" cy="155733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A1A6672-62F3-DB4D-9C6B-AFFAF2D92B6B}"/>
              </a:ext>
            </a:extLst>
          </p:cNvPr>
          <p:cNvCxnSpPr>
            <a:cxnSpLocks/>
          </p:cNvCxnSpPr>
          <p:nvPr userDrawn="1"/>
        </p:nvCxnSpPr>
        <p:spPr>
          <a:xfrm>
            <a:off x="6249988" y="1009650"/>
            <a:ext cx="0" cy="155733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2" name="Footer Placeholder 4">
            <a:extLst>
              <a:ext uri="{FF2B5EF4-FFF2-40B4-BE49-F238E27FC236}">
                <a16:creationId xmlns:a16="http://schemas.microsoft.com/office/drawing/2014/main" id="{12DEE79C-B149-3C46-AB26-DFEFDBA97C84}"/>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3" name="Slide Number Placeholder 5">
            <a:extLst>
              <a:ext uri="{FF2B5EF4-FFF2-40B4-BE49-F238E27FC236}">
                <a16:creationId xmlns:a16="http://schemas.microsoft.com/office/drawing/2014/main" id="{DBE60530-CFB3-634D-A8F4-17F4D6E697EE}"/>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267788FC-795C-C24D-8408-2E6486DBDD6E}" type="slidenum">
              <a:rPr lang="en-US"/>
              <a:pPr>
                <a:defRPr/>
              </a:pPr>
              <a:t>‹#›</a:t>
            </a:fld>
            <a:endParaRPr lang="en-US" dirty="0"/>
          </a:p>
        </p:txBody>
      </p:sp>
    </p:spTree>
    <p:extLst>
      <p:ext uri="{BB962C8B-B14F-4D97-AF65-F5344CB8AC3E}">
        <p14:creationId xmlns:p14="http://schemas.microsoft.com/office/powerpoint/2010/main" val="3844817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tegory_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7C9EBA-6CEA-D94E-918D-9DD6990AE6A3}"/>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408D557B-A3FE-2945-B68A-1480F048C0C9}"/>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22A7EDCE-D77D-1144-B1A2-C2B488232FD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D892955-F219-FF47-A3BD-53862D98EFA9}" type="slidenum">
              <a:rPr lang="en-US"/>
              <a:pPr>
                <a:defRPr/>
              </a:pPr>
              <a:t>‹#›</a:t>
            </a:fld>
            <a:endParaRPr lang="en-US" dirty="0"/>
          </a:p>
        </p:txBody>
      </p:sp>
    </p:spTree>
    <p:extLst>
      <p:ext uri="{BB962C8B-B14F-4D97-AF65-F5344CB8AC3E}">
        <p14:creationId xmlns:p14="http://schemas.microsoft.com/office/powerpoint/2010/main" val="2545619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s_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300FE-0BEC-454E-9226-4BF426763D48}"/>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4C2F67B6-6C8E-C641-86AA-C2F4428DDF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8BBDD403-20C7-4B41-9D7D-4F367D174F2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871A8823-AC99-5D48-BD49-9E36441E381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B803129-AEB7-3747-880F-67B9DA5EADCD}"/>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734B9127-FC3D-9845-AB17-D6D8304C65C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6080959F-4D89-D246-A614-5BFD0B347EC2}"/>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3A329EC9-9C15-2D48-8B8F-7821AFFE666D}"/>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4023703A-434C-7646-A197-6D78904942A1}" type="slidenum">
              <a:rPr lang="en-US"/>
              <a:pPr>
                <a:defRPr/>
              </a:pPr>
              <a:t>‹#›</a:t>
            </a:fld>
            <a:endParaRPr lang="en-US" dirty="0"/>
          </a:p>
        </p:txBody>
      </p:sp>
    </p:spTree>
    <p:extLst>
      <p:ext uri="{BB962C8B-B14F-4D97-AF65-F5344CB8AC3E}">
        <p14:creationId xmlns:p14="http://schemas.microsoft.com/office/powerpoint/2010/main" val="229390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ategory_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CC7A7B-72BF-2148-B160-EA5B32411469}"/>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212AE20C-635D-E14A-A372-4E3602D71AB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797D0A2D-64F5-4A4D-8007-39B104892DA9}"/>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2F79F879-2CC0-064B-A28D-7FB9602B6D76}" type="slidenum">
              <a:rPr lang="en-US"/>
              <a:pPr>
                <a:defRPr/>
              </a:pPr>
              <a:t>‹#›</a:t>
            </a:fld>
            <a:endParaRPr lang="en-US" dirty="0"/>
          </a:p>
        </p:txBody>
      </p:sp>
    </p:spTree>
    <p:extLst>
      <p:ext uri="{BB962C8B-B14F-4D97-AF65-F5344CB8AC3E}">
        <p14:creationId xmlns:p14="http://schemas.microsoft.com/office/powerpoint/2010/main" val="110702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col-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2"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a:extLst>
              <a:ext uri="{FF2B5EF4-FFF2-40B4-BE49-F238E27FC236}">
                <a16:creationId xmlns:a16="http://schemas.microsoft.com/office/drawing/2014/main" id="{D7F448A3-D8C1-3340-A6A8-7D6328DF257C}"/>
              </a:ext>
            </a:extLst>
          </p:cNvPr>
          <p:cNvSpPr>
            <a:spLocks noGrp="1"/>
          </p:cNvSpPr>
          <p:nvPr>
            <p:ph sz="half" idx="2"/>
          </p:nvPr>
        </p:nvSpPr>
        <p:spPr>
          <a:xfrm>
            <a:off x="6281530"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Content Placeholder 2">
            <a:extLst>
              <a:ext uri="{FF2B5EF4-FFF2-40B4-BE49-F238E27FC236}">
                <a16:creationId xmlns:a16="http://schemas.microsoft.com/office/drawing/2014/main" id="{9245D864-C914-0941-B538-011AA5B9A179}"/>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
        <p:nvSpPr>
          <p:cNvPr id="6" name="Footer Placeholder 4">
            <a:extLst>
              <a:ext uri="{FF2B5EF4-FFF2-40B4-BE49-F238E27FC236}">
                <a16:creationId xmlns:a16="http://schemas.microsoft.com/office/drawing/2014/main" id="{A48FFCDB-B2D0-184B-A70A-C0978A88FD8E}"/>
              </a:ext>
            </a:extLst>
          </p:cNvPr>
          <p:cNvSpPr>
            <a:spLocks noGrp="1"/>
          </p:cNvSpPr>
          <p:nvPr>
            <p:ph type="ftr" sz="quarter" idx="13"/>
          </p:nvPr>
        </p:nvSpPr>
        <p:spPr/>
        <p:txBody>
          <a:bodyPr/>
          <a:lstStyle>
            <a:lvl1pPr>
              <a:defRPr/>
            </a:lvl1pPr>
          </a:lstStyle>
          <a:p>
            <a:pPr>
              <a:defRPr/>
            </a:pPr>
            <a:r>
              <a:rPr lang="en-US" dirty="0"/>
              <a:t>© 2021, Amazon Web Services, Inc. or its affiliates. All rights reserved.</a:t>
            </a:r>
          </a:p>
        </p:txBody>
      </p:sp>
      <p:sp>
        <p:nvSpPr>
          <p:cNvPr id="8" name="Slide Number Placeholder 5">
            <a:extLst>
              <a:ext uri="{FF2B5EF4-FFF2-40B4-BE49-F238E27FC236}">
                <a16:creationId xmlns:a16="http://schemas.microsoft.com/office/drawing/2014/main" id="{4A8E6E56-AFB9-4C44-89C0-AC217910537B}"/>
              </a:ext>
            </a:extLst>
          </p:cNvPr>
          <p:cNvSpPr>
            <a:spLocks noGrp="1"/>
          </p:cNvSpPr>
          <p:nvPr>
            <p:ph type="sldNum" sz="quarter" idx="14"/>
          </p:nvPr>
        </p:nvSpPr>
        <p:spPr/>
        <p:txBody>
          <a:bodyPr/>
          <a:lstStyle>
            <a:lvl1pPr>
              <a:defRPr/>
            </a:lvl1pPr>
          </a:lstStyle>
          <a:p>
            <a:pPr>
              <a:defRPr/>
            </a:pPr>
            <a:fld id="{1D760CDD-B3D5-E348-BF72-777034445705}" type="slidenum">
              <a:rPr lang="en-US"/>
              <a:pPr>
                <a:defRPr/>
              </a:pPr>
              <a:t>‹#›</a:t>
            </a:fld>
            <a:endParaRPr lang="en-US" dirty="0"/>
          </a:p>
        </p:txBody>
      </p:sp>
    </p:spTree>
    <p:extLst>
      <p:ext uri="{BB962C8B-B14F-4D97-AF65-F5344CB8AC3E}">
        <p14:creationId xmlns:p14="http://schemas.microsoft.com/office/powerpoint/2010/main" val="32797672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s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0783BA-5DA2-994D-A7B2-8BDAECAFA190}"/>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59EAF9B0-BE56-6748-B94F-D6A648A817D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2E90A3CE-0CBA-E54C-B9E6-033E9469194E}"/>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82471B9F-0CD6-C044-9881-BAE1BF200229}"/>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A737E2-E92D-E84A-8C9E-5B00074EEFC1}"/>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CC0BEE6B-6661-1E4E-AB44-731287CB83D9}"/>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D4732D5F-9178-8347-B692-27B818018C74}"/>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FAD092F9-1B6F-C846-8525-4CF91EB42625}" type="slidenum">
              <a:rPr lang="en-US"/>
              <a:pPr>
                <a:defRPr/>
              </a:pPr>
              <a:t>‹#›</a:t>
            </a:fld>
            <a:endParaRPr lang="en-US" dirty="0"/>
          </a:p>
        </p:txBody>
      </p:sp>
    </p:spTree>
    <p:extLst>
      <p:ext uri="{BB962C8B-B14F-4D97-AF65-F5344CB8AC3E}">
        <p14:creationId xmlns:p14="http://schemas.microsoft.com/office/powerpoint/2010/main" val="11331991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cons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68BC1B-296F-5148-86CC-831AA7621E8E}"/>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8C40F516-D969-6E4E-BF93-CCA70344A63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6" name="Straight Connector 5">
            <a:extLst>
              <a:ext uri="{FF2B5EF4-FFF2-40B4-BE49-F238E27FC236}">
                <a16:creationId xmlns:a16="http://schemas.microsoft.com/office/drawing/2014/main" id="{7DFF49B2-D892-0D45-AB42-3AAD67C3E792}"/>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0370AE6-5FDC-E344-AF35-B06C2A21DEA6}"/>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8" name="Footer Placeholder 4">
            <a:extLst>
              <a:ext uri="{FF2B5EF4-FFF2-40B4-BE49-F238E27FC236}">
                <a16:creationId xmlns:a16="http://schemas.microsoft.com/office/drawing/2014/main" id="{FDF65988-7E19-7E49-94B6-681399541852}"/>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9" name="Slide Number Placeholder 5">
            <a:extLst>
              <a:ext uri="{FF2B5EF4-FFF2-40B4-BE49-F238E27FC236}">
                <a16:creationId xmlns:a16="http://schemas.microsoft.com/office/drawing/2014/main" id="{E702A8B3-73DF-014A-B78C-6B03CCD17525}"/>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7FDEDA11-3C76-0B41-ADFF-67A693FE0AA7}" type="slidenum">
              <a:rPr lang="en-US"/>
              <a:pPr>
                <a:defRPr/>
              </a:pPr>
              <a:t>‹#›</a:t>
            </a:fld>
            <a:endParaRPr lang="en-US" dirty="0"/>
          </a:p>
        </p:txBody>
      </p:sp>
    </p:spTree>
    <p:extLst>
      <p:ext uri="{BB962C8B-B14F-4D97-AF65-F5344CB8AC3E}">
        <p14:creationId xmlns:p14="http://schemas.microsoft.com/office/powerpoint/2010/main" val="30500768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tegory_Turquois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BE0FF0-DD9B-4D4C-8D49-958F9D7B538D}"/>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1EC5D109-88C0-0248-97EC-13091E9BE5C5}"/>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3FA6B858-707F-624C-A6C3-3725545FBD1F}"/>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DB30A882-BD2A-3B42-A8A9-09F37FAE5FF2}" type="slidenum">
              <a:rPr lang="en-US"/>
              <a:pPr>
                <a:defRPr/>
              </a:pPr>
              <a:t>‹#›</a:t>
            </a:fld>
            <a:endParaRPr lang="en-US" dirty="0"/>
          </a:p>
        </p:txBody>
      </p:sp>
    </p:spTree>
    <p:extLst>
      <p:ext uri="{BB962C8B-B14F-4D97-AF65-F5344CB8AC3E}">
        <p14:creationId xmlns:p14="http://schemas.microsoft.com/office/powerpoint/2010/main" val="3262496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cons_Turquois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2F0230-E8CE-DC44-BE47-8907F62C997D}"/>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E08B11CB-640D-E043-BAF5-A0C13F493AD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3B3AE031-14EA-8D40-9418-E068CFCCEE6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DC3153ED-10FE-2541-95D5-3FFD3793122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14E3DB-720E-E740-82E3-A1F043489F17}"/>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ACC603-6326-454F-8DB6-8BB023F9A08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714F1D38-6199-4049-AD57-7C8780C33B31}"/>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C939A7DC-F345-8942-A0FA-05AA6E735836}"/>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1CF9B9E1-2A2B-0B4F-8AE1-EDAC513736D4}" type="slidenum">
              <a:rPr lang="en-US"/>
              <a:pPr>
                <a:defRPr/>
              </a:pPr>
              <a:t>‹#›</a:t>
            </a:fld>
            <a:endParaRPr lang="en-US" dirty="0"/>
          </a:p>
        </p:txBody>
      </p:sp>
    </p:spTree>
    <p:extLst>
      <p:ext uri="{BB962C8B-B14F-4D97-AF65-F5344CB8AC3E}">
        <p14:creationId xmlns:p14="http://schemas.microsoft.com/office/powerpoint/2010/main" val="27998104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B9CF7255-A2E0-BA4C-B1F1-4BC49D6E7ADE}"/>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36587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0AABE0FF-BF8E-FE44-8BDA-8409E07BCCD2}"/>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325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three-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3"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8" name="Content Placeholder 2">
            <a:extLst>
              <a:ext uri="{FF2B5EF4-FFF2-40B4-BE49-F238E27FC236}">
                <a16:creationId xmlns:a16="http://schemas.microsoft.com/office/drawing/2014/main" id="{E5B9F079-07D6-E944-8B84-A221C329825D}"/>
              </a:ext>
            </a:extLst>
          </p:cNvPr>
          <p:cNvSpPr>
            <a:spLocks noGrp="1"/>
          </p:cNvSpPr>
          <p:nvPr>
            <p:ph sz="half" idx="10"/>
          </p:nvPr>
        </p:nvSpPr>
        <p:spPr>
          <a:xfrm>
            <a:off x="4294802"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a:extLst>
              <a:ext uri="{FF2B5EF4-FFF2-40B4-BE49-F238E27FC236}">
                <a16:creationId xmlns:a16="http://schemas.microsoft.com/office/drawing/2014/main" id="{EAA18462-CDE2-4F4B-A61B-CD6DACFCAE03}"/>
              </a:ext>
            </a:extLst>
          </p:cNvPr>
          <p:cNvSpPr>
            <a:spLocks noGrp="1"/>
          </p:cNvSpPr>
          <p:nvPr>
            <p:ph sz="half" idx="11"/>
          </p:nvPr>
        </p:nvSpPr>
        <p:spPr>
          <a:xfrm>
            <a:off x="8326793"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Footer Placeholder 4">
            <a:extLst>
              <a:ext uri="{FF2B5EF4-FFF2-40B4-BE49-F238E27FC236}">
                <a16:creationId xmlns:a16="http://schemas.microsoft.com/office/drawing/2014/main" id="{EED85091-90EE-B541-AE9F-FB0EB0E0F487}"/>
              </a:ext>
            </a:extLst>
          </p:cNvPr>
          <p:cNvSpPr>
            <a:spLocks noGrp="1"/>
          </p:cNvSpPr>
          <p:nvPr>
            <p:ph type="ftr" sz="quarter" idx="12"/>
          </p:nvPr>
        </p:nvSpPr>
        <p:spPr/>
        <p:txBody>
          <a:bodyPr/>
          <a:lstStyle>
            <a:lvl1pPr>
              <a:defRPr/>
            </a:lvl1pPr>
          </a:lstStyle>
          <a:p>
            <a:pPr>
              <a:defRPr/>
            </a:pPr>
            <a:r>
              <a:rPr lang="en-US" dirty="0"/>
              <a:t>© 2021, Amazon Web Services, Inc. or its affiliates. All rights reserved.</a:t>
            </a:r>
          </a:p>
        </p:txBody>
      </p:sp>
      <p:sp>
        <p:nvSpPr>
          <p:cNvPr id="7" name="Slide Number Placeholder 5">
            <a:extLst>
              <a:ext uri="{FF2B5EF4-FFF2-40B4-BE49-F238E27FC236}">
                <a16:creationId xmlns:a16="http://schemas.microsoft.com/office/drawing/2014/main" id="{073690C6-D7A1-5047-8A9F-2AC81399EEE9}"/>
              </a:ext>
            </a:extLst>
          </p:cNvPr>
          <p:cNvSpPr>
            <a:spLocks noGrp="1"/>
          </p:cNvSpPr>
          <p:nvPr>
            <p:ph type="sldNum" sz="quarter" idx="13"/>
          </p:nvPr>
        </p:nvSpPr>
        <p:spPr/>
        <p:txBody>
          <a:bodyPr/>
          <a:lstStyle>
            <a:lvl1pPr>
              <a:defRPr/>
            </a:lvl1pPr>
          </a:lstStyle>
          <a:p>
            <a:pPr>
              <a:defRPr/>
            </a:pPr>
            <a:fld id="{4752B835-43D6-F94A-8401-3FEC4A18EEAB}" type="slidenum">
              <a:rPr lang="en-US"/>
              <a:pPr>
                <a:defRPr/>
              </a:pPr>
              <a:t>‹#›</a:t>
            </a:fld>
            <a:endParaRPr lang="en-US" dirty="0"/>
          </a:p>
        </p:txBody>
      </p:sp>
    </p:spTree>
    <p:extLst>
      <p:ext uri="{BB962C8B-B14F-4D97-AF65-F5344CB8AC3E}">
        <p14:creationId xmlns:p14="http://schemas.microsoft.com/office/powerpoint/2010/main" val="1684801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hree-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8" name="Content Placeholder 2">
            <a:extLst>
              <a:ext uri="{FF2B5EF4-FFF2-40B4-BE49-F238E27FC236}">
                <a16:creationId xmlns:a16="http://schemas.microsoft.com/office/drawing/2014/main" id="{E5B9F079-07D6-E944-8B84-A221C329825D}"/>
              </a:ext>
            </a:extLst>
          </p:cNvPr>
          <p:cNvSpPr>
            <a:spLocks noGrp="1"/>
          </p:cNvSpPr>
          <p:nvPr>
            <p:ph sz="half" idx="10"/>
          </p:nvPr>
        </p:nvSpPr>
        <p:spPr>
          <a:xfrm>
            <a:off x="4294802"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a:extLst>
              <a:ext uri="{FF2B5EF4-FFF2-40B4-BE49-F238E27FC236}">
                <a16:creationId xmlns:a16="http://schemas.microsoft.com/office/drawing/2014/main" id="{EAA18462-CDE2-4F4B-A61B-CD6DACFCAE03}"/>
              </a:ext>
            </a:extLst>
          </p:cNvPr>
          <p:cNvSpPr>
            <a:spLocks noGrp="1"/>
          </p:cNvSpPr>
          <p:nvPr>
            <p:ph sz="half" idx="11"/>
          </p:nvPr>
        </p:nvSpPr>
        <p:spPr>
          <a:xfrm>
            <a:off x="832679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Content Placeholder 2">
            <a:extLst>
              <a:ext uri="{FF2B5EF4-FFF2-40B4-BE49-F238E27FC236}">
                <a16:creationId xmlns:a16="http://schemas.microsoft.com/office/drawing/2014/main" id="{F075C3DB-0EE3-BA43-8B55-7C47D3172461}"/>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
        <p:nvSpPr>
          <p:cNvPr id="7" name="Footer Placeholder 4">
            <a:extLst>
              <a:ext uri="{FF2B5EF4-FFF2-40B4-BE49-F238E27FC236}">
                <a16:creationId xmlns:a16="http://schemas.microsoft.com/office/drawing/2014/main" id="{BF313970-EA94-F74E-B909-52184BCE8DA7}"/>
              </a:ext>
            </a:extLst>
          </p:cNvPr>
          <p:cNvSpPr>
            <a:spLocks noGrp="1"/>
          </p:cNvSpPr>
          <p:nvPr>
            <p:ph type="ftr" sz="quarter" idx="13"/>
          </p:nvPr>
        </p:nvSpPr>
        <p:spPr/>
        <p:txBody>
          <a:bodyPr/>
          <a:lstStyle>
            <a:lvl1pPr>
              <a:defRPr/>
            </a:lvl1pPr>
          </a:lstStyle>
          <a:p>
            <a:pPr>
              <a:defRPr/>
            </a:pPr>
            <a:r>
              <a:rPr lang="en-US" dirty="0"/>
              <a:t>© 2021, Amazon Web Services, Inc. or its affiliates. All rights reserved.</a:t>
            </a:r>
          </a:p>
        </p:txBody>
      </p:sp>
      <p:sp>
        <p:nvSpPr>
          <p:cNvPr id="9" name="Slide Number Placeholder 5">
            <a:extLst>
              <a:ext uri="{FF2B5EF4-FFF2-40B4-BE49-F238E27FC236}">
                <a16:creationId xmlns:a16="http://schemas.microsoft.com/office/drawing/2014/main" id="{D4F9F29E-27F2-B04A-A131-CE776307562D}"/>
              </a:ext>
            </a:extLst>
          </p:cNvPr>
          <p:cNvSpPr>
            <a:spLocks noGrp="1"/>
          </p:cNvSpPr>
          <p:nvPr>
            <p:ph type="sldNum" sz="quarter" idx="14"/>
          </p:nvPr>
        </p:nvSpPr>
        <p:spPr/>
        <p:txBody>
          <a:bodyPr/>
          <a:lstStyle>
            <a:lvl1pPr>
              <a:defRPr/>
            </a:lvl1pPr>
          </a:lstStyle>
          <a:p>
            <a:pPr>
              <a:defRPr/>
            </a:pPr>
            <a:fld id="{908DA37B-B9A9-8947-B9C5-A7183EC37F3A}" type="slidenum">
              <a:rPr lang="en-US"/>
              <a:pPr>
                <a:defRPr/>
              </a:pPr>
              <a:t>‹#›</a:t>
            </a:fld>
            <a:endParaRPr lang="en-US" dirty="0"/>
          </a:p>
        </p:txBody>
      </p:sp>
    </p:spTree>
    <p:extLst>
      <p:ext uri="{BB962C8B-B14F-4D97-AF65-F5344CB8AC3E}">
        <p14:creationId xmlns:p14="http://schemas.microsoft.com/office/powerpoint/2010/main" val="21481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3" name="Footer Placeholder 4">
            <a:extLst>
              <a:ext uri="{FF2B5EF4-FFF2-40B4-BE49-F238E27FC236}">
                <a16:creationId xmlns:a16="http://schemas.microsoft.com/office/drawing/2014/main" id="{445274BF-3829-D24D-BB45-67B2DEED7610}"/>
              </a:ext>
            </a:extLst>
          </p:cNvPr>
          <p:cNvSpPr>
            <a:spLocks noGrp="1"/>
          </p:cNvSpPr>
          <p:nvPr>
            <p:ph type="ftr" sz="quarter" idx="10"/>
          </p:nvPr>
        </p:nvSpPr>
        <p:spPr/>
        <p:txBody>
          <a:bodyPr/>
          <a:lstStyle>
            <a:lvl1pPr>
              <a:defRPr/>
            </a:lvl1pPr>
          </a:lstStyle>
          <a:p>
            <a:pPr>
              <a:defRPr/>
            </a:pPr>
            <a:r>
              <a:rPr lang="en-US" dirty="0"/>
              <a:t>© 2021, Amazon Web Services, Inc. or its affiliates. All rights reserved.</a:t>
            </a:r>
          </a:p>
        </p:txBody>
      </p:sp>
      <p:sp>
        <p:nvSpPr>
          <p:cNvPr id="4" name="Slide Number Placeholder 5">
            <a:extLst>
              <a:ext uri="{FF2B5EF4-FFF2-40B4-BE49-F238E27FC236}">
                <a16:creationId xmlns:a16="http://schemas.microsoft.com/office/drawing/2014/main" id="{56AD46A9-9581-D540-AA79-345601FA5DEB}"/>
              </a:ext>
            </a:extLst>
          </p:cNvPr>
          <p:cNvSpPr>
            <a:spLocks noGrp="1"/>
          </p:cNvSpPr>
          <p:nvPr>
            <p:ph type="sldNum" sz="quarter" idx="11"/>
          </p:nvPr>
        </p:nvSpPr>
        <p:spPr/>
        <p:txBody>
          <a:bodyPr/>
          <a:lstStyle>
            <a:lvl1pPr>
              <a:defRPr/>
            </a:lvl1pPr>
          </a:lstStyle>
          <a:p>
            <a:pPr>
              <a:defRPr/>
            </a:pPr>
            <a:fld id="{09B7CDC3-FDDA-584B-8A00-88B0260C022B}" type="slidenum">
              <a:rPr lang="en-US"/>
              <a:pPr>
                <a:defRPr/>
              </a:pPr>
              <a:t>‹#›</a:t>
            </a:fld>
            <a:endParaRPr lang="en-US" dirty="0"/>
          </a:p>
        </p:txBody>
      </p:sp>
    </p:spTree>
    <p:extLst>
      <p:ext uri="{BB962C8B-B14F-4D97-AF65-F5344CB8AC3E}">
        <p14:creationId xmlns:p14="http://schemas.microsoft.com/office/powerpoint/2010/main" val="1919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301F95D-465F-2945-9E09-3DB85C63C156}"/>
              </a:ext>
            </a:extLst>
          </p:cNvPr>
          <p:cNvSpPr>
            <a:spLocks noGrp="1"/>
          </p:cNvSpPr>
          <p:nvPr>
            <p:ph type="ftr" sz="quarter" idx="10"/>
          </p:nvPr>
        </p:nvSpPr>
        <p:spPr/>
        <p:txBody>
          <a:bodyPr/>
          <a:lstStyle>
            <a:lvl1pPr>
              <a:defRPr/>
            </a:lvl1pPr>
          </a:lstStyle>
          <a:p>
            <a:pPr>
              <a:defRPr/>
            </a:pPr>
            <a:r>
              <a:rPr lang="en-US" dirty="0"/>
              <a:t>© 2021, Amazon Web Services, Inc. or its affiliates. All rights reserved.</a:t>
            </a:r>
          </a:p>
        </p:txBody>
      </p:sp>
      <p:sp>
        <p:nvSpPr>
          <p:cNvPr id="3" name="Slide Number Placeholder 5">
            <a:extLst>
              <a:ext uri="{FF2B5EF4-FFF2-40B4-BE49-F238E27FC236}">
                <a16:creationId xmlns:a16="http://schemas.microsoft.com/office/drawing/2014/main" id="{DCDA7B2F-E81E-4A44-9F5F-A7AFF9D70002}"/>
              </a:ext>
            </a:extLst>
          </p:cNvPr>
          <p:cNvSpPr>
            <a:spLocks noGrp="1"/>
          </p:cNvSpPr>
          <p:nvPr>
            <p:ph type="sldNum" sz="quarter" idx="11"/>
          </p:nvPr>
        </p:nvSpPr>
        <p:spPr/>
        <p:txBody>
          <a:bodyPr/>
          <a:lstStyle>
            <a:lvl1pPr>
              <a:defRPr/>
            </a:lvl1pPr>
          </a:lstStyle>
          <a:p>
            <a:pPr>
              <a:defRPr/>
            </a:pPr>
            <a:fld id="{6736E29F-FFC1-2C49-8243-4EDCBA2AC996}" type="slidenum">
              <a:rPr lang="en-US"/>
              <a:pPr>
                <a:defRPr/>
              </a:pPr>
              <a:t>‹#›</a:t>
            </a:fld>
            <a:endParaRPr lang="en-US" dirty="0"/>
          </a:p>
        </p:txBody>
      </p:sp>
    </p:spTree>
    <p:extLst>
      <p:ext uri="{BB962C8B-B14F-4D97-AF65-F5344CB8AC3E}">
        <p14:creationId xmlns:p14="http://schemas.microsoft.com/office/powerpoint/2010/main" val="422585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tegory_Squi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1DB949-1463-2A4C-B301-63F1602C50E3}"/>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CCAC41FC-8492-FD42-A45A-1DF0B10E101B}"/>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396A122A-D83B-6B4B-9C9F-4A4D8480E231}"/>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09C12A2-65EF-FD4D-A54C-5FC8D1359EF8}" type="slidenum">
              <a:rPr lang="en-US"/>
              <a:pPr>
                <a:defRPr/>
              </a:pPr>
              <a:t>‹#›</a:t>
            </a:fld>
            <a:endParaRPr lang="en-US" dirty="0"/>
          </a:p>
        </p:txBody>
      </p:sp>
    </p:spTree>
    <p:extLst>
      <p:ext uri="{BB962C8B-B14F-4D97-AF65-F5344CB8AC3E}">
        <p14:creationId xmlns:p14="http://schemas.microsoft.com/office/powerpoint/2010/main" val="470777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al-servic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8DBF48-0EFD-7E4F-AAF0-AB1C4877B680}"/>
              </a:ext>
            </a:extLst>
          </p:cNvPr>
          <p:cNvSpPr/>
          <p:nvPr userDrawn="1"/>
        </p:nvSpPr>
        <p:spPr>
          <a:xfrm>
            <a:off x="0" y="1009650"/>
            <a:ext cx="12192000"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E1388B4C-0BAF-3342-B4C4-F8F3835171B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General Services</a:t>
            </a:r>
          </a:p>
        </p:txBody>
      </p:sp>
      <p:sp>
        <p:nvSpPr>
          <p:cNvPr id="6" name="Title 1">
            <a:extLst>
              <a:ext uri="{FF2B5EF4-FFF2-40B4-BE49-F238E27FC236}">
                <a16:creationId xmlns:a16="http://schemas.microsoft.com/office/drawing/2014/main" id="{1589A14A-BBCF-BC41-8E4A-D55A4B8E1B3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613BDA1A-1CBB-8E43-A453-55D625CBA08B}"/>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DE7E60F-0E8F-E845-A30E-6D51DFDCF24C}"/>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6F1EA21-81DA-5A4B-9469-25634A530790}"/>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151A346F-D391-644D-B9B5-43708DD842CA}"/>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72133C68-E859-C34E-BFD3-94DFBAD884BF}"/>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5BCD9E6-DD9F-CF4C-A723-FB790C21F76D}" type="slidenum">
              <a:rPr lang="en-US"/>
              <a:pPr>
                <a:defRPr/>
              </a:pPr>
              <a:t>‹#›</a:t>
            </a:fld>
            <a:endParaRPr lang="en-US" dirty="0"/>
          </a:p>
        </p:txBody>
      </p:sp>
    </p:spTree>
    <p:extLst>
      <p:ext uri="{BB962C8B-B14F-4D97-AF65-F5344CB8AC3E}">
        <p14:creationId xmlns:p14="http://schemas.microsoft.com/office/powerpoint/2010/main" val="37831371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11C473C-44BA-054B-B271-D3751D073C48}"/>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604AFDB-588D-E24E-89EC-AD90383CE474}"/>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sp>
        <p:nvSpPr>
          <p:cNvPr id="5" name="Footer Placeholder 4">
            <a:extLst>
              <a:ext uri="{FF2B5EF4-FFF2-40B4-BE49-F238E27FC236}">
                <a16:creationId xmlns:a16="http://schemas.microsoft.com/office/drawing/2014/main" id="{AB2FC540-A845-044F-9D08-8CCD18A3A0CE}"/>
              </a:ext>
            </a:extLst>
          </p:cNvPr>
          <p:cNvSpPr>
            <a:spLocks noGrp="1"/>
          </p:cNvSpPr>
          <p:nvPr>
            <p:ph type="ftr" sz="quarter" idx="3"/>
          </p:nvPr>
        </p:nvSpPr>
        <p:spPr>
          <a:xfrm>
            <a:off x="1090613" y="6249988"/>
            <a:ext cx="4462462"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6" name="Slide Number Placeholder 5">
            <a:extLst>
              <a:ext uri="{FF2B5EF4-FFF2-40B4-BE49-F238E27FC236}">
                <a16:creationId xmlns:a16="http://schemas.microsoft.com/office/drawing/2014/main" id="{BE219088-B55D-A741-B8EF-198428D1B898}"/>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rgbClr val="161E2D"/>
                </a:solidFill>
                <a:latin typeface="Arial" panose="020B0604020202020204" pitchFamily="34" charset="0"/>
                <a:cs typeface="Arial" panose="020B0604020202020204" pitchFamily="34" charset="0"/>
              </a:defRPr>
            </a:lvl1pPr>
          </a:lstStyle>
          <a:p>
            <a:pPr>
              <a:defRPr/>
            </a:pPr>
            <a:fld id="{976DA806-159D-F049-A422-2847A28E7037}" type="slidenum">
              <a:rPr lang="en-US"/>
              <a:pPr>
                <a:defRPr/>
              </a:pPr>
              <a:t>‹#›</a:t>
            </a:fld>
            <a:endParaRPr lang="en-US" dirty="0"/>
          </a:p>
        </p:txBody>
      </p:sp>
      <p:pic>
        <p:nvPicPr>
          <p:cNvPr id="1030" name="Graphic 7">
            <a:extLst>
              <a:ext uri="{FF2B5EF4-FFF2-40B4-BE49-F238E27FC236}">
                <a16:creationId xmlns:a16="http://schemas.microsoft.com/office/drawing/2014/main" id="{270E387F-0299-C54E-B0C6-72E0903F7C84}"/>
              </a:ext>
            </a:extLst>
          </p:cNvPr>
          <p:cNvPicPr>
            <a:picLocks noChangeAspect="1" noChangeArrowheads="1"/>
          </p:cNvPicPr>
          <p:nvPr userDrawn="1"/>
        </p:nvPicPr>
        <p:blipFill>
          <a:blip r:embed="rId37">
            <a:extLst>
              <a:ext uri="{28A0092B-C50C-407E-A947-70E740481C1C}">
                <a14:useLocalDpi xmlns:a14="http://schemas.microsoft.com/office/drawing/2010/main" val="0"/>
              </a:ext>
            </a:extLst>
          </a:blip>
          <a:srcRect/>
          <a:stretch>
            <a:fillRect/>
          </a:stretch>
        </p:blipFill>
        <p:spPr bwMode="auto">
          <a:xfrm>
            <a:off x="280988" y="6238875"/>
            <a:ext cx="5857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AB14B325-37EE-2D47-9D73-848E4457D5C0}"/>
              </a:ext>
            </a:extLst>
          </p:cNvPr>
          <p:cNvCxnSpPr>
            <a:cxnSpLocks/>
          </p:cNvCxnSpPr>
          <p:nvPr userDrawn="1"/>
        </p:nvCxnSpPr>
        <p:spPr>
          <a:xfrm>
            <a:off x="280988" y="6070600"/>
            <a:ext cx="11669712" cy="0"/>
          </a:xfrm>
          <a:prstGeom prst="line">
            <a:avLst/>
          </a:prstGeom>
          <a:ln w="28575">
            <a:solidFill>
              <a:srgbClr val="EAED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028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hf hdr="0" dt="0"/>
  <p:txStyles>
    <p:titleStyle>
      <a:lvl1pPr algn="l" rtl="0" eaLnBrk="0" fontAlgn="base" hangingPunct="0">
        <a:lnSpc>
          <a:spcPct val="90000"/>
        </a:lnSpc>
        <a:spcBef>
          <a:spcPct val="0"/>
        </a:spcBef>
        <a:spcAft>
          <a:spcPct val="0"/>
        </a:spcAft>
        <a:defRPr sz="2800" b="1" kern="1200">
          <a:solidFill>
            <a:srgbClr val="161E2D"/>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rgbClr val="161E2D"/>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rgbClr val="161E2D"/>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rgbClr val="161E2D"/>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rgbClr val="161E2D"/>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6E79AB-240E-4143-BABA-F38C624667DA}"/>
              </a:ext>
            </a:extLst>
          </p:cNvPr>
          <p:cNvSpPr>
            <a:spLocks noGrp="1"/>
          </p:cNvSpPr>
          <p:nvPr>
            <p:ph type="title"/>
          </p:nvPr>
        </p:nvSpPr>
        <p:spPr/>
        <p:txBody>
          <a:bodyPr/>
          <a:lstStyle/>
          <a:p>
            <a:r>
              <a:rPr lang="en-US" sz="2000" b="0" dirty="0"/>
              <a:t>Making your audio and video files searchable using Amazon Transcribe and Amazon Kendra</a:t>
            </a:r>
            <a:endParaRPr lang="en-US" sz="2000" dirty="0"/>
          </a:p>
        </p:txBody>
      </p:sp>
      <p:sp>
        <p:nvSpPr>
          <p:cNvPr id="8" name="Content Placeholder 7">
            <a:extLst>
              <a:ext uri="{FF2B5EF4-FFF2-40B4-BE49-F238E27FC236}">
                <a16:creationId xmlns:a16="http://schemas.microsoft.com/office/drawing/2014/main" id="{0E3527B3-DD1B-E14E-97C8-1370D276F09A}"/>
              </a:ext>
            </a:extLst>
          </p:cNvPr>
          <p:cNvSpPr>
            <a:spLocks noGrp="1"/>
          </p:cNvSpPr>
          <p:nvPr>
            <p:ph idx="10"/>
          </p:nvPr>
        </p:nvSpPr>
        <p:spPr/>
        <p:txBody>
          <a:bodyPr>
            <a:normAutofit/>
          </a:bodyPr>
          <a:lstStyle/>
          <a:p>
            <a:pPr marL="342900" indent="-342900">
              <a:buFont typeface="Arial" panose="020B0604020202020204" pitchFamily="34" charset="0"/>
              <a:buChar char="•"/>
            </a:pPr>
            <a:r>
              <a:rPr lang="en-US" sz="1600" dirty="0"/>
              <a:t>Organizations across entertainment, education, and advertising industries increasingly use media to engage with their audiences. However thousands of personnel hours are often spent tagging, labeling, transcribing, and cataloging media assets to make their content discoverable</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This open source solution is a search application that allows users to query the content repository and play the relevant sections of original media files returned in results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The solution is implemented as an Amazon Kendra custom data source connector specially designed to crawl, transcribe, time-mark and index media (audio and video) files, along with an enhanced Kendra search application</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Deliverables</a:t>
            </a:r>
          </a:p>
          <a:p>
            <a:pPr marL="800100" lvl="1" indent="-342900">
              <a:buFont typeface="Arial" panose="020B0604020202020204" pitchFamily="34" charset="0"/>
              <a:buChar char="•"/>
            </a:pPr>
            <a:r>
              <a:rPr lang="en-US" sz="1200" dirty="0"/>
              <a:t>Reusable open source no-code solution published in GitHub with a CloudFormation template for 1-click launch blog post</a:t>
            </a:r>
          </a:p>
          <a:p>
            <a:pPr marL="800100" lvl="1" indent="-342900">
              <a:buFont typeface="Arial" panose="020B0604020202020204" pitchFamily="34" charset="0"/>
              <a:buChar char="•"/>
            </a:pPr>
            <a:r>
              <a:rPr lang="en-US" sz="1200" dirty="0"/>
              <a:t>Blog post to introduce the solution and its purpose with a tutorial for its installation, use and a look ‘under the hood’ explaining how it’s architected</a:t>
            </a:r>
          </a:p>
        </p:txBody>
      </p:sp>
      <p:sp>
        <p:nvSpPr>
          <p:cNvPr id="5" name="Footer Placeholder 4">
            <a:extLst>
              <a:ext uri="{FF2B5EF4-FFF2-40B4-BE49-F238E27FC236}">
                <a16:creationId xmlns:a16="http://schemas.microsoft.com/office/drawing/2014/main" id="{F885DC68-C86B-FC40-9D6E-33D8F48F12FE}"/>
              </a:ext>
            </a:extLst>
          </p:cNvPr>
          <p:cNvSpPr>
            <a:spLocks noGrp="1"/>
          </p:cNvSpPr>
          <p:nvPr>
            <p:ph type="ftr" sz="quarter" idx="11"/>
          </p:nvPr>
        </p:nvSpPr>
        <p:spPr/>
        <p:txBody>
          <a:bodyPr/>
          <a:lstStyle/>
          <a:p>
            <a:pPr>
              <a:defRPr/>
            </a:pPr>
            <a:r>
              <a:rPr lang="en-US"/>
              <a:t>© 2021, Amazon Web Services, Inc. or its affiliates. All rights reserved.</a:t>
            </a:r>
            <a:endParaRPr lang="en-US" dirty="0"/>
          </a:p>
        </p:txBody>
      </p:sp>
      <p:sp>
        <p:nvSpPr>
          <p:cNvPr id="6" name="Slide Number Placeholder 5">
            <a:extLst>
              <a:ext uri="{FF2B5EF4-FFF2-40B4-BE49-F238E27FC236}">
                <a16:creationId xmlns:a16="http://schemas.microsoft.com/office/drawing/2014/main" id="{B826ACF1-5BEF-3A4A-A755-6C861248D11A}"/>
              </a:ext>
            </a:extLst>
          </p:cNvPr>
          <p:cNvSpPr>
            <a:spLocks noGrp="1"/>
          </p:cNvSpPr>
          <p:nvPr>
            <p:ph type="sldNum" sz="quarter" idx="12"/>
          </p:nvPr>
        </p:nvSpPr>
        <p:spPr/>
        <p:txBody>
          <a:bodyPr/>
          <a:lstStyle/>
          <a:p>
            <a:pPr>
              <a:defRPr/>
            </a:pPr>
            <a:fld id="{7636629C-DB39-B44B-9452-4DC450D43CB3}" type="slidenum">
              <a:rPr lang="en-US" smtClean="0"/>
              <a:pPr>
                <a:defRPr/>
              </a:pPr>
              <a:t>1</a:t>
            </a:fld>
            <a:endParaRPr lang="en-US" dirty="0"/>
          </a:p>
        </p:txBody>
      </p:sp>
    </p:spTree>
    <p:extLst>
      <p:ext uri="{BB962C8B-B14F-4D97-AF65-F5344CB8AC3E}">
        <p14:creationId xmlns:p14="http://schemas.microsoft.com/office/powerpoint/2010/main" val="304555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6E79AB-240E-4143-BABA-F38C624667DA}"/>
              </a:ext>
            </a:extLst>
          </p:cNvPr>
          <p:cNvSpPr>
            <a:spLocks noGrp="1"/>
          </p:cNvSpPr>
          <p:nvPr>
            <p:ph type="title"/>
          </p:nvPr>
        </p:nvSpPr>
        <p:spPr/>
        <p:txBody>
          <a:bodyPr/>
          <a:lstStyle/>
          <a:p>
            <a:r>
              <a:rPr lang="en-US" sz="2000" b="0" dirty="0"/>
              <a:t>Demo Content</a:t>
            </a:r>
            <a:endParaRPr lang="en-US" sz="2000" dirty="0"/>
          </a:p>
        </p:txBody>
      </p:sp>
      <p:sp>
        <p:nvSpPr>
          <p:cNvPr id="5" name="Footer Placeholder 4">
            <a:extLst>
              <a:ext uri="{FF2B5EF4-FFF2-40B4-BE49-F238E27FC236}">
                <a16:creationId xmlns:a16="http://schemas.microsoft.com/office/drawing/2014/main" id="{F885DC68-C86B-FC40-9D6E-33D8F48F12FE}"/>
              </a:ext>
            </a:extLst>
          </p:cNvPr>
          <p:cNvSpPr>
            <a:spLocks noGrp="1"/>
          </p:cNvSpPr>
          <p:nvPr>
            <p:ph type="ftr" sz="quarter" idx="11"/>
          </p:nvPr>
        </p:nvSpPr>
        <p:spPr/>
        <p:txBody>
          <a:bodyPr/>
          <a:lstStyle/>
          <a:p>
            <a:pPr>
              <a:defRPr/>
            </a:pPr>
            <a:r>
              <a:rPr lang="en-US"/>
              <a:t>© 2021, Amazon Web Services, Inc. or its affiliates. All rights reserved.</a:t>
            </a:r>
            <a:endParaRPr lang="en-US" dirty="0"/>
          </a:p>
        </p:txBody>
      </p:sp>
      <p:sp>
        <p:nvSpPr>
          <p:cNvPr id="6" name="Slide Number Placeholder 5">
            <a:extLst>
              <a:ext uri="{FF2B5EF4-FFF2-40B4-BE49-F238E27FC236}">
                <a16:creationId xmlns:a16="http://schemas.microsoft.com/office/drawing/2014/main" id="{B826ACF1-5BEF-3A4A-A755-6C861248D11A}"/>
              </a:ext>
            </a:extLst>
          </p:cNvPr>
          <p:cNvSpPr>
            <a:spLocks noGrp="1"/>
          </p:cNvSpPr>
          <p:nvPr>
            <p:ph type="sldNum" sz="quarter" idx="12"/>
          </p:nvPr>
        </p:nvSpPr>
        <p:spPr/>
        <p:txBody>
          <a:bodyPr/>
          <a:lstStyle/>
          <a:p>
            <a:pPr>
              <a:defRPr/>
            </a:pPr>
            <a:fld id="{7636629C-DB39-B44B-9452-4DC450D43CB3}" type="slidenum">
              <a:rPr lang="en-US" smtClean="0"/>
              <a:pPr>
                <a:defRPr/>
              </a:pPr>
              <a:t>2</a:t>
            </a:fld>
            <a:endParaRPr lang="en-US" dirty="0"/>
          </a:p>
        </p:txBody>
      </p:sp>
      <p:pic>
        <p:nvPicPr>
          <p:cNvPr id="9" name="Picture 8">
            <a:extLst>
              <a:ext uri="{FF2B5EF4-FFF2-40B4-BE49-F238E27FC236}">
                <a16:creationId xmlns:a16="http://schemas.microsoft.com/office/drawing/2014/main" id="{91083EB5-1815-5944-BBEF-D626A6C70CBC}"/>
              </a:ext>
            </a:extLst>
          </p:cNvPr>
          <p:cNvPicPr>
            <a:picLocks noChangeAspect="1"/>
          </p:cNvPicPr>
          <p:nvPr/>
        </p:nvPicPr>
        <p:blipFill>
          <a:blip r:embed="rId2"/>
          <a:stretch>
            <a:fillRect/>
          </a:stretch>
        </p:blipFill>
        <p:spPr>
          <a:xfrm>
            <a:off x="954425" y="1458709"/>
            <a:ext cx="5533025" cy="3803955"/>
          </a:xfrm>
          <a:prstGeom prst="rect">
            <a:avLst/>
          </a:prstGeom>
        </p:spPr>
      </p:pic>
      <p:pic>
        <p:nvPicPr>
          <p:cNvPr id="13" name="Picture 12">
            <a:extLst>
              <a:ext uri="{FF2B5EF4-FFF2-40B4-BE49-F238E27FC236}">
                <a16:creationId xmlns:a16="http://schemas.microsoft.com/office/drawing/2014/main" id="{3B28C82B-D3F7-FD46-9B1E-4A98005F213B}"/>
              </a:ext>
            </a:extLst>
          </p:cNvPr>
          <p:cNvPicPr>
            <a:picLocks noChangeAspect="1"/>
          </p:cNvPicPr>
          <p:nvPr/>
        </p:nvPicPr>
        <p:blipFill>
          <a:blip r:embed="rId3"/>
          <a:stretch>
            <a:fillRect/>
          </a:stretch>
        </p:blipFill>
        <p:spPr>
          <a:xfrm>
            <a:off x="7569199" y="730385"/>
            <a:ext cx="3387388" cy="4965603"/>
          </a:xfrm>
          <a:prstGeom prst="rect">
            <a:avLst/>
          </a:prstGeom>
        </p:spPr>
      </p:pic>
    </p:spTree>
    <p:extLst>
      <p:ext uri="{BB962C8B-B14F-4D97-AF65-F5344CB8AC3E}">
        <p14:creationId xmlns:p14="http://schemas.microsoft.com/office/powerpoint/2010/main" val="12337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70A87E-62C0-1A41-B463-44A784AF7150}"/>
              </a:ext>
            </a:extLst>
          </p:cNvPr>
          <p:cNvSpPr>
            <a:spLocks noGrp="1"/>
          </p:cNvSpPr>
          <p:nvPr>
            <p:ph type="ftr" sz="quarter" idx="10"/>
          </p:nvPr>
        </p:nvSpPr>
        <p:spPr/>
        <p:txBody>
          <a:bodyPr/>
          <a:lstStyle/>
          <a:p>
            <a:pPr>
              <a:defRPr/>
            </a:pPr>
            <a:r>
              <a:rPr lang="en-US"/>
              <a:t>© 2021, Amazon Web Services, Inc. or its affiliates. All rights reserved.</a:t>
            </a:r>
            <a:endParaRPr lang="en-US" dirty="0"/>
          </a:p>
        </p:txBody>
      </p:sp>
      <p:sp>
        <p:nvSpPr>
          <p:cNvPr id="6" name="Slide Number Placeholder 5">
            <a:extLst>
              <a:ext uri="{FF2B5EF4-FFF2-40B4-BE49-F238E27FC236}">
                <a16:creationId xmlns:a16="http://schemas.microsoft.com/office/drawing/2014/main" id="{1A9169E0-7552-DF40-8897-A18612F98803}"/>
              </a:ext>
            </a:extLst>
          </p:cNvPr>
          <p:cNvSpPr>
            <a:spLocks noGrp="1"/>
          </p:cNvSpPr>
          <p:nvPr>
            <p:ph type="sldNum" sz="quarter" idx="11"/>
          </p:nvPr>
        </p:nvSpPr>
        <p:spPr/>
        <p:txBody>
          <a:bodyPr/>
          <a:lstStyle/>
          <a:p>
            <a:pPr>
              <a:defRPr/>
            </a:pPr>
            <a:fld id="{7636629C-DB39-B44B-9452-4DC450D43CB3}" type="slidenum">
              <a:rPr lang="en-US" smtClean="0"/>
              <a:pPr>
                <a:defRPr/>
              </a:pPr>
              <a:t>3</a:t>
            </a:fld>
            <a:endParaRPr lang="en-US" dirty="0"/>
          </a:p>
        </p:txBody>
      </p:sp>
      <p:grpSp>
        <p:nvGrpSpPr>
          <p:cNvPr id="23" name="Group 22">
            <a:extLst>
              <a:ext uri="{FF2B5EF4-FFF2-40B4-BE49-F238E27FC236}">
                <a16:creationId xmlns:a16="http://schemas.microsoft.com/office/drawing/2014/main" id="{1DB15264-035F-F54F-8BAC-F291CC276372}"/>
              </a:ext>
            </a:extLst>
          </p:cNvPr>
          <p:cNvGrpSpPr>
            <a:grpSpLocks noChangeAspect="1"/>
          </p:cNvGrpSpPr>
          <p:nvPr/>
        </p:nvGrpSpPr>
        <p:grpSpPr>
          <a:xfrm>
            <a:off x="668238" y="1409292"/>
            <a:ext cx="8686800" cy="4001837"/>
            <a:chOff x="668238" y="462223"/>
            <a:chExt cx="10381894" cy="4782741"/>
          </a:xfrm>
        </p:grpSpPr>
        <p:sp>
          <p:nvSpPr>
            <p:cNvPr id="7" name="TextBox 20">
              <a:extLst>
                <a:ext uri="{FF2B5EF4-FFF2-40B4-BE49-F238E27FC236}">
                  <a16:creationId xmlns:a16="http://schemas.microsoft.com/office/drawing/2014/main" id="{11F81753-9441-4E4C-8719-B189B583CA74}"/>
                </a:ext>
              </a:extLst>
            </p:cNvPr>
            <p:cNvSpPr txBox="1">
              <a:spLocks noChangeArrowheads="1"/>
            </p:cNvSpPr>
            <p:nvPr/>
          </p:nvSpPr>
          <p:spPr bwMode="auto">
            <a:xfrm>
              <a:off x="668238" y="2778494"/>
              <a:ext cx="129063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User Provided S3 Bucket with</a:t>
              </a:r>
            </a:p>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Media Files</a:t>
              </a:r>
            </a:p>
          </p:txBody>
        </p:sp>
        <p:pic>
          <p:nvPicPr>
            <p:cNvPr id="8" name="Graphic 31">
              <a:extLst>
                <a:ext uri="{FF2B5EF4-FFF2-40B4-BE49-F238E27FC236}">
                  <a16:creationId xmlns:a16="http://schemas.microsoft.com/office/drawing/2014/main" id="{1A62A4F8-2BCB-5F47-90E7-1C4CAF47B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231176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7">
              <a:extLst>
                <a:ext uri="{FF2B5EF4-FFF2-40B4-BE49-F238E27FC236}">
                  <a16:creationId xmlns:a16="http://schemas.microsoft.com/office/drawing/2014/main" id="{A86C5964-AEE9-AD46-9E76-201E98F8188D}"/>
                </a:ext>
              </a:extLst>
            </p:cNvPr>
            <p:cNvSpPr txBox="1">
              <a:spLocks noChangeArrowheads="1"/>
            </p:cNvSpPr>
            <p:nvPr/>
          </p:nvSpPr>
          <p:spPr bwMode="auto">
            <a:xfrm>
              <a:off x="2846517" y="2791194"/>
              <a:ext cx="1362074"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Lambda to start custom </a:t>
              </a:r>
              <a:r>
                <a:rPr lang="en-US" altLang="en-US" sz="1100" dirty="0" err="1">
                  <a:latin typeface="Arial" panose="020B0604020202020204" pitchFamily="34" charset="0"/>
                  <a:ea typeface="Amazon Ember" panose="020B0603020204020204" pitchFamily="34" charset="0"/>
                  <a:cs typeface="Arial" panose="020B0604020202020204" pitchFamily="34" charset="0"/>
                </a:rPr>
                <a:t>datasource</a:t>
              </a:r>
              <a:r>
                <a:rPr lang="en-US" altLang="en-US" sz="1100" dirty="0">
                  <a:latin typeface="Arial" panose="020B0604020202020204" pitchFamily="34" charset="0"/>
                  <a:ea typeface="Amazon Ember" panose="020B0603020204020204" pitchFamily="34" charset="0"/>
                  <a:cs typeface="Arial" panose="020B0604020202020204" pitchFamily="34" charset="0"/>
                </a:rPr>
                <a:t> sync, crawl S3 bucket and start Transcription jobs</a:t>
              </a:r>
            </a:p>
          </p:txBody>
        </p:sp>
        <p:pic>
          <p:nvPicPr>
            <p:cNvPr id="10" name="Graphic 13">
              <a:extLst>
                <a:ext uri="{FF2B5EF4-FFF2-40B4-BE49-F238E27FC236}">
                  <a16:creationId xmlns:a16="http://schemas.microsoft.com/office/drawing/2014/main" id="{0553196A-F4B1-A248-9230-2B2C71F64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7443" y="231176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8">
              <a:extLst>
                <a:ext uri="{FF2B5EF4-FFF2-40B4-BE49-F238E27FC236}">
                  <a16:creationId xmlns:a16="http://schemas.microsoft.com/office/drawing/2014/main" id="{973B5361-E2B9-AC43-9547-CD1DF9499B08}"/>
                </a:ext>
              </a:extLst>
            </p:cNvPr>
            <p:cNvSpPr txBox="1">
              <a:spLocks noChangeArrowheads="1"/>
            </p:cNvSpPr>
            <p:nvPr/>
          </p:nvSpPr>
          <p:spPr bwMode="auto">
            <a:xfrm>
              <a:off x="1761347" y="916248"/>
              <a:ext cx="118745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err="1">
                  <a:latin typeface="Arial" panose="020B0604020202020204" pitchFamily="34" charset="0"/>
                  <a:ea typeface="Amazon Ember" panose="020B0603020204020204" pitchFamily="34" charset="0"/>
                  <a:cs typeface="Arial" panose="020B0604020202020204" pitchFamily="34" charset="0"/>
                </a:rPr>
                <a:t>EventBridge</a:t>
              </a:r>
              <a:r>
                <a:rPr lang="en-US" altLang="en-US" sz="1100" dirty="0">
                  <a:latin typeface="Arial" panose="020B0604020202020204" pitchFamily="34" charset="0"/>
                  <a:ea typeface="Amazon Ember" panose="020B0603020204020204" pitchFamily="34" charset="0"/>
                  <a:cs typeface="Arial" panose="020B0604020202020204" pitchFamily="34" charset="0"/>
                </a:rPr>
                <a:t> Schedule or Trigger Event</a:t>
              </a:r>
            </a:p>
          </p:txBody>
        </p:sp>
        <p:pic>
          <p:nvPicPr>
            <p:cNvPr id="12" name="Graphic 8">
              <a:extLst>
                <a:ext uri="{FF2B5EF4-FFF2-40B4-BE49-F238E27FC236}">
                  <a16:creationId xmlns:a16="http://schemas.microsoft.com/office/drawing/2014/main" id="{9081F341-1B75-0D4A-B91E-6432B2C74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4409" y="4622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9">
              <a:extLst>
                <a:ext uri="{FF2B5EF4-FFF2-40B4-BE49-F238E27FC236}">
                  <a16:creationId xmlns:a16="http://schemas.microsoft.com/office/drawing/2014/main" id="{D8B902EE-29DA-EB46-A9CC-BDB18804A2E6}"/>
                </a:ext>
              </a:extLst>
            </p:cNvPr>
            <p:cNvSpPr txBox="1">
              <a:spLocks noChangeArrowheads="1"/>
            </p:cNvSpPr>
            <p:nvPr/>
          </p:nvSpPr>
          <p:spPr bwMode="auto">
            <a:xfrm>
              <a:off x="4679724" y="4644800"/>
              <a:ext cx="149383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DynamoDB Table to keep track of files, jobs, state</a:t>
              </a:r>
            </a:p>
          </p:txBody>
        </p:sp>
        <p:pic>
          <p:nvPicPr>
            <p:cNvPr id="14" name="Graphic 29">
              <a:extLst>
                <a:ext uri="{FF2B5EF4-FFF2-40B4-BE49-F238E27FC236}">
                  <a16:creationId xmlns:a16="http://schemas.microsoft.com/office/drawing/2014/main" id="{3CCFBE99-1261-BE42-8EA8-BA9F77CDD5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9872" y="419871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Graphic 20">
              <a:extLst>
                <a:ext uri="{FF2B5EF4-FFF2-40B4-BE49-F238E27FC236}">
                  <a16:creationId xmlns:a16="http://schemas.microsoft.com/office/drawing/2014/main" id="{A489146D-EAD4-4942-9DCA-6AAC2805C0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6845" y="46414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2">
              <a:extLst>
                <a:ext uri="{FF2B5EF4-FFF2-40B4-BE49-F238E27FC236}">
                  <a16:creationId xmlns:a16="http://schemas.microsoft.com/office/drawing/2014/main" id="{FFAB1645-EEBB-6147-932D-EF219CA46046}"/>
                </a:ext>
              </a:extLst>
            </p:cNvPr>
            <p:cNvSpPr txBox="1">
              <a:spLocks noChangeArrowheads="1"/>
            </p:cNvSpPr>
            <p:nvPr/>
          </p:nvSpPr>
          <p:spPr bwMode="auto">
            <a:xfrm>
              <a:off x="4167545" y="1226142"/>
              <a:ext cx="227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Transcribe</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(Transcription jobs)</a:t>
              </a:r>
            </a:p>
          </p:txBody>
        </p:sp>
        <p:sp>
          <p:nvSpPr>
            <p:cNvPr id="17" name="TextBox 18">
              <a:extLst>
                <a:ext uri="{FF2B5EF4-FFF2-40B4-BE49-F238E27FC236}">
                  <a16:creationId xmlns:a16="http://schemas.microsoft.com/office/drawing/2014/main" id="{CFABBDB6-B55C-204C-8916-4D67A78A3F0A}"/>
                </a:ext>
              </a:extLst>
            </p:cNvPr>
            <p:cNvSpPr txBox="1">
              <a:spLocks noChangeArrowheads="1"/>
            </p:cNvSpPr>
            <p:nvPr/>
          </p:nvSpPr>
          <p:spPr bwMode="auto">
            <a:xfrm>
              <a:off x="6986486" y="916250"/>
              <a:ext cx="118745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err="1">
                  <a:latin typeface="Arial" panose="020B0604020202020204" pitchFamily="34" charset="0"/>
                  <a:ea typeface="Amazon Ember" panose="020B0603020204020204" pitchFamily="34" charset="0"/>
                  <a:cs typeface="Arial" panose="020B0604020202020204" pitchFamily="34" charset="0"/>
                </a:rPr>
                <a:t>EventBridge</a:t>
              </a:r>
              <a:r>
                <a:rPr lang="en-US" altLang="en-US" sz="1100" dirty="0">
                  <a:latin typeface="Arial" panose="020B0604020202020204" pitchFamily="34" charset="0"/>
                  <a:ea typeface="Amazon Ember" panose="020B0603020204020204" pitchFamily="34" charset="0"/>
                  <a:cs typeface="Arial" panose="020B0604020202020204" pitchFamily="34" charset="0"/>
                </a:rPr>
                <a:t> Transcribe Job Complete Event</a:t>
              </a:r>
            </a:p>
          </p:txBody>
        </p:sp>
        <p:pic>
          <p:nvPicPr>
            <p:cNvPr id="18" name="Graphic 8">
              <a:extLst>
                <a:ext uri="{FF2B5EF4-FFF2-40B4-BE49-F238E27FC236}">
                  <a16:creationId xmlns:a16="http://schemas.microsoft.com/office/drawing/2014/main" id="{F8BB7F09-B3F8-7340-9CB7-EC1218A16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9548" y="4622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7">
              <a:extLst>
                <a:ext uri="{FF2B5EF4-FFF2-40B4-BE49-F238E27FC236}">
                  <a16:creationId xmlns:a16="http://schemas.microsoft.com/office/drawing/2014/main" id="{B48358A7-67B4-E549-B445-6CEABA0F8AFA}"/>
                </a:ext>
              </a:extLst>
            </p:cNvPr>
            <p:cNvSpPr txBox="1">
              <a:spLocks noChangeArrowheads="1"/>
            </p:cNvSpPr>
            <p:nvPr/>
          </p:nvSpPr>
          <p:spPr bwMode="auto">
            <a:xfrm>
              <a:off x="6952015" y="2763325"/>
              <a:ext cx="136207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Lambda to extract time marked text, index the text, and stop </a:t>
              </a:r>
              <a:r>
                <a:rPr lang="en-US" altLang="en-US" sz="1100" dirty="0" err="1">
                  <a:latin typeface="Arial" panose="020B0604020202020204" pitchFamily="34" charset="0"/>
                  <a:ea typeface="Amazon Ember" panose="020B0603020204020204" pitchFamily="34" charset="0"/>
                  <a:cs typeface="Arial" panose="020B0604020202020204" pitchFamily="34" charset="0"/>
                </a:rPr>
                <a:t>datasource</a:t>
              </a:r>
              <a:r>
                <a:rPr lang="en-US" altLang="en-US" sz="1100" dirty="0">
                  <a:latin typeface="Arial" panose="020B0604020202020204" pitchFamily="34" charset="0"/>
                  <a:ea typeface="Amazon Ember" panose="020B0603020204020204" pitchFamily="34" charset="0"/>
                  <a:cs typeface="Arial" panose="020B0604020202020204" pitchFamily="34" charset="0"/>
                </a:rPr>
                <a:t> sync when all jobs are complete</a:t>
              </a:r>
            </a:p>
          </p:txBody>
        </p:sp>
        <p:pic>
          <p:nvPicPr>
            <p:cNvPr id="20" name="Graphic 13">
              <a:extLst>
                <a:ext uri="{FF2B5EF4-FFF2-40B4-BE49-F238E27FC236}">
                  <a16:creationId xmlns:a16="http://schemas.microsoft.com/office/drawing/2014/main" id="{07FA8C97-91FB-F542-85C6-F9B722487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941" y="22839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Graphic 16">
              <a:extLst>
                <a:ext uri="{FF2B5EF4-FFF2-40B4-BE49-F238E27FC236}">
                  <a16:creationId xmlns:a16="http://schemas.microsoft.com/office/drawing/2014/main" id="{1763CE6B-4006-144B-900C-0DC2F4B3FD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15019" y="231176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1">
              <a:extLst>
                <a:ext uri="{FF2B5EF4-FFF2-40B4-BE49-F238E27FC236}">
                  <a16:creationId xmlns:a16="http://schemas.microsoft.com/office/drawing/2014/main" id="{4BBDB712-5F0E-354D-81BA-79EA6C36BBC0}"/>
                </a:ext>
              </a:extLst>
            </p:cNvPr>
            <p:cNvSpPr txBox="1">
              <a:spLocks noChangeArrowheads="1"/>
            </p:cNvSpPr>
            <p:nvPr/>
          </p:nvSpPr>
          <p:spPr bwMode="auto">
            <a:xfrm>
              <a:off x="8757782" y="3073769"/>
              <a:ext cx="2292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Kendra Index</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with Custom </a:t>
              </a:r>
              <a:r>
                <a:rPr lang="en-US" altLang="en-US" sz="1200" dirty="0" err="1">
                  <a:latin typeface="Arial" panose="020B0604020202020204" pitchFamily="34" charset="0"/>
                  <a:ea typeface="Amazon Ember" panose="020B0603020204020204" pitchFamily="34" charset="0"/>
                  <a:cs typeface="Arial" panose="020B0604020202020204" pitchFamily="34" charset="0"/>
                </a:rPr>
                <a:t>datasource</a:t>
              </a:r>
              <a:r>
                <a:rPr lang="en-US" altLang="en-US" sz="1200" dirty="0">
                  <a:latin typeface="Arial" panose="020B0604020202020204" pitchFamily="34" charset="0"/>
                  <a:ea typeface="Amazon Ember" panose="020B0603020204020204" pitchFamily="34" charset="0"/>
                  <a:cs typeface="Arial" panose="020B0604020202020204" pitchFamily="34" charset="0"/>
                </a:rPr>
                <a:t> configured</a:t>
              </a:r>
            </a:p>
          </p:txBody>
        </p:sp>
      </p:grpSp>
      <p:pic>
        <p:nvPicPr>
          <p:cNvPr id="24" name="Graphic 23">
            <a:extLst>
              <a:ext uri="{FF2B5EF4-FFF2-40B4-BE49-F238E27FC236}">
                <a16:creationId xmlns:a16="http://schemas.microsoft.com/office/drawing/2014/main" id="{A9E41D89-58B5-3F45-A84E-0856DA881FA5}"/>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flipH="1">
            <a:off x="11106986" y="301643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40">
            <a:extLst>
              <a:ext uri="{FF2B5EF4-FFF2-40B4-BE49-F238E27FC236}">
                <a16:creationId xmlns:a16="http://schemas.microsoft.com/office/drawing/2014/main" id="{8DD5F4E3-B65F-424E-A2C6-19AF625C2ECD}"/>
              </a:ext>
            </a:extLst>
          </p:cNvPr>
          <p:cNvSpPr txBox="1">
            <a:spLocks noChangeArrowheads="1"/>
          </p:cNvSpPr>
          <p:nvPr/>
        </p:nvSpPr>
        <p:spPr bwMode="auto">
          <a:xfrm>
            <a:off x="10019920" y="3587935"/>
            <a:ext cx="10731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Users using Web App from Browser to run queries</a:t>
            </a:r>
          </a:p>
        </p:txBody>
      </p:sp>
      <p:cxnSp>
        <p:nvCxnSpPr>
          <p:cNvPr id="27" name="Straight Arrow Connector 26">
            <a:extLst>
              <a:ext uri="{FF2B5EF4-FFF2-40B4-BE49-F238E27FC236}">
                <a16:creationId xmlns:a16="http://schemas.microsoft.com/office/drawing/2014/main" id="{1A7E20CF-77AE-7348-BEF4-F21BF057B404}"/>
              </a:ext>
            </a:extLst>
          </p:cNvPr>
          <p:cNvCxnSpPr/>
          <p:nvPr/>
        </p:nvCxnSpPr>
        <p:spPr>
          <a:xfrm>
            <a:off x="1684969" y="3167743"/>
            <a:ext cx="9069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A8513F-E732-144B-8B66-26481DCA0AA8}"/>
              </a:ext>
            </a:extLst>
          </p:cNvPr>
          <p:cNvCxnSpPr/>
          <p:nvPr/>
        </p:nvCxnSpPr>
        <p:spPr>
          <a:xfrm>
            <a:off x="2576441" y="2434768"/>
            <a:ext cx="300088" cy="40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55EE591-EDC0-A643-B674-B992DF284B25}"/>
              </a:ext>
            </a:extLst>
          </p:cNvPr>
          <p:cNvCxnSpPr/>
          <p:nvPr/>
        </p:nvCxnSpPr>
        <p:spPr>
          <a:xfrm flipV="1">
            <a:off x="3385457" y="2536371"/>
            <a:ext cx="435429" cy="39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215DE18-CF75-204C-A228-C5576D1F2F27}"/>
              </a:ext>
            </a:extLst>
          </p:cNvPr>
          <p:cNvCxnSpPr/>
          <p:nvPr/>
        </p:nvCxnSpPr>
        <p:spPr>
          <a:xfrm>
            <a:off x="5148943" y="1754773"/>
            <a:ext cx="731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25D197-C2A3-FB49-9C86-D9832E691AFE}"/>
              </a:ext>
            </a:extLst>
          </p:cNvPr>
          <p:cNvCxnSpPr>
            <a:endCxn id="20" idx="0"/>
          </p:cNvCxnSpPr>
          <p:nvPr/>
        </p:nvCxnSpPr>
        <p:spPr>
          <a:xfrm>
            <a:off x="6498771" y="2721429"/>
            <a:ext cx="4211" cy="212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5DD4DF7-3D6E-4D48-90F4-AB3EC6DDEC6A}"/>
              </a:ext>
            </a:extLst>
          </p:cNvPr>
          <p:cNvCxnSpPr/>
          <p:nvPr/>
        </p:nvCxnSpPr>
        <p:spPr>
          <a:xfrm>
            <a:off x="7065720" y="3167743"/>
            <a:ext cx="739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FFE361A-78DA-6743-9A0B-58B77B975AE5}"/>
              </a:ext>
            </a:extLst>
          </p:cNvPr>
          <p:cNvCxnSpPr/>
          <p:nvPr/>
        </p:nvCxnSpPr>
        <p:spPr>
          <a:xfrm>
            <a:off x="8787659" y="3167743"/>
            <a:ext cx="127760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06BB770-6839-6141-8A05-F98EBD7292E0}"/>
              </a:ext>
            </a:extLst>
          </p:cNvPr>
          <p:cNvCxnSpPr/>
          <p:nvPr/>
        </p:nvCxnSpPr>
        <p:spPr>
          <a:xfrm>
            <a:off x="3820886" y="4027714"/>
            <a:ext cx="544285" cy="4136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040205E-CC73-E149-BF9A-42958026AC32}"/>
              </a:ext>
            </a:extLst>
          </p:cNvPr>
          <p:cNvCxnSpPr/>
          <p:nvPr/>
        </p:nvCxnSpPr>
        <p:spPr>
          <a:xfrm flipV="1">
            <a:off x="5005485" y="3886166"/>
            <a:ext cx="644201" cy="5370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9CC34E5-D339-C142-BB58-2BAE02819A4C}"/>
              </a:ext>
            </a:extLst>
          </p:cNvPr>
          <p:cNvPicPr>
            <a:picLocks noChangeAspect="1"/>
          </p:cNvPicPr>
          <p:nvPr/>
        </p:nvPicPr>
        <p:blipFill>
          <a:blip r:embed="rId10"/>
          <a:stretch>
            <a:fillRect/>
          </a:stretch>
        </p:blipFill>
        <p:spPr>
          <a:xfrm>
            <a:off x="10210034" y="2956853"/>
            <a:ext cx="762000" cy="558800"/>
          </a:xfrm>
          <a:prstGeom prst="rect">
            <a:avLst/>
          </a:prstGeom>
          <a:ln>
            <a:solidFill>
              <a:schemeClr val="tx1"/>
            </a:solidFill>
          </a:ln>
        </p:spPr>
      </p:pic>
      <p:sp>
        <p:nvSpPr>
          <p:cNvPr id="4" name="Rectangle 3">
            <a:extLst>
              <a:ext uri="{FF2B5EF4-FFF2-40B4-BE49-F238E27FC236}">
                <a16:creationId xmlns:a16="http://schemas.microsoft.com/office/drawing/2014/main" id="{162A6622-995D-594D-9F39-CB14D4109205}"/>
              </a:ext>
            </a:extLst>
          </p:cNvPr>
          <p:cNvSpPr/>
          <p:nvPr/>
        </p:nvSpPr>
        <p:spPr>
          <a:xfrm>
            <a:off x="282102" y="603115"/>
            <a:ext cx="9072936" cy="534048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6" name="Graphic 8">
            <a:extLst>
              <a:ext uri="{FF2B5EF4-FFF2-40B4-BE49-F238E27FC236}">
                <a16:creationId xmlns:a16="http://schemas.microsoft.com/office/drawing/2014/main" id="{24D993E7-3149-2044-818A-33582836AD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881" y="60578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534630"/>
      </p:ext>
    </p:extLst>
  </p:cSld>
  <p:clrMapOvr>
    <a:masterClrMapping/>
  </p:clrMapOvr>
</p:sld>
</file>

<file path=ppt/theme/theme1.xml><?xml version="1.0" encoding="utf-8"?>
<a:theme xmlns:a="http://schemas.openxmlformats.org/drawingml/2006/main" name="Title-and-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306</Words>
  <Application>Microsoft Macintosh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Title-and-Content</vt:lpstr>
      <vt:lpstr>Making your audio and video files searchable using Amazon Transcribe and Amazon Kendra</vt:lpstr>
      <vt:lpstr>Demo Content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27</cp:revision>
  <dcterms:created xsi:type="dcterms:W3CDTF">2021-06-15T16:00:37Z</dcterms:created>
  <dcterms:modified xsi:type="dcterms:W3CDTF">2021-06-21T16:25:13Z</dcterms:modified>
</cp:coreProperties>
</file>