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sldIdLst>
    <p:sldId id="585" r:id="rId5"/>
  </p:sldIdLst>
  <p:sldSz cx="9144000" cy="5143500" type="screen16x9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F3E"/>
    <a:srgbClr val="879196"/>
    <a:srgbClr val="545B64"/>
    <a:srgbClr val="FF9900"/>
    <a:srgbClr val="FFFFFF"/>
    <a:srgbClr val="EAEDED"/>
    <a:srgbClr val="1E8900"/>
    <a:srgbClr val="6AAF35"/>
    <a:srgbClr val="007DBC"/>
    <a:srgbClr val="F2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7" autoAdjust="0"/>
    <p:restoredTop sz="92826" autoAdjust="0"/>
  </p:normalViewPr>
  <p:slideViewPr>
    <p:cSldViewPr snapToGrid="0" showGuides="1">
      <p:cViewPr varScale="1">
        <p:scale>
          <a:sx n="118" d="100"/>
          <a:sy n="118" d="100"/>
        </p:scale>
        <p:origin x="558" y="90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-4614"/>
    </p:cViewPr>
  </p:sorterViewPr>
  <p:notesViewPr>
    <p:cSldViewPr snapToGrid="0">
      <p:cViewPr varScale="1">
        <p:scale>
          <a:sx n="69" d="100"/>
          <a:sy n="69" d="100"/>
        </p:scale>
        <p:origin x="276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6192" y="-113413"/>
            <a:ext cx="9559547" cy="5408428"/>
          </a:xfrm>
          <a:prstGeom prst="rect">
            <a:avLst/>
          </a:prstGeom>
          <a:noFill/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67625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401012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137" y="439651"/>
            <a:ext cx="971555" cy="5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607" y="-7089"/>
            <a:ext cx="9279213" cy="524982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1254" y="4748856"/>
            <a:ext cx="440655" cy="26439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04596" y="4843972"/>
            <a:ext cx="235842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aseline="0" dirty="0">
                <a:solidFill>
                  <a:schemeClr val="bg2">
                    <a:lumMod val="25000"/>
                  </a:schemeClr>
                </a:solidFill>
              </a:rPr>
              <a:t>©</a:t>
            </a:r>
            <a:r>
              <a:rPr lang="en-US" sz="500" baseline="0" dirty="0" smtClean="0">
                <a:solidFill>
                  <a:schemeClr val="bg2">
                    <a:lumMod val="25000"/>
                  </a:schemeClr>
                </a:solidFill>
              </a:rPr>
              <a:t>2021, </a:t>
            </a:r>
            <a:r>
              <a:rPr lang="en-US" sz="500" baseline="0" dirty="0">
                <a:solidFill>
                  <a:schemeClr val="bg2">
                    <a:lumMod val="25000"/>
                  </a:schemeClr>
                </a:solidFill>
              </a:rPr>
              <a:t>Amazon Web Services, Inc. or its affiliates.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408"/>
          <p:cNvSpPr/>
          <p:nvPr/>
        </p:nvSpPr>
        <p:spPr>
          <a:xfrm>
            <a:off x="320116" y="554199"/>
            <a:ext cx="8540400" cy="1"/>
          </a:xfrm>
          <a:prstGeom prst="line">
            <a:avLst/>
          </a:prstGeom>
          <a:ln w="12700" cap="sq">
            <a:solidFill>
              <a:srgbClr val="FCB64C"/>
            </a:solidFill>
          </a:ln>
        </p:spPr>
        <p:txBody>
          <a:bodyPr lIns="45719" rIns="45719"/>
          <a:lstStyle/>
          <a:p>
            <a:pPr defTabSz="457189" hangingPunct="0">
              <a:defRPr/>
            </a:pPr>
            <a:endParaRPr kern="0">
              <a:solidFill>
                <a:srgbClr val="1D516C"/>
              </a:solidFill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243" name="Shape 407"/>
          <p:cNvSpPr txBox="1"/>
          <p:nvPr/>
        </p:nvSpPr>
        <p:spPr>
          <a:xfrm>
            <a:off x="223450" y="15935"/>
            <a:ext cx="8590801" cy="52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ts val="3900"/>
              </a:lnSpc>
              <a:spcBef>
                <a:spcPts val="500"/>
              </a:spcBef>
              <a:defRPr sz="1600" b="1">
                <a:solidFill>
                  <a:srgbClr val="232F3E"/>
                </a:solidFill>
              </a:defRPr>
            </a:lvl1pPr>
          </a:lstStyle>
          <a:p>
            <a:pPr defTabSz="457189" hangingPunct="0">
              <a:defRPr/>
            </a:pPr>
            <a:r>
              <a:rPr lang="en-US" kern="0" dirty="0" smtClean="0">
                <a:latin typeface="Amazon Ember"/>
                <a:ea typeface="Amazon Ember"/>
                <a:cs typeface="Amazon Ember"/>
                <a:sym typeface="Amazon Ember"/>
              </a:rPr>
              <a:t>Database Cloud Center of Excellence</a:t>
            </a:r>
            <a:endParaRPr kern="0" dirty="0"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292" name="CloudOps"/>
          <p:cNvSpPr/>
          <p:nvPr/>
        </p:nvSpPr>
        <p:spPr>
          <a:xfrm>
            <a:off x="1484806" y="3874956"/>
            <a:ext cx="3666413" cy="27378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1A139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1100" b="1">
                <a:solidFill>
                  <a:srgbClr val="A9A9A9"/>
                </a:solidFill>
              </a:defRPr>
            </a:lvl1pPr>
          </a:lstStyle>
          <a:p>
            <a:pPr defTabSz="457189" hangingPunct="0">
              <a:defRPr/>
            </a:pPr>
            <a:r>
              <a:rPr lang="en-US" kern="0" dirty="0" smtClean="0">
                <a:solidFill>
                  <a:schemeClr val="bg1"/>
                </a:solidFill>
                <a:latin typeface="Amazon Ember"/>
                <a:ea typeface="Amazon Ember"/>
                <a:cs typeface="Amazon Ember"/>
                <a:sym typeface="Amazon Ember"/>
              </a:rPr>
              <a:t>Database Cloud </a:t>
            </a:r>
            <a:r>
              <a:rPr kern="0" dirty="0">
                <a:solidFill>
                  <a:schemeClr val="bg1"/>
                </a:solidFill>
                <a:latin typeface="Amazon Ember"/>
                <a:ea typeface="Amazon Ember"/>
                <a:cs typeface="Amazon Ember"/>
                <a:sym typeface="Amazon Ember"/>
              </a:rPr>
              <a:t>Op</a:t>
            </a:r>
            <a:r>
              <a:rPr lang="en-US" kern="0" dirty="0">
                <a:solidFill>
                  <a:schemeClr val="bg1"/>
                </a:solidFill>
                <a:latin typeface="Amazon Ember"/>
                <a:ea typeface="Amazon Ember"/>
                <a:cs typeface="Amazon Ember"/>
                <a:sym typeface="Amazon Ember"/>
              </a:rPr>
              <a:t>erations</a:t>
            </a:r>
            <a:endParaRPr kern="0" dirty="0">
              <a:solidFill>
                <a:schemeClr val="bg1"/>
              </a:solidFill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293" name="SecOps"/>
          <p:cNvSpPr/>
          <p:nvPr/>
        </p:nvSpPr>
        <p:spPr>
          <a:xfrm>
            <a:off x="5214498" y="3874956"/>
            <a:ext cx="1955546" cy="273781"/>
          </a:xfrm>
          <a:prstGeom prst="rect">
            <a:avLst/>
          </a:prstGeom>
          <a:solidFill>
            <a:srgbClr val="C00000"/>
          </a:solidFill>
          <a:ln w="12700">
            <a:solidFill>
              <a:srgbClr val="AF2318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1100" b="1">
                <a:solidFill>
                  <a:srgbClr val="A9A9A9"/>
                </a:solidFill>
              </a:defRPr>
            </a:lvl1pPr>
          </a:lstStyle>
          <a:p>
            <a:pPr defTabSz="457189" hangingPunct="0">
              <a:defRPr/>
            </a:pPr>
            <a:r>
              <a:rPr kern="0" dirty="0">
                <a:solidFill>
                  <a:schemeClr val="bg1"/>
                </a:solidFill>
                <a:latin typeface="Amazon Ember"/>
                <a:ea typeface="Amazon Ember"/>
                <a:cs typeface="Amazon Ember"/>
                <a:sym typeface="Amazon Ember"/>
              </a:rPr>
              <a:t>Sec</a:t>
            </a:r>
            <a:r>
              <a:rPr lang="en-US" kern="0" dirty="0">
                <a:solidFill>
                  <a:schemeClr val="bg1"/>
                </a:solidFill>
                <a:latin typeface="Amazon Ember"/>
                <a:ea typeface="Amazon Ember"/>
                <a:cs typeface="Amazon Ember"/>
                <a:sym typeface="Amazon Ember"/>
              </a:rPr>
              <a:t>urity </a:t>
            </a:r>
            <a:r>
              <a:rPr kern="0" dirty="0">
                <a:solidFill>
                  <a:schemeClr val="bg1"/>
                </a:solidFill>
                <a:latin typeface="Amazon Ember"/>
                <a:ea typeface="Amazon Ember"/>
                <a:cs typeface="Amazon Ember"/>
                <a:sym typeface="Amazon Ember"/>
              </a:rPr>
              <a:t>Op</a:t>
            </a:r>
            <a:r>
              <a:rPr lang="en-US" kern="0" dirty="0">
                <a:solidFill>
                  <a:schemeClr val="bg1"/>
                </a:solidFill>
                <a:latin typeface="Amazon Ember"/>
                <a:ea typeface="Amazon Ember"/>
                <a:cs typeface="Amazon Ember"/>
                <a:sym typeface="Amazon Ember"/>
              </a:rPr>
              <a:t>erations</a:t>
            </a:r>
            <a:endParaRPr kern="0" dirty="0">
              <a:solidFill>
                <a:schemeClr val="bg1"/>
              </a:solidFill>
              <a:latin typeface="Amazon Ember"/>
              <a:ea typeface="Amazon Ember"/>
              <a:cs typeface="Amazon Ember"/>
              <a:sym typeface="Amazon Ember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648076-E657-964A-AF01-A6696129B02F}"/>
              </a:ext>
            </a:extLst>
          </p:cNvPr>
          <p:cNvGrpSpPr/>
          <p:nvPr/>
        </p:nvGrpSpPr>
        <p:grpSpPr>
          <a:xfrm>
            <a:off x="1487474" y="2497221"/>
            <a:ext cx="5686682" cy="1338561"/>
            <a:chOff x="2344170" y="4694481"/>
            <a:chExt cx="6753062" cy="1589571"/>
          </a:xfrm>
        </p:grpSpPr>
        <p:sp>
          <p:nvSpPr>
            <p:cNvPr id="91" name="Shape 384">
              <a:extLst>
                <a:ext uri="{FF2B5EF4-FFF2-40B4-BE49-F238E27FC236}">
                  <a16:creationId xmlns:a16="http://schemas.microsoft.com/office/drawing/2014/main" id="{E5B4E4D2-55B7-794B-887A-40845C23E439}"/>
                </a:ext>
              </a:extLst>
            </p:cNvPr>
            <p:cNvSpPr txBox="1">
              <a:spLocks/>
            </p:cNvSpPr>
            <p:nvPr/>
          </p:nvSpPr>
          <p:spPr>
            <a:xfrm>
              <a:off x="7630223" y="4742650"/>
              <a:ext cx="95181" cy="95941"/>
            </a:xfrm>
            <a:prstGeom prst="rect">
              <a:avLst/>
            </a:prstGeom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b">
              <a:spAutoFit/>
            </a:bodyPr>
            <a:lstStyle>
              <a:defPPr>
                <a:defRPr lang="en-US"/>
              </a:defPPr>
              <a:lvl1pPr marL="0" algn="l" defTabSz="914378" rtl="0" eaLnBrk="1" latinLnBrk="0" hangingPunct="1">
                <a:defRPr sz="500" b="1" kern="1200">
                  <a:solidFill>
                    <a:srgbClr val="474746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hangingPunct="0">
                <a:defRPr/>
              </a:pPr>
              <a:fld id="{86CB4B4D-7CA3-9044-876B-883B54F8677D}" type="slidenum">
                <a:rPr lang="en-US" sz="525" kern="0">
                  <a:latin typeface="Amazon Ember"/>
                  <a:ea typeface="Amazon Ember"/>
                  <a:cs typeface="Amazon Ember"/>
                  <a:sym typeface="Amazon Ember"/>
                </a:rPr>
                <a:pPr algn="r" hangingPunct="0">
                  <a:defRPr/>
                </a:pPr>
                <a:t>1</a:t>
              </a:fld>
              <a:endParaRPr lang="en-US" sz="525" kern="0">
                <a:latin typeface="Amazon Ember"/>
                <a:ea typeface="Amazon Ember"/>
                <a:cs typeface="Amazon Ember"/>
                <a:sym typeface="Amazon Ember"/>
              </a:endParaRPr>
            </a:p>
          </p:txBody>
        </p:sp>
        <p:grpSp>
          <p:nvGrpSpPr>
            <p:cNvPr id="92" name="Rectangle 365">
              <a:extLst>
                <a:ext uri="{FF2B5EF4-FFF2-40B4-BE49-F238E27FC236}">
                  <a16:creationId xmlns:a16="http://schemas.microsoft.com/office/drawing/2014/main" id="{9E37C2B7-5787-8E4D-BED1-4832849A6AA2}"/>
                </a:ext>
              </a:extLst>
            </p:cNvPr>
            <p:cNvGrpSpPr/>
            <p:nvPr/>
          </p:nvGrpSpPr>
          <p:grpSpPr>
            <a:xfrm>
              <a:off x="2344170" y="4694481"/>
              <a:ext cx="6753062" cy="1589571"/>
              <a:chOff x="-1" y="-1"/>
              <a:chExt cx="5312711" cy="1250533"/>
            </a:xfrm>
          </p:grpSpPr>
          <p:sp>
            <p:nvSpPr>
              <p:cNvPr id="93" name="Rectangle">
                <a:extLst>
                  <a:ext uri="{FF2B5EF4-FFF2-40B4-BE49-F238E27FC236}">
                    <a16:creationId xmlns:a16="http://schemas.microsoft.com/office/drawing/2014/main" id="{E0B20E8A-A3C5-5F4A-9390-7DC5834EC846}"/>
                  </a:ext>
                </a:extLst>
              </p:cNvPr>
              <p:cNvSpPr/>
              <p:nvPr/>
            </p:nvSpPr>
            <p:spPr>
              <a:xfrm>
                <a:off x="-1" y="-1"/>
                <a:ext cx="5312711" cy="1250533"/>
              </a:xfrm>
              <a:prstGeom prst="rect">
                <a:avLst/>
              </a:prstGeom>
              <a:solidFill>
                <a:srgbClr val="1D516C"/>
              </a:solidFill>
              <a:ln w="12700" cap="flat">
                <a:solidFill>
                  <a:srgbClr val="1D516C"/>
                </a:solidFill>
                <a:prstDash val="solid"/>
                <a:round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algn="ctr" defTabSz="342892" hangingPunct="0">
                  <a:defRPr>
                    <a:solidFill>
                      <a:srgbClr val="FFFFFF"/>
                    </a:solidFill>
                  </a:defRPr>
                </a:pPr>
                <a:endParaRPr kern="0">
                  <a:solidFill>
                    <a:srgbClr val="FFFFFF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94" name="Cloud Platform Engineering">
                <a:extLst>
                  <a:ext uri="{FF2B5EF4-FFF2-40B4-BE49-F238E27FC236}">
                    <a16:creationId xmlns:a16="http://schemas.microsoft.com/office/drawing/2014/main" id="{5F8AD4EC-3799-874C-AFDF-31401D192BED}"/>
                  </a:ext>
                </a:extLst>
              </p:cNvPr>
              <p:cNvSpPr txBox="1"/>
              <p:nvPr/>
            </p:nvSpPr>
            <p:spPr>
              <a:xfrm>
                <a:off x="-1" y="23051"/>
                <a:ext cx="5312711" cy="189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7144" tIns="17144" rIns="17144" bIns="17144" numCol="1" anchor="t">
                <a:noAutofit/>
              </a:bodyPr>
              <a:lstStyle>
                <a:lvl1pPr algn="ctr">
                  <a:defRPr sz="1000" b="1">
                    <a:solidFill>
                      <a:srgbClr val="FFFFFF"/>
                    </a:solidFill>
                  </a:defRPr>
                </a:lvl1pPr>
              </a:lstStyle>
              <a:p>
                <a:pPr defTabSz="342892" hangingPunct="0">
                  <a:defRPr/>
                </a:pPr>
                <a:r>
                  <a:rPr sz="1050" kern="0" dirty="0">
                    <a:latin typeface="Amazon Ember"/>
                    <a:ea typeface="Amazon Ember"/>
                    <a:cs typeface="Amazon Ember"/>
                    <a:sym typeface="Amazon Ember"/>
                  </a:rPr>
                  <a:t>Cloud Platform Engineering</a:t>
                </a:r>
              </a:p>
            </p:txBody>
          </p:sp>
        </p:grpSp>
        <p:sp>
          <p:nvSpPr>
            <p:cNvPr id="95" name="Rectangle">
              <a:extLst>
                <a:ext uri="{FF2B5EF4-FFF2-40B4-BE49-F238E27FC236}">
                  <a16:creationId xmlns:a16="http://schemas.microsoft.com/office/drawing/2014/main" id="{A7BB8DDD-FF0A-FF4E-8830-0ED9CBA4F6FF}"/>
                </a:ext>
              </a:extLst>
            </p:cNvPr>
            <p:cNvSpPr/>
            <p:nvPr/>
          </p:nvSpPr>
          <p:spPr>
            <a:xfrm>
              <a:off x="2412826" y="4981796"/>
              <a:ext cx="2156985" cy="1233221"/>
            </a:xfrm>
            <a:prstGeom prst="rect">
              <a:avLst/>
            </a:prstGeom>
            <a:solidFill>
              <a:srgbClr val="007BC7"/>
            </a:solidFill>
            <a:ln>
              <a:solidFill>
                <a:srgbClr val="007BC7"/>
              </a:solidFill>
            </a:ln>
          </p:spPr>
          <p:txBody>
            <a:bodyPr lIns="34289" rIns="34289"/>
            <a:lstStyle/>
            <a:p>
              <a:pPr algn="ctr" defTabSz="685784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Amazon Ember"/>
                <a:ea typeface="Amazon Ember"/>
                <a:cs typeface="Amazon Ember"/>
                <a:sym typeface="Amazon Ember"/>
              </a:endParaRPr>
            </a:p>
          </p:txBody>
        </p:sp>
        <p:sp>
          <p:nvSpPr>
            <p:cNvPr id="96" name="Infrastructure">
              <a:extLst>
                <a:ext uri="{FF2B5EF4-FFF2-40B4-BE49-F238E27FC236}">
                  <a16:creationId xmlns:a16="http://schemas.microsoft.com/office/drawing/2014/main" id="{92E0E43B-01A8-1D4F-A5A9-FF1206C57AE4}"/>
                </a:ext>
              </a:extLst>
            </p:cNvPr>
            <p:cNvSpPr txBox="1"/>
            <p:nvPr/>
          </p:nvSpPr>
          <p:spPr>
            <a:xfrm>
              <a:off x="2412826" y="4981796"/>
              <a:ext cx="2156985" cy="31236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4289" rIns="34289"/>
            <a:lstStyle>
              <a:lvl1pPr algn="ctr" defTabSz="914400">
                <a:defRPr sz="1000" b="1">
                  <a:solidFill>
                    <a:srgbClr val="FFFFFF"/>
                  </a:solidFill>
                </a:defRPr>
              </a:lvl1pPr>
            </a:lstStyle>
            <a:p>
              <a:pPr defTabSz="685784" hangingPunct="0">
                <a:defRPr/>
              </a:pPr>
              <a:r>
                <a:rPr lang="en-US" sz="825" kern="0" dirty="0">
                  <a:latin typeface="Amazon Ember"/>
                  <a:ea typeface="Amazon Ember"/>
                  <a:cs typeface="Amazon Ember"/>
                  <a:sym typeface="Amazon Ember"/>
                </a:rPr>
                <a:t>Platform</a:t>
              </a:r>
              <a:endParaRPr sz="825" kern="0" dirty="0">
                <a:latin typeface="Amazon Ember"/>
                <a:ea typeface="Amazon Ember"/>
                <a:cs typeface="Amazon Ember"/>
                <a:sym typeface="Amazon Ember"/>
              </a:endParaRPr>
            </a:p>
          </p:txBody>
        </p:sp>
        <p:sp>
          <p:nvSpPr>
            <p:cNvPr id="97" name="Rectangle">
              <a:extLst>
                <a:ext uri="{FF2B5EF4-FFF2-40B4-BE49-F238E27FC236}">
                  <a16:creationId xmlns:a16="http://schemas.microsoft.com/office/drawing/2014/main" id="{403AB51B-9C5B-8F44-B9B8-F73C2DD56894}"/>
                </a:ext>
              </a:extLst>
            </p:cNvPr>
            <p:cNvSpPr/>
            <p:nvPr/>
          </p:nvSpPr>
          <p:spPr>
            <a:xfrm>
              <a:off x="4647200" y="4974933"/>
              <a:ext cx="2156985" cy="1233221"/>
            </a:xfrm>
            <a:prstGeom prst="rect">
              <a:avLst/>
            </a:prstGeom>
            <a:solidFill>
              <a:srgbClr val="FF9D00"/>
            </a:solidFill>
            <a:ln>
              <a:solidFill>
                <a:srgbClr val="FF9D00"/>
              </a:solidFill>
            </a:ln>
          </p:spPr>
          <p:txBody>
            <a:bodyPr lIns="34289" rIns="34289"/>
            <a:lstStyle/>
            <a:p>
              <a:pPr algn="ctr" defTabSz="685784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Amazon Ember"/>
                <a:ea typeface="Amazon Ember"/>
                <a:cs typeface="Amazon Ember"/>
                <a:sym typeface="Amazon Ember"/>
              </a:endParaRPr>
            </a:p>
          </p:txBody>
        </p:sp>
        <p:sp>
          <p:nvSpPr>
            <p:cNvPr id="98" name="Operations">
              <a:extLst>
                <a:ext uri="{FF2B5EF4-FFF2-40B4-BE49-F238E27FC236}">
                  <a16:creationId xmlns:a16="http://schemas.microsoft.com/office/drawing/2014/main" id="{E317175B-5DD5-7843-99D8-F43CCF76A50C}"/>
                </a:ext>
              </a:extLst>
            </p:cNvPr>
            <p:cNvSpPr txBox="1"/>
            <p:nvPr/>
          </p:nvSpPr>
          <p:spPr>
            <a:xfrm>
              <a:off x="4647200" y="4974933"/>
              <a:ext cx="2156985" cy="3260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4289" rIns="34289"/>
            <a:lstStyle>
              <a:lvl1pPr algn="ctr" defTabSz="914400">
                <a:defRPr sz="1000" b="1">
                  <a:solidFill>
                    <a:srgbClr val="FFFFFF"/>
                  </a:solidFill>
                </a:defRPr>
              </a:lvl1pPr>
            </a:lstStyle>
            <a:p>
              <a:pPr defTabSz="685784" hangingPunct="0">
                <a:defRPr/>
              </a:pPr>
              <a:r>
                <a:rPr sz="825" kern="0">
                  <a:latin typeface="Amazon Ember"/>
                  <a:ea typeface="Amazon Ember"/>
                  <a:cs typeface="Amazon Ember"/>
                  <a:sym typeface="Amazon Ember"/>
                </a:rPr>
                <a:t>Operations</a:t>
              </a:r>
            </a:p>
          </p:txBody>
        </p:sp>
        <p:sp>
          <p:nvSpPr>
            <p:cNvPr id="99" name="Rectangle">
              <a:extLst>
                <a:ext uri="{FF2B5EF4-FFF2-40B4-BE49-F238E27FC236}">
                  <a16:creationId xmlns:a16="http://schemas.microsoft.com/office/drawing/2014/main" id="{27ED8833-2FCF-BE44-8675-7A969AE7305B}"/>
                </a:ext>
              </a:extLst>
            </p:cNvPr>
            <p:cNvSpPr/>
            <p:nvPr/>
          </p:nvSpPr>
          <p:spPr>
            <a:xfrm>
              <a:off x="6881575" y="4974933"/>
              <a:ext cx="2156985" cy="123322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lIns="34289" rIns="34289"/>
            <a:lstStyle/>
            <a:p>
              <a:pPr algn="ctr" defTabSz="685784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Amazon Ember"/>
                <a:ea typeface="Amazon Ember"/>
                <a:cs typeface="Amazon Ember"/>
                <a:sym typeface="Amazon Ember"/>
              </a:endParaRPr>
            </a:p>
          </p:txBody>
        </p:sp>
        <p:sp>
          <p:nvSpPr>
            <p:cNvPr id="100" name="Security">
              <a:extLst>
                <a:ext uri="{FF2B5EF4-FFF2-40B4-BE49-F238E27FC236}">
                  <a16:creationId xmlns:a16="http://schemas.microsoft.com/office/drawing/2014/main" id="{B7286880-6B49-E540-A153-0ADAFEFC005F}"/>
                </a:ext>
              </a:extLst>
            </p:cNvPr>
            <p:cNvSpPr txBox="1"/>
            <p:nvPr/>
          </p:nvSpPr>
          <p:spPr>
            <a:xfrm>
              <a:off x="6881575" y="4974933"/>
              <a:ext cx="2156985" cy="3260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4289" rIns="34289"/>
            <a:lstStyle>
              <a:lvl1pPr algn="ctr" defTabSz="914400">
                <a:defRPr sz="1000" b="1">
                  <a:solidFill>
                    <a:srgbClr val="FFFFFF"/>
                  </a:solidFill>
                </a:defRPr>
              </a:lvl1pPr>
            </a:lstStyle>
            <a:p>
              <a:pPr defTabSz="685784" hangingPunct="0">
                <a:defRPr/>
              </a:pPr>
              <a:r>
                <a:rPr sz="825" kern="0">
                  <a:latin typeface="Amazon Ember"/>
                  <a:ea typeface="Amazon Ember"/>
                  <a:cs typeface="Amazon Ember"/>
                  <a:sym typeface="Amazon Ember"/>
                </a:rPr>
                <a:t>Security</a:t>
              </a:r>
            </a:p>
          </p:txBody>
        </p:sp>
        <p:pic>
          <p:nvPicPr>
            <p:cNvPr id="101" name="Deck_Buildings-Set.png" descr="Deck_Buildings-Set.png">
              <a:extLst>
                <a:ext uri="{FF2B5EF4-FFF2-40B4-BE49-F238E27FC236}">
                  <a16:creationId xmlns:a16="http://schemas.microsoft.com/office/drawing/2014/main" id="{32FEE589-49DC-EA4B-998E-19565DD32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32176" y="5290561"/>
              <a:ext cx="859300" cy="8593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2" name="Deck_Clipboard-Checklist.png" descr="Deck_Clipboard-Checklist.png">
              <a:extLst>
                <a:ext uri="{FF2B5EF4-FFF2-40B4-BE49-F238E27FC236}">
                  <a16:creationId xmlns:a16="http://schemas.microsoft.com/office/drawing/2014/main" id="{4C9B1C84-F123-1E46-B3EE-EFFEE359A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71869" y="5251427"/>
              <a:ext cx="859300" cy="8593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3" name="Deck_Shield1.png" descr="Deck_Shield1.png">
              <a:extLst>
                <a:ext uri="{FF2B5EF4-FFF2-40B4-BE49-F238E27FC236}">
                  <a16:creationId xmlns:a16="http://schemas.microsoft.com/office/drawing/2014/main" id="{159D8E87-8794-FF46-848E-9FE179E83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97719" y="5251427"/>
              <a:ext cx="859300" cy="8593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05" name="Common…">
              <a:extLst>
                <a:ext uri="{FF2B5EF4-FFF2-40B4-BE49-F238E27FC236}">
                  <a16:creationId xmlns:a16="http://schemas.microsoft.com/office/drawing/2014/main" id="{95E812FE-5004-5C44-B178-8DAD93DEFABF}"/>
                </a:ext>
              </a:extLst>
            </p:cNvPr>
            <p:cNvSpPr/>
            <p:nvPr/>
          </p:nvSpPr>
          <p:spPr>
            <a:xfrm>
              <a:off x="3312053" y="5719188"/>
              <a:ext cx="1169088" cy="42111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BC7"/>
              </a:solidFill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 defTabSz="685784" hangingPunct="0">
                <a:defRPr sz="800" b="1">
                  <a:solidFill>
                    <a:srgbClr val="000000"/>
                  </a:solidFill>
                </a:defRPr>
              </a:pPr>
              <a:r>
                <a:rPr lang="en-US" sz="750" b="1" kern="0" dirty="0">
                  <a:solidFill>
                    <a:srgbClr val="000000"/>
                  </a:solidFill>
                  <a:latin typeface="Amazon Ember"/>
                  <a:ea typeface="Amazon Ember"/>
                  <a:cs typeface="Amazon Ember"/>
                  <a:sym typeface="Amazon Ember"/>
                </a:rPr>
                <a:t>Core</a:t>
              </a:r>
            </a:p>
            <a:p>
              <a:pPr algn="ctr" defTabSz="685784" hangingPunct="0">
                <a:defRPr sz="800" b="1">
                  <a:solidFill>
                    <a:srgbClr val="000000"/>
                  </a:solidFill>
                </a:defRPr>
              </a:pPr>
              <a:r>
                <a:rPr lang="en-US" sz="750" b="1" kern="0" dirty="0">
                  <a:solidFill>
                    <a:srgbClr val="000000"/>
                  </a:solidFill>
                  <a:latin typeface="Amazon Ember"/>
                  <a:ea typeface="Amazon Ember"/>
                  <a:cs typeface="Amazon Ember"/>
                  <a:sym typeface="Amazon Ember"/>
                </a:rPr>
                <a:t>Platform</a:t>
              </a:r>
              <a:endParaRPr sz="750" b="1" kern="0" dirty="0">
                <a:solidFill>
                  <a:srgbClr val="000000"/>
                </a:solidFill>
                <a:latin typeface="Amazon Ember"/>
                <a:ea typeface="Amazon Ember"/>
                <a:cs typeface="Amazon Ember"/>
                <a:sym typeface="Amazon Ember"/>
              </a:endParaRPr>
            </a:p>
          </p:txBody>
        </p:sp>
        <p:sp>
          <p:nvSpPr>
            <p:cNvPr id="106" name="Build, Test, &amp; Deploy">
              <a:extLst>
                <a:ext uri="{FF2B5EF4-FFF2-40B4-BE49-F238E27FC236}">
                  <a16:creationId xmlns:a16="http://schemas.microsoft.com/office/drawing/2014/main" id="{90B3FFD7-8AEE-BC44-807C-95649EF20581}"/>
                </a:ext>
              </a:extLst>
            </p:cNvPr>
            <p:cNvSpPr/>
            <p:nvPr/>
          </p:nvSpPr>
          <p:spPr>
            <a:xfrm>
              <a:off x="5545796" y="5278710"/>
              <a:ext cx="1169088" cy="42111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 defTabSz="914400">
                <a:defRPr sz="800" b="1">
                  <a:solidFill>
                    <a:srgbClr val="000000"/>
                  </a:solidFill>
                </a:defRPr>
              </a:lvl1pPr>
            </a:lstStyle>
            <a:p>
              <a:pPr defTabSz="685784" hangingPunct="0">
                <a:defRPr/>
              </a:pPr>
              <a:r>
                <a:rPr sz="750" kern="0" dirty="0">
                  <a:latin typeface="Amazon Ember"/>
                  <a:ea typeface="Amazon Ember"/>
                  <a:cs typeface="Amazon Ember"/>
                  <a:sym typeface="Amazon Ember"/>
                </a:rPr>
                <a:t>Build, Test,</a:t>
              </a:r>
              <a:r>
                <a:rPr lang="en-US" sz="750" kern="0" dirty="0">
                  <a:latin typeface="Amazon Ember"/>
                  <a:ea typeface="Amazon Ember"/>
                  <a:cs typeface="Amazon Ember"/>
                  <a:sym typeface="Amazon Ember"/>
                </a:rPr>
                <a:t/>
              </a:r>
              <a:br>
                <a:rPr lang="en-US" sz="750" kern="0" dirty="0">
                  <a:latin typeface="Amazon Ember"/>
                  <a:ea typeface="Amazon Ember"/>
                  <a:cs typeface="Amazon Ember"/>
                  <a:sym typeface="Amazon Ember"/>
                </a:rPr>
              </a:br>
              <a:r>
                <a:rPr sz="750" kern="0" dirty="0">
                  <a:latin typeface="Amazon Ember"/>
                  <a:ea typeface="Amazon Ember"/>
                  <a:cs typeface="Amazon Ember"/>
                  <a:sym typeface="Amazon Ember"/>
                </a:rPr>
                <a:t>&amp; Deploy</a:t>
              </a:r>
            </a:p>
          </p:txBody>
        </p:sp>
        <p:sp>
          <p:nvSpPr>
            <p:cNvPr id="107" name="Operate &amp; Manage">
              <a:extLst>
                <a:ext uri="{FF2B5EF4-FFF2-40B4-BE49-F238E27FC236}">
                  <a16:creationId xmlns:a16="http://schemas.microsoft.com/office/drawing/2014/main" id="{80A0FDA9-91C2-9541-8824-0C018AFBB488}"/>
                </a:ext>
              </a:extLst>
            </p:cNvPr>
            <p:cNvSpPr/>
            <p:nvPr/>
          </p:nvSpPr>
          <p:spPr>
            <a:xfrm>
              <a:off x="5545796" y="5740418"/>
              <a:ext cx="1169088" cy="42111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 defTabSz="914400">
                <a:defRPr sz="800" b="1">
                  <a:solidFill>
                    <a:srgbClr val="000000"/>
                  </a:solidFill>
                </a:defRPr>
              </a:lvl1pPr>
            </a:lstStyle>
            <a:p>
              <a:pPr defTabSz="685784" hangingPunct="0">
                <a:defRPr/>
              </a:pPr>
              <a:r>
                <a:rPr sz="750" kern="0" dirty="0">
                  <a:latin typeface="Amazon Ember"/>
                  <a:ea typeface="Amazon Ember"/>
                  <a:cs typeface="Amazon Ember"/>
                  <a:sym typeface="Amazon Ember"/>
                </a:rPr>
                <a:t>Operate</a:t>
              </a:r>
              <a:endParaRPr lang="en-US" sz="750" kern="0" dirty="0">
                <a:latin typeface="Amazon Ember"/>
                <a:ea typeface="Amazon Ember"/>
                <a:cs typeface="Amazon Ember"/>
                <a:sym typeface="Amazon Ember"/>
              </a:endParaRPr>
            </a:p>
            <a:p>
              <a:pPr defTabSz="685784" hangingPunct="0">
                <a:defRPr/>
              </a:pPr>
              <a:r>
                <a:rPr sz="750" kern="0" dirty="0">
                  <a:latin typeface="Amazon Ember"/>
                  <a:ea typeface="Amazon Ember"/>
                  <a:cs typeface="Amazon Ember"/>
                  <a:sym typeface="Amazon Ember"/>
                </a:rPr>
                <a:t>&amp; Manage</a:t>
              </a:r>
            </a:p>
          </p:txBody>
        </p:sp>
        <p:sp>
          <p:nvSpPr>
            <p:cNvPr id="108" name="Define…">
              <a:extLst>
                <a:ext uri="{FF2B5EF4-FFF2-40B4-BE49-F238E27FC236}">
                  <a16:creationId xmlns:a16="http://schemas.microsoft.com/office/drawing/2014/main" id="{00BA3E14-A365-F74D-9B88-6DAF5D418888}"/>
                </a:ext>
              </a:extLst>
            </p:cNvPr>
            <p:cNvSpPr/>
            <p:nvPr/>
          </p:nvSpPr>
          <p:spPr>
            <a:xfrm>
              <a:off x="7779540" y="5257481"/>
              <a:ext cx="1169088" cy="42111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AF2318"/>
              </a:solidFill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 defTabSz="685784" hangingPunct="0">
                <a:defRPr sz="800" b="1">
                  <a:solidFill>
                    <a:srgbClr val="000000"/>
                  </a:solidFill>
                </a:defRPr>
              </a:pPr>
              <a:r>
                <a:rPr sz="750" b="1" kern="0">
                  <a:solidFill>
                    <a:srgbClr val="000000"/>
                  </a:solidFill>
                  <a:latin typeface="Amazon Ember"/>
                  <a:ea typeface="Amazon Ember"/>
                  <a:cs typeface="Amazon Ember"/>
                  <a:sym typeface="Amazon Ember"/>
                </a:rPr>
                <a:t>Define</a:t>
              </a:r>
            </a:p>
            <a:p>
              <a:pPr algn="ctr" defTabSz="685784" hangingPunct="0">
                <a:defRPr sz="800" b="1">
                  <a:solidFill>
                    <a:srgbClr val="000000"/>
                  </a:solidFill>
                </a:defRPr>
              </a:pPr>
              <a:r>
                <a:rPr sz="750" b="1" kern="0">
                  <a:solidFill>
                    <a:srgbClr val="000000"/>
                  </a:solidFill>
                  <a:latin typeface="Amazon Ember"/>
                  <a:ea typeface="Amazon Ember"/>
                  <a:cs typeface="Amazon Ember"/>
                  <a:sym typeface="Amazon Ember"/>
                </a:rPr>
                <a:t>&amp; Enforce</a:t>
              </a:r>
            </a:p>
          </p:txBody>
        </p:sp>
        <p:sp>
          <p:nvSpPr>
            <p:cNvPr id="109" name="Detect…">
              <a:extLst>
                <a:ext uri="{FF2B5EF4-FFF2-40B4-BE49-F238E27FC236}">
                  <a16:creationId xmlns:a16="http://schemas.microsoft.com/office/drawing/2014/main" id="{C30BB529-384E-4D47-9526-01C02E6BC7B5}"/>
                </a:ext>
              </a:extLst>
            </p:cNvPr>
            <p:cNvSpPr/>
            <p:nvPr/>
          </p:nvSpPr>
          <p:spPr>
            <a:xfrm>
              <a:off x="7779540" y="5719188"/>
              <a:ext cx="1169088" cy="42111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AF2318"/>
              </a:solidFill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 defTabSz="685784" hangingPunct="0">
                <a:defRPr sz="800" b="1">
                  <a:solidFill>
                    <a:srgbClr val="000000"/>
                  </a:solidFill>
                </a:defRPr>
              </a:pPr>
              <a:r>
                <a:rPr sz="750" b="1" kern="0">
                  <a:solidFill>
                    <a:srgbClr val="000000"/>
                  </a:solidFill>
                  <a:latin typeface="Amazon Ember"/>
                  <a:ea typeface="Amazon Ember"/>
                  <a:cs typeface="Amazon Ember"/>
                  <a:sym typeface="Amazon Ember"/>
                </a:rPr>
                <a:t>Detect</a:t>
              </a:r>
            </a:p>
            <a:p>
              <a:pPr algn="ctr" defTabSz="685784" hangingPunct="0">
                <a:defRPr sz="800" b="1">
                  <a:solidFill>
                    <a:srgbClr val="000000"/>
                  </a:solidFill>
                </a:defRPr>
              </a:pPr>
              <a:r>
                <a:rPr sz="750" b="1" kern="0">
                  <a:solidFill>
                    <a:srgbClr val="000000"/>
                  </a:solidFill>
                  <a:latin typeface="Amazon Ember"/>
                  <a:ea typeface="Amazon Ember"/>
                  <a:cs typeface="Amazon Ember"/>
                  <a:sym typeface="Amazon Ember"/>
                </a:rPr>
                <a:t>&amp; Respond</a:t>
              </a:r>
            </a:p>
          </p:txBody>
        </p:sp>
        <p:sp>
          <p:nvSpPr>
            <p:cNvPr id="114" name="Codified…">
              <a:extLst>
                <a:ext uri="{FF2B5EF4-FFF2-40B4-BE49-F238E27FC236}">
                  <a16:creationId xmlns:a16="http://schemas.microsoft.com/office/drawing/2014/main" id="{807EDB94-2F61-A848-96C2-1FE0046BC204}"/>
                </a:ext>
              </a:extLst>
            </p:cNvPr>
            <p:cNvSpPr/>
            <p:nvPr/>
          </p:nvSpPr>
          <p:spPr>
            <a:xfrm>
              <a:off x="3319945" y="5257481"/>
              <a:ext cx="1169089" cy="42111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BC7"/>
              </a:solidFill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 defTabSz="685784" hangingPunct="0">
                <a:defRPr sz="800" b="1">
                  <a:solidFill>
                    <a:srgbClr val="000000"/>
                  </a:solidFill>
                </a:defRPr>
              </a:pPr>
              <a:r>
                <a:rPr sz="750" b="1" kern="0" dirty="0">
                  <a:solidFill>
                    <a:srgbClr val="000000"/>
                  </a:solidFill>
                  <a:latin typeface="Amazon Ember"/>
                  <a:ea typeface="Amazon Ember"/>
                  <a:cs typeface="Amazon Ember"/>
                  <a:sym typeface="Amazon Ember"/>
                </a:rPr>
                <a:t>Codified</a:t>
              </a:r>
            </a:p>
            <a:p>
              <a:pPr algn="ctr" defTabSz="685784" hangingPunct="0">
                <a:defRPr sz="800" b="1">
                  <a:solidFill>
                    <a:srgbClr val="000000"/>
                  </a:solidFill>
                </a:defRPr>
              </a:pPr>
              <a:r>
                <a:rPr lang="en-US" sz="750" b="1" kern="0" dirty="0">
                  <a:solidFill>
                    <a:srgbClr val="000000"/>
                  </a:solidFill>
                  <a:latin typeface="Amazon Ember"/>
                  <a:ea typeface="Amazon Ember"/>
                  <a:cs typeface="Amazon Ember"/>
                  <a:sym typeface="Amazon Ember"/>
                </a:rPr>
                <a:t>Patterns</a:t>
              </a:r>
              <a:endParaRPr sz="750" b="1" kern="0" dirty="0">
                <a:solidFill>
                  <a:srgbClr val="000000"/>
                </a:solidFill>
                <a:latin typeface="Amazon Ember"/>
                <a:ea typeface="Amazon Ember"/>
                <a:cs typeface="Amazon Ember"/>
                <a:sym typeface="Amazon Ember"/>
              </a:endParaRPr>
            </a:p>
          </p:txBody>
        </p:sp>
      </p:grpSp>
      <p:sp>
        <p:nvSpPr>
          <p:cNvPr id="116" name="Cloud Steering Committee">
            <a:extLst>
              <a:ext uri="{FF2B5EF4-FFF2-40B4-BE49-F238E27FC236}">
                <a16:creationId xmlns:a16="http://schemas.microsoft.com/office/drawing/2014/main" id="{7D337BC5-486B-9244-ADFD-4DF56E02CDF3}"/>
              </a:ext>
            </a:extLst>
          </p:cNvPr>
          <p:cNvSpPr/>
          <p:nvPr/>
        </p:nvSpPr>
        <p:spPr>
          <a:xfrm>
            <a:off x="1484806" y="888863"/>
            <a:ext cx="5689358" cy="380354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>
            <a:solidFill>
              <a:schemeClr val="accent6"/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 b="1">
                <a:solidFill>
                  <a:srgbClr val="A9A9A9"/>
                </a:solidFill>
              </a:defRPr>
            </a:lvl1pPr>
          </a:lstStyle>
          <a:p>
            <a:pPr defTabSz="342892" hangingPunct="0">
              <a:defRPr/>
            </a:pPr>
            <a:r>
              <a:rPr lang="en-US" sz="1050" kern="0" dirty="0" smtClean="0">
                <a:solidFill>
                  <a:schemeClr val="bg1"/>
                </a:solidFill>
                <a:latin typeface="Amazon Ember"/>
                <a:ea typeface="Amazon Ember"/>
                <a:cs typeface="Amazon Ember"/>
                <a:sym typeface="Amazon Ember"/>
              </a:rPr>
              <a:t>Database </a:t>
            </a:r>
            <a:r>
              <a:rPr sz="1050" kern="0" dirty="0" smtClean="0">
                <a:solidFill>
                  <a:schemeClr val="bg1"/>
                </a:solidFill>
                <a:latin typeface="Amazon Ember"/>
                <a:ea typeface="Amazon Ember"/>
                <a:cs typeface="Amazon Ember"/>
                <a:sym typeface="Amazon Ember"/>
              </a:rPr>
              <a:t>Cloud </a:t>
            </a:r>
            <a:r>
              <a:rPr lang="en-US" sz="1050" kern="0" dirty="0">
                <a:solidFill>
                  <a:schemeClr val="bg1"/>
                </a:solidFill>
                <a:latin typeface="Amazon Ember"/>
                <a:ea typeface="Amazon Ember"/>
                <a:cs typeface="Amazon Ember"/>
                <a:sym typeface="Amazon Ember"/>
              </a:rPr>
              <a:t>Leadership Team</a:t>
            </a:r>
            <a:endParaRPr sz="1050" kern="0" dirty="0">
              <a:solidFill>
                <a:schemeClr val="bg1"/>
              </a:solidFill>
              <a:latin typeface="Amazon Ember"/>
              <a:ea typeface="Amazon Ember"/>
              <a:cs typeface="Amazon Ember"/>
              <a:sym typeface="Amazon Ember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3BB9A7-02EF-D94A-BA12-88C84D6C5D78}"/>
              </a:ext>
            </a:extLst>
          </p:cNvPr>
          <p:cNvGrpSpPr/>
          <p:nvPr/>
        </p:nvGrpSpPr>
        <p:grpSpPr>
          <a:xfrm>
            <a:off x="1484809" y="1316544"/>
            <a:ext cx="5689349" cy="1132851"/>
            <a:chOff x="2341003" y="3292400"/>
            <a:chExt cx="6756230" cy="1345286"/>
          </a:xfrm>
        </p:grpSpPr>
        <p:sp>
          <p:nvSpPr>
            <p:cNvPr id="88" name="Rectangle">
              <a:extLst>
                <a:ext uri="{FF2B5EF4-FFF2-40B4-BE49-F238E27FC236}">
                  <a16:creationId xmlns:a16="http://schemas.microsoft.com/office/drawing/2014/main" id="{4AB2139C-9BA7-2F41-9759-2268C26A9EE3}"/>
                </a:ext>
              </a:extLst>
            </p:cNvPr>
            <p:cNvSpPr/>
            <p:nvPr/>
          </p:nvSpPr>
          <p:spPr>
            <a:xfrm>
              <a:off x="2341003" y="3292400"/>
              <a:ext cx="6756230" cy="13452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34289" rIns="34289"/>
            <a:lstStyle/>
            <a:p>
              <a:pPr algn="ctr" defTabSz="685784" hangingPunct="0">
                <a:defRPr>
                  <a:solidFill>
                    <a:srgbClr val="FFFFFF"/>
                  </a:solidFill>
                </a:defRPr>
              </a:pPr>
              <a:endParaRPr kern="0" dirty="0">
                <a:solidFill>
                  <a:srgbClr val="FFFFFF"/>
                </a:solidFill>
                <a:latin typeface="Amazon Ember"/>
                <a:ea typeface="Amazon Ember"/>
                <a:cs typeface="Amazon Ember"/>
                <a:sym typeface="Amazon Ember"/>
              </a:endParaRPr>
            </a:p>
          </p:txBody>
        </p:sp>
        <p:sp>
          <p:nvSpPr>
            <p:cNvPr id="89" name="Rectangle">
              <a:extLst>
                <a:ext uri="{FF2B5EF4-FFF2-40B4-BE49-F238E27FC236}">
                  <a16:creationId xmlns:a16="http://schemas.microsoft.com/office/drawing/2014/main" id="{A3501EF0-1BC5-B44B-92F5-55C52EB81895}"/>
                </a:ext>
              </a:extLst>
            </p:cNvPr>
            <p:cNvSpPr/>
            <p:nvPr/>
          </p:nvSpPr>
          <p:spPr>
            <a:xfrm>
              <a:off x="6595048" y="3598700"/>
              <a:ext cx="2035167" cy="99280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lIns="34289" tIns="20574" rIns="34289"/>
            <a:lstStyle/>
            <a:p>
              <a:pPr algn="ctr" defTabSz="685784" hangingPunct="0">
                <a:defRPr>
                  <a:solidFill>
                    <a:srgbClr val="FFFFFF"/>
                  </a:solidFill>
                </a:defRPr>
              </a:pPr>
              <a:r>
                <a:rPr lang="en-US" sz="900" b="1" kern="0" dirty="0">
                  <a:solidFill>
                    <a:srgbClr val="FFFFFF"/>
                  </a:solidFill>
                  <a:latin typeface="Amazon Ember"/>
                  <a:ea typeface="Amazon Ember"/>
                  <a:cs typeface="Amazon Ember"/>
                  <a:sym typeface="Amazon Ember"/>
                </a:rPr>
                <a:t>People</a:t>
              </a:r>
              <a:endParaRPr sz="900" b="1" kern="0" dirty="0">
                <a:solidFill>
                  <a:srgbClr val="FFFFFF"/>
                </a:solidFill>
                <a:latin typeface="Amazon Ember"/>
                <a:ea typeface="Amazon Ember"/>
                <a:cs typeface="Amazon Ember"/>
                <a:sym typeface="Amazon Ember"/>
              </a:endParaRPr>
            </a:p>
          </p:txBody>
        </p:sp>
        <p:sp>
          <p:nvSpPr>
            <p:cNvPr id="90" name="Rectangle">
              <a:extLst>
                <a:ext uri="{FF2B5EF4-FFF2-40B4-BE49-F238E27FC236}">
                  <a16:creationId xmlns:a16="http://schemas.microsoft.com/office/drawing/2014/main" id="{0688F5E5-FE64-C244-AC9A-94E7D07897D2}"/>
                </a:ext>
              </a:extLst>
            </p:cNvPr>
            <p:cNvSpPr/>
            <p:nvPr/>
          </p:nvSpPr>
          <p:spPr>
            <a:xfrm>
              <a:off x="2772765" y="3606655"/>
              <a:ext cx="3707118" cy="99280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34289" tIns="20574" rIns="34289"/>
            <a:lstStyle/>
            <a:p>
              <a:pPr algn="ctr" defTabSz="685784" hangingPunct="0">
                <a:defRPr>
                  <a:solidFill>
                    <a:srgbClr val="FFFFFF"/>
                  </a:solidFill>
                </a:defRPr>
              </a:pPr>
              <a:r>
                <a:rPr lang="en-US" sz="900" b="1" kern="0" dirty="0">
                  <a:solidFill>
                    <a:srgbClr val="FFFFFF"/>
                  </a:solidFill>
                  <a:latin typeface="Amazon Ember"/>
                  <a:ea typeface="Amazon Ember"/>
                  <a:cs typeface="Amazon Ember"/>
                  <a:sym typeface="Amazon Ember"/>
                </a:rPr>
                <a:t>Business &amp; Governance</a:t>
              </a:r>
              <a:endParaRPr sz="900" b="1" kern="0" dirty="0">
                <a:solidFill>
                  <a:srgbClr val="FFFFFF"/>
                </a:solidFill>
                <a:latin typeface="Amazon Ember"/>
                <a:ea typeface="Amazon Ember"/>
                <a:cs typeface="Amazon Ember"/>
                <a:sym typeface="Amazon Ember"/>
              </a:endParaRPr>
            </a:p>
          </p:txBody>
        </p:sp>
        <p:sp>
          <p:nvSpPr>
            <p:cNvPr id="104" name="Architecture">
              <a:extLst>
                <a:ext uri="{FF2B5EF4-FFF2-40B4-BE49-F238E27FC236}">
                  <a16:creationId xmlns:a16="http://schemas.microsoft.com/office/drawing/2014/main" id="{CC773AF6-FABD-3E48-B381-080B1A3656BC}"/>
                </a:ext>
              </a:extLst>
            </p:cNvPr>
            <p:cNvSpPr/>
            <p:nvPr/>
          </p:nvSpPr>
          <p:spPr>
            <a:xfrm>
              <a:off x="2824171" y="3854045"/>
              <a:ext cx="871731" cy="6863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20574" anchor="b"/>
            <a:lstStyle>
              <a:lvl1pPr algn="ctr" defTabSz="914400">
                <a:defRPr sz="800" b="1">
                  <a:solidFill>
                    <a:srgbClr val="000000"/>
                  </a:solidFill>
                </a:defRPr>
              </a:lvl1pPr>
            </a:lstStyle>
            <a:p>
              <a:pPr defTabSz="685784" hangingPunct="0">
                <a:defRPr/>
              </a:pPr>
              <a:r>
                <a:rPr lang="en-US" sz="750" kern="0" dirty="0">
                  <a:latin typeface="Amazon Ember"/>
                  <a:ea typeface="Amazon Ember"/>
                  <a:cs typeface="Amazon Ember"/>
                  <a:sym typeface="Amazon Ember"/>
                </a:rPr>
                <a:t>Architecture</a:t>
              </a:r>
            </a:p>
            <a:p>
              <a:pPr defTabSz="685784" hangingPunct="0">
                <a:defRPr/>
              </a:pPr>
              <a:r>
                <a:rPr lang="en-US" sz="750" kern="0" dirty="0" smtClean="0">
                  <a:latin typeface="Amazon Ember"/>
                  <a:ea typeface="Amazon Ember"/>
                  <a:cs typeface="Amazon Ember"/>
                  <a:sym typeface="Amazon Ember"/>
                </a:rPr>
                <a:t>Review Board</a:t>
              </a:r>
              <a:endParaRPr sz="750" kern="0" dirty="0">
                <a:latin typeface="Amazon Ember"/>
                <a:ea typeface="Amazon Ember"/>
                <a:cs typeface="Amazon Ember"/>
                <a:sym typeface="Amazon Ember"/>
              </a:endParaRPr>
            </a:p>
          </p:txBody>
        </p:sp>
        <p:sp>
          <p:nvSpPr>
            <p:cNvPr id="110" name="Governance">
              <a:extLst>
                <a:ext uri="{FF2B5EF4-FFF2-40B4-BE49-F238E27FC236}">
                  <a16:creationId xmlns:a16="http://schemas.microsoft.com/office/drawing/2014/main" id="{27581572-EF30-D04F-A57B-8A8BC38FD99E}"/>
                </a:ext>
              </a:extLst>
            </p:cNvPr>
            <p:cNvSpPr/>
            <p:nvPr/>
          </p:nvSpPr>
          <p:spPr>
            <a:xfrm>
              <a:off x="3731424" y="3854045"/>
              <a:ext cx="871731" cy="6863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20574" anchor="b"/>
            <a:lstStyle>
              <a:lvl1pPr algn="ctr" defTabSz="914400">
                <a:defRPr sz="800" b="1">
                  <a:solidFill>
                    <a:srgbClr val="000000"/>
                  </a:solidFill>
                </a:defRPr>
              </a:lvl1pPr>
            </a:lstStyle>
            <a:p>
              <a:pPr defTabSz="685784" hangingPunct="0">
                <a:defRPr/>
              </a:pPr>
              <a:r>
                <a:rPr lang="en-US" sz="750" kern="0" dirty="0" smtClean="0">
                  <a:latin typeface="Amazon Ember"/>
                  <a:ea typeface="Amazon Ember"/>
                  <a:cs typeface="Amazon Ember"/>
                  <a:sym typeface="Amazon Ember"/>
                </a:rPr>
                <a:t>Program</a:t>
              </a:r>
              <a:endParaRPr lang="en-US" sz="750" kern="0" dirty="0">
                <a:latin typeface="Amazon Ember"/>
                <a:ea typeface="Amazon Ember"/>
                <a:cs typeface="Amazon Ember"/>
                <a:sym typeface="Amazon Ember"/>
              </a:endParaRPr>
            </a:p>
            <a:p>
              <a:pPr defTabSz="685784" hangingPunct="0">
                <a:defRPr/>
              </a:pPr>
              <a:r>
                <a:rPr lang="en-US" sz="750" kern="0" dirty="0">
                  <a:latin typeface="Amazon Ember"/>
                  <a:ea typeface="Amazon Ember"/>
                  <a:cs typeface="Amazon Ember"/>
                  <a:sym typeface="Amazon Ember"/>
                </a:rPr>
                <a:t>Management</a:t>
              </a:r>
              <a:endParaRPr sz="750" kern="0" dirty="0">
                <a:latin typeface="Amazon Ember"/>
                <a:ea typeface="Amazon Ember"/>
                <a:cs typeface="Amazon Ember"/>
                <a:sym typeface="Amazon Ember"/>
              </a:endParaRPr>
            </a:p>
          </p:txBody>
        </p:sp>
        <p:sp>
          <p:nvSpPr>
            <p:cNvPr id="111" name="Program Management">
              <a:extLst>
                <a:ext uri="{FF2B5EF4-FFF2-40B4-BE49-F238E27FC236}">
                  <a16:creationId xmlns:a16="http://schemas.microsoft.com/office/drawing/2014/main" id="{E3727B04-9710-5F4B-B770-B3CFA2B8F5B2}"/>
                </a:ext>
              </a:extLst>
            </p:cNvPr>
            <p:cNvSpPr/>
            <p:nvPr/>
          </p:nvSpPr>
          <p:spPr>
            <a:xfrm>
              <a:off x="4639746" y="3854045"/>
              <a:ext cx="871731" cy="6863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20574" anchor="b"/>
            <a:lstStyle>
              <a:lvl1pPr algn="ctr" defTabSz="914400">
                <a:defRPr sz="800" b="1">
                  <a:solidFill>
                    <a:srgbClr val="000000"/>
                  </a:solidFill>
                </a:defRPr>
              </a:lvl1pPr>
            </a:lstStyle>
            <a:p>
              <a:pPr defTabSz="685784" hangingPunct="0">
                <a:defRPr/>
              </a:pPr>
              <a:r>
                <a:rPr lang="en-US" sz="750" kern="0" dirty="0" smtClean="0">
                  <a:latin typeface="Amazon Ember"/>
                  <a:ea typeface="Amazon Ember"/>
                  <a:cs typeface="Amazon Ember"/>
                  <a:sym typeface="Amazon Ember"/>
                </a:rPr>
                <a:t>Project</a:t>
              </a:r>
              <a:endParaRPr lang="en-US" sz="750" kern="0" dirty="0">
                <a:latin typeface="Amazon Ember"/>
                <a:ea typeface="Amazon Ember"/>
                <a:cs typeface="Amazon Ember"/>
                <a:sym typeface="Amazon Ember"/>
              </a:endParaRPr>
            </a:p>
            <a:p>
              <a:pPr defTabSz="685784" hangingPunct="0">
                <a:defRPr/>
              </a:pPr>
              <a:r>
                <a:rPr lang="en-US" sz="750" kern="0" dirty="0">
                  <a:latin typeface="Amazon Ember"/>
                  <a:ea typeface="Amazon Ember"/>
                  <a:cs typeface="Amazon Ember"/>
                  <a:sym typeface="Amazon Ember"/>
                </a:rPr>
                <a:t>Management</a:t>
              </a:r>
              <a:endParaRPr sz="750" kern="0" dirty="0">
                <a:latin typeface="Amazon Ember"/>
                <a:ea typeface="Amazon Ember"/>
                <a:cs typeface="Amazon Ember"/>
                <a:sym typeface="Amazon Ember"/>
              </a:endParaRPr>
            </a:p>
          </p:txBody>
        </p:sp>
        <p:sp>
          <p:nvSpPr>
            <p:cNvPr id="112" name="Training &amp; On-boarding">
              <a:extLst>
                <a:ext uri="{FF2B5EF4-FFF2-40B4-BE49-F238E27FC236}">
                  <a16:creationId xmlns:a16="http://schemas.microsoft.com/office/drawing/2014/main" id="{BC90B8BB-D568-0B4D-BB7B-2C615083C57B}"/>
                </a:ext>
              </a:extLst>
            </p:cNvPr>
            <p:cNvSpPr/>
            <p:nvPr/>
          </p:nvSpPr>
          <p:spPr>
            <a:xfrm>
              <a:off x="6642630" y="3854045"/>
              <a:ext cx="894976" cy="6863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20574" anchor="b"/>
            <a:lstStyle>
              <a:lvl1pPr algn="ctr" defTabSz="914400">
                <a:defRPr sz="800" b="1">
                  <a:solidFill>
                    <a:srgbClr val="000000"/>
                  </a:solidFill>
                </a:defRPr>
              </a:lvl1pPr>
            </a:lstStyle>
            <a:p>
              <a:pPr defTabSz="685784" hangingPunct="0">
                <a:defRPr/>
              </a:pPr>
              <a:r>
                <a:rPr lang="en-US" sz="750" kern="0" dirty="0" smtClean="0">
                  <a:latin typeface="Amazon Ember"/>
                  <a:ea typeface="Amazon Ember"/>
                  <a:cs typeface="Amazon Ember"/>
                  <a:sym typeface="Amazon Ember"/>
                </a:rPr>
                <a:t>Migration</a:t>
              </a:r>
            </a:p>
            <a:p>
              <a:pPr defTabSz="685784" hangingPunct="0">
                <a:defRPr/>
              </a:pPr>
              <a:r>
                <a:rPr lang="en-US" sz="750" kern="0" dirty="0" smtClean="0">
                  <a:latin typeface="Amazon Ember"/>
                  <a:ea typeface="Amazon Ember"/>
                  <a:cs typeface="Amazon Ember"/>
                  <a:sym typeface="Amazon Ember"/>
                </a:rPr>
                <a:t>Experience</a:t>
              </a:r>
              <a:endParaRPr sz="750" kern="0" dirty="0">
                <a:latin typeface="Amazon Ember"/>
                <a:ea typeface="Amazon Ember"/>
                <a:cs typeface="Amazon Ember"/>
                <a:sym typeface="Amazon Ember"/>
              </a:endParaRPr>
            </a:p>
          </p:txBody>
        </p:sp>
        <p:sp>
          <p:nvSpPr>
            <p:cNvPr id="113" name="Financial Management">
              <a:extLst>
                <a:ext uri="{FF2B5EF4-FFF2-40B4-BE49-F238E27FC236}">
                  <a16:creationId xmlns:a16="http://schemas.microsoft.com/office/drawing/2014/main" id="{27BC26E0-8CBE-164F-A833-F5734402C3B2}"/>
                </a:ext>
              </a:extLst>
            </p:cNvPr>
            <p:cNvSpPr/>
            <p:nvPr/>
          </p:nvSpPr>
          <p:spPr>
            <a:xfrm>
              <a:off x="5555301" y="3854045"/>
              <a:ext cx="871731" cy="6863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20574" anchor="b"/>
            <a:lstStyle>
              <a:lvl1pPr algn="ctr" defTabSz="914400">
                <a:defRPr sz="800" b="1">
                  <a:solidFill>
                    <a:srgbClr val="000000"/>
                  </a:solidFill>
                </a:defRPr>
              </a:lvl1pPr>
            </a:lstStyle>
            <a:p>
              <a:pPr defTabSz="685784" hangingPunct="0">
                <a:defRPr/>
              </a:pPr>
              <a:r>
                <a:rPr sz="750" kern="0">
                  <a:latin typeface="Amazon Ember"/>
                  <a:ea typeface="Amazon Ember"/>
                  <a:cs typeface="Amazon Ember"/>
                  <a:sym typeface="Amazon Ember"/>
                </a:rPr>
                <a:t>Financial Management</a:t>
              </a:r>
            </a:p>
          </p:txBody>
        </p:sp>
        <p:sp>
          <p:nvSpPr>
            <p:cNvPr id="115" name="Cloud Business Office">
              <a:extLst>
                <a:ext uri="{FF2B5EF4-FFF2-40B4-BE49-F238E27FC236}">
                  <a16:creationId xmlns:a16="http://schemas.microsoft.com/office/drawing/2014/main" id="{2BD10826-88DB-2148-8C91-EB6859DDD850}"/>
                </a:ext>
              </a:extLst>
            </p:cNvPr>
            <p:cNvSpPr txBox="1"/>
            <p:nvPr/>
          </p:nvSpPr>
          <p:spPr>
            <a:xfrm>
              <a:off x="2341003" y="3292402"/>
              <a:ext cx="6756230" cy="3260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4289" rIns="34289"/>
            <a:lstStyle>
              <a:lvl1pPr algn="ctr" defTabSz="914400">
                <a:defRPr sz="1000" b="1">
                  <a:solidFill>
                    <a:srgbClr val="FFFFFF"/>
                  </a:solidFill>
                </a:defRPr>
              </a:lvl1pPr>
            </a:lstStyle>
            <a:p>
              <a:pPr defTabSz="685784" hangingPunct="0">
                <a:defRPr/>
              </a:pPr>
              <a:r>
                <a:rPr lang="en-US" sz="1050" kern="0" dirty="0" smtClean="0">
                  <a:latin typeface="Amazon Ember"/>
                  <a:ea typeface="Amazon Ember"/>
                  <a:cs typeface="Amazon Ember"/>
                  <a:sym typeface="Amazon Ember"/>
                </a:rPr>
                <a:t>Database </a:t>
              </a:r>
              <a:r>
                <a:rPr sz="1050" kern="0" dirty="0" smtClean="0">
                  <a:latin typeface="Amazon Ember"/>
                  <a:ea typeface="Amazon Ember"/>
                  <a:cs typeface="Amazon Ember"/>
                  <a:sym typeface="Amazon Ember"/>
                </a:rPr>
                <a:t>Cloud </a:t>
              </a:r>
              <a:r>
                <a:rPr sz="1050" kern="0" dirty="0">
                  <a:latin typeface="Amazon Ember"/>
                  <a:ea typeface="Amazon Ember"/>
                  <a:cs typeface="Amazon Ember"/>
                  <a:sym typeface="Amazon Ember"/>
                </a:rPr>
                <a:t>Business Office</a:t>
              </a:r>
            </a:p>
          </p:txBody>
        </p:sp>
        <p:sp>
          <p:nvSpPr>
            <p:cNvPr id="118" name="Org Change Management">
              <a:extLst>
                <a:ext uri="{FF2B5EF4-FFF2-40B4-BE49-F238E27FC236}">
                  <a16:creationId xmlns:a16="http://schemas.microsoft.com/office/drawing/2014/main" id="{42A8145B-7301-FD4E-8503-E50BAA95F002}"/>
                </a:ext>
              </a:extLst>
            </p:cNvPr>
            <p:cNvSpPr/>
            <p:nvPr/>
          </p:nvSpPr>
          <p:spPr>
            <a:xfrm>
              <a:off x="7610760" y="3854045"/>
              <a:ext cx="892247" cy="6863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20574" anchor="b"/>
            <a:lstStyle>
              <a:lvl1pPr algn="ctr" defTabSz="914400">
                <a:defRPr sz="800" b="1">
                  <a:solidFill>
                    <a:srgbClr val="000000"/>
                  </a:solidFill>
                </a:defRPr>
              </a:lvl1pPr>
            </a:lstStyle>
            <a:p>
              <a:pPr defTabSz="685784" hangingPunct="0">
                <a:defRPr/>
              </a:pPr>
              <a:r>
                <a:rPr lang="en-US" sz="750" kern="0" dirty="0">
                  <a:latin typeface="Amazon Ember"/>
                  <a:ea typeface="Amazon Ember"/>
                  <a:cs typeface="Amazon Ember"/>
                  <a:sym typeface="Amazon Ember"/>
                </a:rPr>
                <a:t>Training</a:t>
              </a:r>
              <a:r>
                <a:rPr lang="en-US" sz="788" kern="0" dirty="0">
                  <a:latin typeface="Amazon Ember"/>
                  <a:ea typeface="Amazon Ember"/>
                  <a:cs typeface="Amazon Ember"/>
                  <a:sym typeface="Amazon Ember"/>
                </a:rPr>
                <a:t/>
              </a:r>
              <a:br>
                <a:rPr lang="en-US" sz="788" kern="0" dirty="0">
                  <a:latin typeface="Amazon Ember"/>
                  <a:ea typeface="Amazon Ember"/>
                  <a:cs typeface="Amazon Ember"/>
                  <a:sym typeface="Amazon Ember"/>
                </a:rPr>
              </a:br>
              <a:endParaRPr lang="en-US" sz="750" kern="0" dirty="0">
                <a:latin typeface="Amazon Ember"/>
                <a:ea typeface="Amazon Ember"/>
                <a:cs typeface="Amazon Ember"/>
                <a:sym typeface="Amazon Ember"/>
              </a:endParaRPr>
            </a:p>
          </p:txBody>
        </p:sp>
        <p:pic>
          <p:nvPicPr>
            <p:cNvPr id="119" name="Deck_PriceDrop.png" descr="Deck_PriceDrop.png">
              <a:extLst>
                <a:ext uri="{FF2B5EF4-FFF2-40B4-BE49-F238E27FC236}">
                  <a16:creationId xmlns:a16="http://schemas.microsoft.com/office/drawing/2014/main" id="{7E2C26B2-4003-B446-ABF0-92B5BED37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20455" y="3875736"/>
              <a:ext cx="341423" cy="34142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C1B7B366-19DF-E741-9F05-3A0BE940F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04761" y="3877914"/>
              <a:ext cx="337069" cy="33706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66E29924-5CF7-724D-BF16-89A5E8E7B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01638" y="3877914"/>
              <a:ext cx="337069" cy="337069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A136519C-8829-774E-87B9-1FDE7B75D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98451" y="3877914"/>
              <a:ext cx="337069" cy="337069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502203E6-0244-3547-BE41-5E8879B5D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72233" y="3841823"/>
              <a:ext cx="409250" cy="409250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17597014-7530-EC43-A0FC-A9DD0BADC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54634" y="3877914"/>
              <a:ext cx="337069" cy="337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968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 animBg="1"/>
      <p:bldP spid="293" grpId="0" animBg="1"/>
      <p:bldP spid="116" grpId="0" animBg="1"/>
    </p:bldLst>
  </p:timing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13767</TotalTime>
  <Words>65</Words>
  <Application>Microsoft Office PowerPoint</Application>
  <PresentationFormat>On-screen Show (16:9)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Amazon Ember</vt:lpstr>
      <vt:lpstr>Amazon Ember Light</vt:lpstr>
      <vt:lpstr>Amazon Ember Regular</vt:lpstr>
      <vt:lpstr>Arial</vt:lpstr>
      <vt:lpstr>Calibri</vt:lpstr>
      <vt:lpstr>Consolas</vt:lpstr>
      <vt:lpstr>Lucida Console</vt:lpstr>
      <vt:lpstr>Times New Roman</vt:lpstr>
      <vt:lpstr>DeckTemplate-AWS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Bell, Adam</cp:lastModifiedBy>
  <cp:revision>733</cp:revision>
  <cp:lastPrinted>2017-11-27T07:56:38Z</cp:lastPrinted>
  <dcterms:created xsi:type="dcterms:W3CDTF">2016-06-17T18:22:10Z</dcterms:created>
  <dcterms:modified xsi:type="dcterms:W3CDTF">2021-07-21T17:32:39Z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