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7"/>
  </p:notesMasterIdLst>
  <p:sldIdLst>
    <p:sldId id="613" r:id="rId5"/>
    <p:sldId id="612" r:id="rId6"/>
  </p:sldIdLst>
  <p:sldSz cx="9144000" cy="5143500" type="screen16x9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879196"/>
    <a:srgbClr val="545B64"/>
    <a:srgbClr val="FF9900"/>
    <a:srgbClr val="FFFFFF"/>
    <a:srgbClr val="EAEDED"/>
    <a:srgbClr val="1E8900"/>
    <a:srgbClr val="6AAF35"/>
    <a:srgbClr val="007DBC"/>
    <a:srgbClr val="F2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7" autoAdjust="0"/>
    <p:restoredTop sz="92826" autoAdjust="0"/>
  </p:normalViewPr>
  <p:slideViewPr>
    <p:cSldViewPr snapToGrid="0" showGuides="1">
      <p:cViewPr varScale="1">
        <p:scale>
          <a:sx n="126" d="100"/>
          <a:sy n="126" d="100"/>
        </p:scale>
        <p:origin x="600" y="11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4614"/>
    </p:cViewPr>
  </p:sorterViewPr>
  <p:notesViewPr>
    <p:cSldViewPr snapToGrid="0">
      <p:cViewPr varScale="1">
        <p:scale>
          <a:sx n="69" d="100"/>
          <a:sy n="69" d="100"/>
        </p:scale>
        <p:origin x="276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1096E-A304-4883-B83E-84E42E805A25}" type="doc">
      <dgm:prSet loTypeId="urn:microsoft.com/office/officeart/2005/8/layout/orgChart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2E8FC0-A1D0-4792-937E-C0BC2DD1CA5A}">
      <dgm:prSet phldrT="[Text]"/>
      <dgm:spPr/>
      <dgm:t>
        <a:bodyPr/>
        <a:lstStyle/>
        <a:p>
          <a:r>
            <a:rPr lang="en-US" dirty="0" smtClean="0"/>
            <a:t>Program Management</a:t>
          </a:r>
          <a:endParaRPr lang="en-US" dirty="0"/>
        </a:p>
      </dgm:t>
    </dgm:pt>
    <dgm:pt modelId="{F5AEA5A0-B9DA-4146-8ACC-DA437E2163CE}" type="parTrans" cxnId="{9D02D1CB-6401-43FA-85EC-8C35B3472006}">
      <dgm:prSet/>
      <dgm:spPr/>
      <dgm:t>
        <a:bodyPr/>
        <a:lstStyle/>
        <a:p>
          <a:endParaRPr lang="en-US"/>
        </a:p>
      </dgm:t>
    </dgm:pt>
    <dgm:pt modelId="{5998A98F-12DC-43C7-9986-7D06514981DE}" type="sibTrans" cxnId="{9D02D1CB-6401-43FA-85EC-8C35B3472006}">
      <dgm:prSet/>
      <dgm:spPr/>
      <dgm:t>
        <a:bodyPr/>
        <a:lstStyle/>
        <a:p>
          <a:endParaRPr lang="en-US"/>
        </a:p>
      </dgm:t>
    </dgm:pt>
    <dgm:pt modelId="{6176E401-95C8-496B-A97E-0FE3AB25964F}" type="asst">
      <dgm:prSet phldrT="[Text]"/>
      <dgm:spPr/>
      <dgm:t>
        <a:bodyPr/>
        <a:lstStyle/>
        <a:p>
          <a:r>
            <a:rPr lang="en-US" dirty="0" smtClean="0"/>
            <a:t>Executive Sponsorship</a:t>
          </a:r>
          <a:endParaRPr lang="en-US" dirty="0"/>
        </a:p>
      </dgm:t>
    </dgm:pt>
    <dgm:pt modelId="{3BAB9ECB-15C7-4125-A2BC-4F2D33E86210}" type="parTrans" cxnId="{F6C0EFBF-7F7F-4ADE-BF46-8F0FEB569F7B}">
      <dgm:prSet/>
      <dgm:spPr/>
      <dgm:t>
        <a:bodyPr/>
        <a:lstStyle/>
        <a:p>
          <a:endParaRPr lang="en-US"/>
        </a:p>
      </dgm:t>
    </dgm:pt>
    <dgm:pt modelId="{E2ED2DB1-47D7-45FC-B979-1296AD06505D}" type="sibTrans" cxnId="{F6C0EFBF-7F7F-4ADE-BF46-8F0FEB569F7B}">
      <dgm:prSet/>
      <dgm:spPr/>
      <dgm:t>
        <a:bodyPr/>
        <a:lstStyle/>
        <a:p>
          <a:endParaRPr lang="en-US"/>
        </a:p>
      </dgm:t>
    </dgm:pt>
    <dgm:pt modelId="{4E19ABC7-07E2-4160-A8AA-0F744B389283}">
      <dgm:prSet phldrT="[Text]"/>
      <dgm:spPr/>
      <dgm:t>
        <a:bodyPr/>
        <a:lstStyle/>
        <a:p>
          <a:r>
            <a:rPr lang="en-US" dirty="0" smtClean="0"/>
            <a:t>DB Discovery Team</a:t>
          </a:r>
          <a:endParaRPr lang="en-US" dirty="0"/>
        </a:p>
      </dgm:t>
    </dgm:pt>
    <dgm:pt modelId="{6E84422D-7229-4272-99B5-BD6DB42839BB}" type="parTrans" cxnId="{E13D97E9-35F0-402D-8C0D-29C8D9BD1A4B}">
      <dgm:prSet/>
      <dgm:spPr/>
      <dgm:t>
        <a:bodyPr/>
        <a:lstStyle/>
        <a:p>
          <a:endParaRPr lang="en-US"/>
        </a:p>
      </dgm:t>
    </dgm:pt>
    <dgm:pt modelId="{D943D725-2F21-4069-AB93-7F2D77B7ABFE}" type="sibTrans" cxnId="{E13D97E9-35F0-402D-8C0D-29C8D9BD1A4B}">
      <dgm:prSet/>
      <dgm:spPr/>
      <dgm:t>
        <a:bodyPr/>
        <a:lstStyle/>
        <a:p>
          <a:endParaRPr lang="en-US"/>
        </a:p>
      </dgm:t>
    </dgm:pt>
    <dgm:pt modelId="{2C5CE045-5C88-448E-BC26-BC14B4601498}">
      <dgm:prSet phldrT="[Text]"/>
      <dgm:spPr/>
      <dgm:t>
        <a:bodyPr/>
        <a:lstStyle/>
        <a:p>
          <a:r>
            <a:rPr lang="en-US" dirty="0" smtClean="0"/>
            <a:t>Refactor Team</a:t>
          </a:r>
          <a:endParaRPr lang="en-US" dirty="0"/>
        </a:p>
      </dgm:t>
    </dgm:pt>
    <dgm:pt modelId="{2C35F4D1-6A0B-45A0-98E0-F1E21B8BE1CC}" type="parTrans" cxnId="{CE497336-A609-48C3-9F64-63568F0464E2}">
      <dgm:prSet/>
      <dgm:spPr/>
      <dgm:t>
        <a:bodyPr/>
        <a:lstStyle/>
        <a:p>
          <a:endParaRPr lang="en-US"/>
        </a:p>
      </dgm:t>
    </dgm:pt>
    <dgm:pt modelId="{D2039726-B14B-4851-93A8-763B284A3177}" type="sibTrans" cxnId="{CE497336-A609-48C3-9F64-63568F0464E2}">
      <dgm:prSet/>
      <dgm:spPr/>
      <dgm:t>
        <a:bodyPr/>
        <a:lstStyle/>
        <a:p>
          <a:endParaRPr lang="en-US"/>
        </a:p>
      </dgm:t>
    </dgm:pt>
    <dgm:pt modelId="{61703B78-4BE1-4C13-95CD-3D1DAE919418}">
      <dgm:prSet phldrT="[Text]"/>
      <dgm:spPr/>
      <dgm:t>
        <a:bodyPr/>
        <a:lstStyle/>
        <a:p>
          <a:r>
            <a:rPr lang="en-US" dirty="0" err="1" smtClean="0"/>
            <a:t>Rehost</a:t>
          </a:r>
          <a:r>
            <a:rPr lang="en-US" dirty="0" smtClean="0"/>
            <a:t> </a:t>
          </a:r>
          <a:r>
            <a:rPr lang="en-US" dirty="0" err="1" smtClean="0"/>
            <a:t>Replatform</a:t>
          </a:r>
          <a:r>
            <a:rPr lang="en-US" dirty="0" smtClean="0"/>
            <a:t> Team</a:t>
          </a:r>
          <a:endParaRPr lang="en-US" dirty="0"/>
        </a:p>
      </dgm:t>
    </dgm:pt>
    <dgm:pt modelId="{9DD880FE-37FF-45CD-87E9-62DFC75952C5}" type="parTrans" cxnId="{D52E89E6-8FC3-4302-BB46-D5DA42F8A968}">
      <dgm:prSet/>
      <dgm:spPr/>
      <dgm:t>
        <a:bodyPr/>
        <a:lstStyle/>
        <a:p>
          <a:endParaRPr lang="en-US"/>
        </a:p>
      </dgm:t>
    </dgm:pt>
    <dgm:pt modelId="{3694CA73-D18D-4808-8E57-ED31DED014F5}" type="sibTrans" cxnId="{D52E89E6-8FC3-4302-BB46-D5DA42F8A968}">
      <dgm:prSet/>
      <dgm:spPr/>
      <dgm:t>
        <a:bodyPr/>
        <a:lstStyle/>
        <a:p>
          <a:endParaRPr lang="en-US"/>
        </a:p>
      </dgm:t>
    </dgm:pt>
    <dgm:pt modelId="{A119D7E5-48AB-44DC-9AB8-3E994FF6C26F}" type="asst">
      <dgm:prSet/>
      <dgm:spPr/>
      <dgm:t>
        <a:bodyPr/>
        <a:lstStyle/>
        <a:p>
          <a:r>
            <a:rPr lang="en-US" dirty="0" smtClean="0"/>
            <a:t>Education &amp;  Training</a:t>
          </a:r>
          <a:endParaRPr lang="en-US" dirty="0"/>
        </a:p>
      </dgm:t>
    </dgm:pt>
    <dgm:pt modelId="{B75CAEC6-2C92-4A67-9C3F-B92765433E48}" type="parTrans" cxnId="{F1362181-1B80-4AF8-B3BB-AE16572D840F}">
      <dgm:prSet/>
      <dgm:spPr/>
      <dgm:t>
        <a:bodyPr/>
        <a:lstStyle/>
        <a:p>
          <a:endParaRPr lang="en-US"/>
        </a:p>
      </dgm:t>
    </dgm:pt>
    <dgm:pt modelId="{0BC319FE-9510-4404-9193-87624C51099C}" type="sibTrans" cxnId="{F1362181-1B80-4AF8-B3BB-AE16572D840F}">
      <dgm:prSet/>
      <dgm:spPr/>
      <dgm:t>
        <a:bodyPr/>
        <a:lstStyle/>
        <a:p>
          <a:endParaRPr lang="en-US"/>
        </a:p>
      </dgm:t>
    </dgm:pt>
    <dgm:pt modelId="{AA51235C-28A3-4052-A5BF-D403E812D9D9}">
      <dgm:prSet/>
      <dgm:spPr/>
      <dgm:t>
        <a:bodyPr/>
        <a:lstStyle/>
        <a:p>
          <a:r>
            <a:rPr lang="en-US" dirty="0" smtClean="0"/>
            <a:t>Workload Qualification</a:t>
          </a:r>
          <a:endParaRPr lang="en-US" dirty="0"/>
        </a:p>
      </dgm:t>
    </dgm:pt>
    <dgm:pt modelId="{84461C36-CD1D-4355-AE7D-31FB76315630}" type="parTrans" cxnId="{7DDD5484-4C59-434B-8773-E9567B676144}">
      <dgm:prSet/>
      <dgm:spPr/>
      <dgm:t>
        <a:bodyPr/>
        <a:lstStyle/>
        <a:p>
          <a:endParaRPr lang="en-US"/>
        </a:p>
      </dgm:t>
    </dgm:pt>
    <dgm:pt modelId="{384F2F85-2256-4E81-83AB-464D7E6CB8FE}" type="sibTrans" cxnId="{7DDD5484-4C59-434B-8773-E9567B676144}">
      <dgm:prSet/>
      <dgm:spPr/>
      <dgm:t>
        <a:bodyPr/>
        <a:lstStyle/>
        <a:p>
          <a:endParaRPr lang="en-US"/>
        </a:p>
      </dgm:t>
    </dgm:pt>
    <dgm:pt modelId="{8E88F6DF-D72A-440D-8BF5-7CA58B0F6183}">
      <dgm:prSet/>
      <dgm:spPr/>
      <dgm:t>
        <a:bodyPr/>
        <a:lstStyle/>
        <a:p>
          <a:r>
            <a:rPr lang="en-US" dirty="0" smtClean="0"/>
            <a:t>Migration Strategy</a:t>
          </a:r>
          <a:endParaRPr lang="en-US" dirty="0"/>
        </a:p>
      </dgm:t>
    </dgm:pt>
    <dgm:pt modelId="{45543BE1-68B6-4158-922E-10F7624868BB}" type="parTrans" cxnId="{30B8BE61-7BEE-4E16-ADB5-5791A85E5939}">
      <dgm:prSet/>
      <dgm:spPr/>
      <dgm:t>
        <a:bodyPr/>
        <a:lstStyle/>
        <a:p>
          <a:endParaRPr lang="en-US"/>
        </a:p>
      </dgm:t>
    </dgm:pt>
    <dgm:pt modelId="{ED62D55B-232E-4312-B296-AEA2CDE9BF05}" type="sibTrans" cxnId="{30B8BE61-7BEE-4E16-ADB5-5791A85E5939}">
      <dgm:prSet/>
      <dgm:spPr/>
      <dgm:t>
        <a:bodyPr/>
        <a:lstStyle/>
        <a:p>
          <a:endParaRPr lang="en-US"/>
        </a:p>
      </dgm:t>
    </dgm:pt>
    <dgm:pt modelId="{DA9AA67D-480F-44F9-ADED-ACDA1EBFB662}">
      <dgm:prSet/>
      <dgm:spPr/>
      <dgm:t>
        <a:bodyPr/>
        <a:lstStyle/>
        <a:p>
          <a:r>
            <a:rPr lang="en-US" dirty="0" smtClean="0"/>
            <a:t>Estimate Effort</a:t>
          </a:r>
          <a:endParaRPr lang="en-US" dirty="0"/>
        </a:p>
      </dgm:t>
    </dgm:pt>
    <dgm:pt modelId="{72340C1C-C1D8-46C6-857D-9CD5BE0889BE}" type="parTrans" cxnId="{385D3058-83DF-4C8F-A357-7EDDDAF6340C}">
      <dgm:prSet/>
      <dgm:spPr/>
      <dgm:t>
        <a:bodyPr/>
        <a:lstStyle/>
        <a:p>
          <a:endParaRPr lang="en-US"/>
        </a:p>
      </dgm:t>
    </dgm:pt>
    <dgm:pt modelId="{A6E31C44-D1DB-40D5-93CD-D9450A50655C}" type="sibTrans" cxnId="{385D3058-83DF-4C8F-A357-7EDDDAF6340C}">
      <dgm:prSet/>
      <dgm:spPr/>
      <dgm:t>
        <a:bodyPr/>
        <a:lstStyle/>
        <a:p>
          <a:endParaRPr lang="en-US"/>
        </a:p>
      </dgm:t>
    </dgm:pt>
    <dgm:pt modelId="{5458FD53-D8AE-4780-B43B-E694C4BE2977}">
      <dgm:prSet/>
      <dgm:spPr/>
      <dgm:t>
        <a:bodyPr/>
        <a:lstStyle/>
        <a:p>
          <a:r>
            <a:rPr lang="en-US" dirty="0" smtClean="0"/>
            <a:t>QA/Go-Live Support Team</a:t>
          </a:r>
          <a:endParaRPr lang="en-US" dirty="0"/>
        </a:p>
      </dgm:t>
    </dgm:pt>
    <dgm:pt modelId="{B64B0B53-FBC2-47BC-9E36-B5483F9C7F28}" type="parTrans" cxnId="{BBCC17F9-E75E-4498-B3B0-A916AEFBAF66}">
      <dgm:prSet/>
      <dgm:spPr/>
      <dgm:t>
        <a:bodyPr/>
        <a:lstStyle/>
        <a:p>
          <a:endParaRPr lang="en-US"/>
        </a:p>
      </dgm:t>
    </dgm:pt>
    <dgm:pt modelId="{B4026D64-EA68-4C47-A1AD-FDD5BC326D05}" type="sibTrans" cxnId="{BBCC17F9-E75E-4498-B3B0-A916AEFBAF66}">
      <dgm:prSet/>
      <dgm:spPr/>
      <dgm:t>
        <a:bodyPr/>
        <a:lstStyle/>
        <a:p>
          <a:endParaRPr lang="en-US"/>
        </a:p>
      </dgm:t>
    </dgm:pt>
    <dgm:pt modelId="{199E8821-CB51-49FF-A5E7-0CDCC8CAF6BC}">
      <dgm:prSet/>
      <dgm:spPr/>
      <dgm:t>
        <a:bodyPr/>
        <a:lstStyle/>
        <a:p>
          <a:r>
            <a:rPr lang="en-US" dirty="0" err="1" smtClean="0"/>
            <a:t>Proserve</a:t>
          </a:r>
          <a:r>
            <a:rPr lang="en-US" dirty="0" smtClean="0"/>
            <a:t>/GCC</a:t>
          </a:r>
          <a:endParaRPr lang="en-US" dirty="0"/>
        </a:p>
      </dgm:t>
    </dgm:pt>
    <dgm:pt modelId="{7A0BAB37-1C25-41FC-A7FF-F36012287922}" type="parTrans" cxnId="{6A972528-87C9-4562-8267-2F636408481A}">
      <dgm:prSet/>
      <dgm:spPr/>
      <dgm:t>
        <a:bodyPr/>
        <a:lstStyle/>
        <a:p>
          <a:endParaRPr lang="en-US"/>
        </a:p>
      </dgm:t>
    </dgm:pt>
    <dgm:pt modelId="{120FADD4-C574-4FCD-8E0E-5EDA9A09E3B7}" type="sibTrans" cxnId="{6A972528-87C9-4562-8267-2F636408481A}">
      <dgm:prSet/>
      <dgm:spPr/>
      <dgm:t>
        <a:bodyPr/>
        <a:lstStyle/>
        <a:p>
          <a:endParaRPr lang="en-US"/>
        </a:p>
      </dgm:t>
    </dgm:pt>
    <dgm:pt modelId="{65F78F28-7269-45DD-8417-C5A787C98198}">
      <dgm:prSet/>
      <dgm:spPr/>
      <dgm:t>
        <a:bodyPr/>
        <a:lstStyle/>
        <a:p>
          <a:r>
            <a:rPr lang="en-US" dirty="0" smtClean="0"/>
            <a:t>DMA Factory</a:t>
          </a:r>
          <a:endParaRPr lang="en-US" dirty="0"/>
        </a:p>
      </dgm:t>
    </dgm:pt>
    <dgm:pt modelId="{F88C54B8-90C9-4BA4-8C92-C1B093D0444C}" type="parTrans" cxnId="{5E917734-DD17-423B-B41E-5929551A3C3B}">
      <dgm:prSet/>
      <dgm:spPr/>
      <dgm:t>
        <a:bodyPr/>
        <a:lstStyle/>
        <a:p>
          <a:endParaRPr lang="en-US"/>
        </a:p>
      </dgm:t>
    </dgm:pt>
    <dgm:pt modelId="{421C40E3-26CB-42EA-98A0-406BF8BDB06A}" type="sibTrans" cxnId="{5E917734-DD17-423B-B41E-5929551A3C3B}">
      <dgm:prSet/>
      <dgm:spPr/>
      <dgm:t>
        <a:bodyPr/>
        <a:lstStyle/>
        <a:p>
          <a:endParaRPr lang="en-US"/>
        </a:p>
      </dgm:t>
    </dgm:pt>
    <dgm:pt modelId="{3D40C5C7-F28F-4103-B741-CD967C915967}">
      <dgm:prSet/>
      <dgm:spPr/>
      <dgm:t>
        <a:bodyPr/>
        <a:lstStyle/>
        <a:p>
          <a:r>
            <a:rPr lang="en-US" dirty="0" smtClean="0"/>
            <a:t>Partner Teams</a:t>
          </a:r>
          <a:endParaRPr lang="en-US" dirty="0"/>
        </a:p>
      </dgm:t>
    </dgm:pt>
    <dgm:pt modelId="{11AC6FB3-FD24-496F-BAD8-36FDD534DFB0}" type="parTrans" cxnId="{F4682B9E-B8E3-4CA7-8FD0-AF7BD9B9A155}">
      <dgm:prSet/>
      <dgm:spPr/>
      <dgm:t>
        <a:bodyPr/>
        <a:lstStyle/>
        <a:p>
          <a:endParaRPr lang="en-US"/>
        </a:p>
      </dgm:t>
    </dgm:pt>
    <dgm:pt modelId="{A021FF8A-7E4D-48B3-8808-6875033C2D12}" type="sibTrans" cxnId="{F4682B9E-B8E3-4CA7-8FD0-AF7BD9B9A155}">
      <dgm:prSet/>
      <dgm:spPr/>
      <dgm:t>
        <a:bodyPr/>
        <a:lstStyle/>
        <a:p>
          <a:endParaRPr lang="en-US"/>
        </a:p>
      </dgm:t>
    </dgm:pt>
    <dgm:pt modelId="{80060BA2-61B8-4F1D-AB3C-A624CE4CC4F3}">
      <dgm:prSet/>
      <dgm:spPr/>
      <dgm:t>
        <a:bodyPr/>
        <a:lstStyle/>
        <a:p>
          <a:r>
            <a:rPr lang="en-US" dirty="0" smtClean="0"/>
            <a:t>Customer Teams</a:t>
          </a:r>
          <a:endParaRPr lang="en-US" dirty="0"/>
        </a:p>
      </dgm:t>
    </dgm:pt>
    <dgm:pt modelId="{3FA9CE01-DF88-4FEA-8BB7-F364007FDE03}" type="parTrans" cxnId="{A8025A54-02ED-4ACE-A84C-39378391294E}">
      <dgm:prSet/>
      <dgm:spPr/>
      <dgm:t>
        <a:bodyPr/>
        <a:lstStyle/>
        <a:p>
          <a:endParaRPr lang="en-US"/>
        </a:p>
      </dgm:t>
    </dgm:pt>
    <dgm:pt modelId="{D200193B-69E8-4B21-AF07-9929832FAF86}" type="sibTrans" cxnId="{A8025A54-02ED-4ACE-A84C-39378391294E}">
      <dgm:prSet/>
      <dgm:spPr/>
      <dgm:t>
        <a:bodyPr/>
        <a:lstStyle/>
        <a:p>
          <a:endParaRPr lang="en-US"/>
        </a:p>
      </dgm:t>
    </dgm:pt>
    <dgm:pt modelId="{D0566F6E-33E6-4EB0-BDFB-DF9FF9F989D2}">
      <dgm:prSet/>
      <dgm:spPr/>
      <dgm:t>
        <a:bodyPr/>
        <a:lstStyle/>
        <a:p>
          <a:r>
            <a:rPr lang="en-US" dirty="0" smtClean="0"/>
            <a:t>Partner Teams</a:t>
          </a:r>
          <a:endParaRPr lang="en-US" dirty="0"/>
        </a:p>
      </dgm:t>
    </dgm:pt>
    <dgm:pt modelId="{81DA7244-1377-4676-A221-DE097E8773B6}" type="parTrans" cxnId="{3C7532EF-1038-4567-9236-985F1DB5FBD9}">
      <dgm:prSet/>
      <dgm:spPr/>
      <dgm:t>
        <a:bodyPr/>
        <a:lstStyle/>
        <a:p>
          <a:endParaRPr lang="en-US"/>
        </a:p>
      </dgm:t>
    </dgm:pt>
    <dgm:pt modelId="{BD4680A8-0BEF-4698-AD80-97E7A7FEE332}" type="sibTrans" cxnId="{3C7532EF-1038-4567-9236-985F1DB5FBD9}">
      <dgm:prSet/>
      <dgm:spPr/>
      <dgm:t>
        <a:bodyPr/>
        <a:lstStyle/>
        <a:p>
          <a:endParaRPr lang="en-US"/>
        </a:p>
      </dgm:t>
    </dgm:pt>
    <dgm:pt modelId="{283ECCA8-56BB-4263-BE58-19324786DC19}">
      <dgm:prSet/>
      <dgm:spPr/>
      <dgm:t>
        <a:bodyPr/>
        <a:lstStyle/>
        <a:p>
          <a:r>
            <a:rPr lang="en-US" dirty="0" smtClean="0"/>
            <a:t>Customer Teams</a:t>
          </a:r>
          <a:endParaRPr lang="en-US" dirty="0"/>
        </a:p>
      </dgm:t>
    </dgm:pt>
    <dgm:pt modelId="{FEB15D15-514F-4B3B-8666-0492528FC975}" type="parTrans" cxnId="{E606550B-2147-4C94-874A-7F22DC56D43A}">
      <dgm:prSet/>
      <dgm:spPr/>
      <dgm:t>
        <a:bodyPr/>
        <a:lstStyle/>
        <a:p>
          <a:endParaRPr lang="en-US"/>
        </a:p>
      </dgm:t>
    </dgm:pt>
    <dgm:pt modelId="{7464A601-83E8-4AC0-B82D-14069DE9A2F3}" type="sibTrans" cxnId="{E606550B-2147-4C94-874A-7F22DC56D43A}">
      <dgm:prSet/>
      <dgm:spPr/>
      <dgm:t>
        <a:bodyPr/>
        <a:lstStyle/>
        <a:p>
          <a:endParaRPr lang="en-US"/>
        </a:p>
      </dgm:t>
    </dgm:pt>
    <dgm:pt modelId="{223270B8-666F-4ED1-9C8B-DBE1102F848E}">
      <dgm:prSet/>
      <dgm:spPr/>
      <dgm:t>
        <a:bodyPr/>
        <a:lstStyle/>
        <a:p>
          <a:r>
            <a:rPr lang="en-US" dirty="0" err="1" smtClean="0"/>
            <a:t>Proserve</a:t>
          </a:r>
          <a:endParaRPr lang="en-US" dirty="0"/>
        </a:p>
      </dgm:t>
    </dgm:pt>
    <dgm:pt modelId="{B47DB80B-0151-4BF6-A54B-69F420208DB1}" type="parTrans" cxnId="{F4906C1B-AAD2-4842-8515-FEFF2AC06039}">
      <dgm:prSet/>
      <dgm:spPr/>
      <dgm:t>
        <a:bodyPr/>
        <a:lstStyle/>
        <a:p>
          <a:endParaRPr lang="en-US"/>
        </a:p>
      </dgm:t>
    </dgm:pt>
    <dgm:pt modelId="{08C6BEF7-7BB4-4CB7-9D75-9A4B5FCEC538}" type="sibTrans" cxnId="{F4906C1B-AAD2-4842-8515-FEFF2AC06039}">
      <dgm:prSet/>
      <dgm:spPr/>
      <dgm:t>
        <a:bodyPr/>
        <a:lstStyle/>
        <a:p>
          <a:endParaRPr lang="en-US"/>
        </a:p>
      </dgm:t>
    </dgm:pt>
    <dgm:pt modelId="{624A3787-5786-46FA-86BF-EF25932427CE}">
      <dgm:prSet/>
      <dgm:spPr/>
      <dgm:t>
        <a:bodyPr/>
        <a:lstStyle/>
        <a:p>
          <a:r>
            <a:rPr lang="en-US" dirty="0" smtClean="0"/>
            <a:t>Partner Teams</a:t>
          </a:r>
          <a:endParaRPr lang="en-US" dirty="0"/>
        </a:p>
      </dgm:t>
    </dgm:pt>
    <dgm:pt modelId="{738F0BD2-FFDA-40EA-9517-C6FE9E2C997A}" type="parTrans" cxnId="{D7A5A1A2-209A-4C50-9739-695BAA4EF1C1}">
      <dgm:prSet/>
      <dgm:spPr/>
      <dgm:t>
        <a:bodyPr/>
        <a:lstStyle/>
        <a:p>
          <a:endParaRPr lang="en-US"/>
        </a:p>
      </dgm:t>
    </dgm:pt>
    <dgm:pt modelId="{037A0EAE-760F-49CE-93CC-880DF4910D0B}" type="sibTrans" cxnId="{D7A5A1A2-209A-4C50-9739-695BAA4EF1C1}">
      <dgm:prSet/>
      <dgm:spPr/>
      <dgm:t>
        <a:bodyPr/>
        <a:lstStyle/>
        <a:p>
          <a:endParaRPr lang="en-US"/>
        </a:p>
      </dgm:t>
    </dgm:pt>
    <dgm:pt modelId="{7CC15CEA-A336-464B-9F39-B81380E7F94D}">
      <dgm:prSet/>
      <dgm:spPr/>
      <dgm:t>
        <a:bodyPr/>
        <a:lstStyle/>
        <a:p>
          <a:r>
            <a:rPr lang="en-US" dirty="0" smtClean="0"/>
            <a:t>Customer Teams</a:t>
          </a:r>
          <a:endParaRPr lang="en-US" dirty="0"/>
        </a:p>
      </dgm:t>
    </dgm:pt>
    <dgm:pt modelId="{F8AF8E33-378C-4BFC-A498-FB687CB10ECC}" type="parTrans" cxnId="{892E4DC7-068A-4633-8CB8-EB757AB37A9E}">
      <dgm:prSet/>
      <dgm:spPr/>
      <dgm:t>
        <a:bodyPr/>
        <a:lstStyle/>
        <a:p>
          <a:endParaRPr lang="en-US"/>
        </a:p>
      </dgm:t>
    </dgm:pt>
    <dgm:pt modelId="{838A72CC-F32B-45C2-83F5-C245114EB5FE}" type="sibTrans" cxnId="{892E4DC7-068A-4633-8CB8-EB757AB37A9E}">
      <dgm:prSet/>
      <dgm:spPr/>
      <dgm:t>
        <a:bodyPr/>
        <a:lstStyle/>
        <a:p>
          <a:endParaRPr lang="en-US"/>
        </a:p>
      </dgm:t>
    </dgm:pt>
    <dgm:pt modelId="{C2BCF23E-E5FB-4251-A513-B233287AE682}" type="pres">
      <dgm:prSet presAssocID="{7AB1096E-A304-4883-B83E-84E42E805A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2C7571-CA08-4036-BBD6-5AC664963B8D}" type="pres">
      <dgm:prSet presAssocID="{C42E8FC0-A1D0-4792-937E-C0BC2DD1CA5A}" presName="hierRoot1" presStyleCnt="0">
        <dgm:presLayoutVars>
          <dgm:hierBranch val="init"/>
        </dgm:presLayoutVars>
      </dgm:prSet>
      <dgm:spPr/>
    </dgm:pt>
    <dgm:pt modelId="{9CA44FE5-80EC-44FE-B469-7D3E0F32CD46}" type="pres">
      <dgm:prSet presAssocID="{C42E8FC0-A1D0-4792-937E-C0BC2DD1CA5A}" presName="rootComposite1" presStyleCnt="0"/>
      <dgm:spPr/>
    </dgm:pt>
    <dgm:pt modelId="{C16867A0-9067-4C6E-A9F9-FAA556AE2DF7}" type="pres">
      <dgm:prSet presAssocID="{C42E8FC0-A1D0-4792-937E-C0BC2DD1CA5A}" presName="rootText1" presStyleLbl="node0" presStyleIdx="0" presStyleCnt="1" custLinFactNeighborX="-215" custLinFactNeighborY="-824">
        <dgm:presLayoutVars>
          <dgm:chPref val="3"/>
        </dgm:presLayoutVars>
      </dgm:prSet>
      <dgm:spPr/>
    </dgm:pt>
    <dgm:pt modelId="{06CDC093-FEB1-417A-BA03-F1F807DCDC2C}" type="pres">
      <dgm:prSet presAssocID="{C42E8FC0-A1D0-4792-937E-C0BC2DD1CA5A}" presName="rootConnector1" presStyleLbl="node1" presStyleIdx="0" presStyleCnt="0"/>
      <dgm:spPr/>
    </dgm:pt>
    <dgm:pt modelId="{45A87FAE-5DD2-455F-809C-171D26AD2F83}" type="pres">
      <dgm:prSet presAssocID="{C42E8FC0-A1D0-4792-937E-C0BC2DD1CA5A}" presName="hierChild2" presStyleCnt="0"/>
      <dgm:spPr/>
    </dgm:pt>
    <dgm:pt modelId="{632F57A7-4F0D-48FB-8D2A-6091BFAB49C0}" type="pres">
      <dgm:prSet presAssocID="{6E84422D-7229-4272-99B5-BD6DB42839BB}" presName="Name37" presStyleLbl="parChTrans1D2" presStyleIdx="0" presStyleCnt="6"/>
      <dgm:spPr/>
    </dgm:pt>
    <dgm:pt modelId="{5CE81C06-D9BE-4C6D-A324-78E22E216FF8}" type="pres">
      <dgm:prSet presAssocID="{4E19ABC7-07E2-4160-A8AA-0F744B389283}" presName="hierRoot2" presStyleCnt="0">
        <dgm:presLayoutVars>
          <dgm:hierBranch val="init"/>
        </dgm:presLayoutVars>
      </dgm:prSet>
      <dgm:spPr/>
    </dgm:pt>
    <dgm:pt modelId="{E1932AA9-AA2D-4DA2-86F6-CFA949789E27}" type="pres">
      <dgm:prSet presAssocID="{4E19ABC7-07E2-4160-A8AA-0F744B389283}" presName="rootComposite" presStyleCnt="0"/>
      <dgm:spPr/>
    </dgm:pt>
    <dgm:pt modelId="{A35BACD9-CCDB-4AA2-99B4-C7033AAFC97B}" type="pres">
      <dgm:prSet presAssocID="{4E19ABC7-07E2-4160-A8AA-0F744B389283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CF2B90-035E-42A0-A70B-811F81183C1D}" type="pres">
      <dgm:prSet presAssocID="{4E19ABC7-07E2-4160-A8AA-0F744B389283}" presName="rootConnector" presStyleLbl="node2" presStyleIdx="0" presStyleCnt="4"/>
      <dgm:spPr/>
    </dgm:pt>
    <dgm:pt modelId="{6F28D835-40BF-42EC-B270-659F892AA6D1}" type="pres">
      <dgm:prSet presAssocID="{4E19ABC7-07E2-4160-A8AA-0F744B389283}" presName="hierChild4" presStyleCnt="0"/>
      <dgm:spPr/>
    </dgm:pt>
    <dgm:pt modelId="{BCDA1C4A-4293-4B26-80D3-3384852DE610}" type="pres">
      <dgm:prSet presAssocID="{84461C36-CD1D-4355-AE7D-31FB76315630}" presName="Name37" presStyleLbl="parChTrans1D3" presStyleIdx="0" presStyleCnt="12"/>
      <dgm:spPr/>
    </dgm:pt>
    <dgm:pt modelId="{3736EA2C-2DB0-4445-BF03-1782556209E1}" type="pres">
      <dgm:prSet presAssocID="{AA51235C-28A3-4052-A5BF-D403E812D9D9}" presName="hierRoot2" presStyleCnt="0">
        <dgm:presLayoutVars>
          <dgm:hierBranch val="init"/>
        </dgm:presLayoutVars>
      </dgm:prSet>
      <dgm:spPr/>
    </dgm:pt>
    <dgm:pt modelId="{930025B5-2EFB-4A16-A08E-D1EA768E5E3F}" type="pres">
      <dgm:prSet presAssocID="{AA51235C-28A3-4052-A5BF-D403E812D9D9}" presName="rootComposite" presStyleCnt="0"/>
      <dgm:spPr/>
    </dgm:pt>
    <dgm:pt modelId="{8C1FD4CB-1882-4304-9C03-BA8D7338A402}" type="pres">
      <dgm:prSet presAssocID="{AA51235C-28A3-4052-A5BF-D403E812D9D9}" presName="rootText" presStyleLbl="node3" presStyleIdx="0" presStyleCnt="12">
        <dgm:presLayoutVars>
          <dgm:chPref val="3"/>
        </dgm:presLayoutVars>
      </dgm:prSet>
      <dgm:spPr/>
    </dgm:pt>
    <dgm:pt modelId="{CD9666DA-FD08-4A69-AAA2-03A2AAF65D90}" type="pres">
      <dgm:prSet presAssocID="{AA51235C-28A3-4052-A5BF-D403E812D9D9}" presName="rootConnector" presStyleLbl="node3" presStyleIdx="0" presStyleCnt="12"/>
      <dgm:spPr/>
    </dgm:pt>
    <dgm:pt modelId="{48F8820A-5ACF-4447-A869-35D1E7DA4571}" type="pres">
      <dgm:prSet presAssocID="{AA51235C-28A3-4052-A5BF-D403E812D9D9}" presName="hierChild4" presStyleCnt="0"/>
      <dgm:spPr/>
    </dgm:pt>
    <dgm:pt modelId="{512C007D-2D9A-4028-82C5-133F0A88A97D}" type="pres">
      <dgm:prSet presAssocID="{AA51235C-28A3-4052-A5BF-D403E812D9D9}" presName="hierChild5" presStyleCnt="0"/>
      <dgm:spPr/>
    </dgm:pt>
    <dgm:pt modelId="{FD462778-1F65-4AF3-BBED-909AB790970D}" type="pres">
      <dgm:prSet presAssocID="{45543BE1-68B6-4158-922E-10F7624868BB}" presName="Name37" presStyleLbl="parChTrans1D3" presStyleIdx="1" presStyleCnt="12"/>
      <dgm:spPr/>
    </dgm:pt>
    <dgm:pt modelId="{B34A59BA-63D1-4357-98C0-8BF26CA3FE38}" type="pres">
      <dgm:prSet presAssocID="{8E88F6DF-D72A-440D-8BF5-7CA58B0F6183}" presName="hierRoot2" presStyleCnt="0">
        <dgm:presLayoutVars>
          <dgm:hierBranch val="init"/>
        </dgm:presLayoutVars>
      </dgm:prSet>
      <dgm:spPr/>
    </dgm:pt>
    <dgm:pt modelId="{2F5A54AE-581C-4599-8619-C00E0A2333CC}" type="pres">
      <dgm:prSet presAssocID="{8E88F6DF-D72A-440D-8BF5-7CA58B0F6183}" presName="rootComposite" presStyleCnt="0"/>
      <dgm:spPr/>
    </dgm:pt>
    <dgm:pt modelId="{C26185D5-FB32-458E-AC3E-C5F9229DE2BC}" type="pres">
      <dgm:prSet presAssocID="{8E88F6DF-D72A-440D-8BF5-7CA58B0F6183}" presName="rootText" presStyleLbl="node3" presStyleIdx="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0753C2-A0F6-4FD3-90C3-649C59123B53}" type="pres">
      <dgm:prSet presAssocID="{8E88F6DF-D72A-440D-8BF5-7CA58B0F6183}" presName="rootConnector" presStyleLbl="node3" presStyleIdx="1" presStyleCnt="12"/>
      <dgm:spPr/>
    </dgm:pt>
    <dgm:pt modelId="{BDD0B4ED-5013-489F-9D75-A41D452C292B}" type="pres">
      <dgm:prSet presAssocID="{8E88F6DF-D72A-440D-8BF5-7CA58B0F6183}" presName="hierChild4" presStyleCnt="0"/>
      <dgm:spPr/>
    </dgm:pt>
    <dgm:pt modelId="{95CE04B2-8B5E-4246-9C81-250F0B3DCD0B}" type="pres">
      <dgm:prSet presAssocID="{8E88F6DF-D72A-440D-8BF5-7CA58B0F6183}" presName="hierChild5" presStyleCnt="0"/>
      <dgm:spPr/>
    </dgm:pt>
    <dgm:pt modelId="{E615A428-038B-4075-8B69-DAFF2ADE3C54}" type="pres">
      <dgm:prSet presAssocID="{72340C1C-C1D8-46C6-857D-9CD5BE0889BE}" presName="Name37" presStyleLbl="parChTrans1D3" presStyleIdx="2" presStyleCnt="12"/>
      <dgm:spPr/>
    </dgm:pt>
    <dgm:pt modelId="{10EB9081-CD76-4927-8095-565395FC49B5}" type="pres">
      <dgm:prSet presAssocID="{DA9AA67D-480F-44F9-ADED-ACDA1EBFB662}" presName="hierRoot2" presStyleCnt="0">
        <dgm:presLayoutVars>
          <dgm:hierBranch val="init"/>
        </dgm:presLayoutVars>
      </dgm:prSet>
      <dgm:spPr/>
    </dgm:pt>
    <dgm:pt modelId="{DD600676-6F23-422B-976E-43492561B338}" type="pres">
      <dgm:prSet presAssocID="{DA9AA67D-480F-44F9-ADED-ACDA1EBFB662}" presName="rootComposite" presStyleCnt="0"/>
      <dgm:spPr/>
    </dgm:pt>
    <dgm:pt modelId="{240BE6AE-7815-4CAC-9694-F4DBDA404111}" type="pres">
      <dgm:prSet presAssocID="{DA9AA67D-480F-44F9-ADED-ACDA1EBFB662}" presName="rootText" presStyleLbl="node3" presStyleIdx="2" presStyleCnt="12">
        <dgm:presLayoutVars>
          <dgm:chPref val="3"/>
        </dgm:presLayoutVars>
      </dgm:prSet>
      <dgm:spPr/>
    </dgm:pt>
    <dgm:pt modelId="{C6576B1F-937D-4D9D-91D1-6013B285AC7B}" type="pres">
      <dgm:prSet presAssocID="{DA9AA67D-480F-44F9-ADED-ACDA1EBFB662}" presName="rootConnector" presStyleLbl="node3" presStyleIdx="2" presStyleCnt="12"/>
      <dgm:spPr/>
    </dgm:pt>
    <dgm:pt modelId="{871D8C53-2CF8-48E6-96A3-05E31B62434E}" type="pres">
      <dgm:prSet presAssocID="{DA9AA67D-480F-44F9-ADED-ACDA1EBFB662}" presName="hierChild4" presStyleCnt="0"/>
      <dgm:spPr/>
    </dgm:pt>
    <dgm:pt modelId="{0C87D7C3-BD74-40B0-8243-4C4412EDA946}" type="pres">
      <dgm:prSet presAssocID="{DA9AA67D-480F-44F9-ADED-ACDA1EBFB662}" presName="hierChild5" presStyleCnt="0"/>
      <dgm:spPr/>
    </dgm:pt>
    <dgm:pt modelId="{2CF1D586-53B1-47E5-8598-3B33CDBF933C}" type="pres">
      <dgm:prSet presAssocID="{4E19ABC7-07E2-4160-A8AA-0F744B389283}" presName="hierChild5" presStyleCnt="0"/>
      <dgm:spPr/>
    </dgm:pt>
    <dgm:pt modelId="{1AC9A72A-800B-4402-8293-DEA8840B2257}" type="pres">
      <dgm:prSet presAssocID="{2C35F4D1-6A0B-45A0-98E0-F1E21B8BE1CC}" presName="Name37" presStyleLbl="parChTrans1D2" presStyleIdx="1" presStyleCnt="6"/>
      <dgm:spPr/>
    </dgm:pt>
    <dgm:pt modelId="{D5CD4C75-581A-40CD-96F1-3933B9217EF4}" type="pres">
      <dgm:prSet presAssocID="{2C5CE045-5C88-448E-BC26-BC14B4601498}" presName="hierRoot2" presStyleCnt="0">
        <dgm:presLayoutVars>
          <dgm:hierBranch val="init"/>
        </dgm:presLayoutVars>
      </dgm:prSet>
      <dgm:spPr/>
    </dgm:pt>
    <dgm:pt modelId="{48B3457D-1A15-4AAF-AFC2-A288D921F4E0}" type="pres">
      <dgm:prSet presAssocID="{2C5CE045-5C88-448E-BC26-BC14B4601498}" presName="rootComposite" presStyleCnt="0"/>
      <dgm:spPr/>
    </dgm:pt>
    <dgm:pt modelId="{6849164F-95EA-45B3-9A99-8DE73BC46B49}" type="pres">
      <dgm:prSet presAssocID="{2C5CE045-5C88-448E-BC26-BC14B460149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7F44F3-71EE-43C7-8611-E5E17ED1BF2E}" type="pres">
      <dgm:prSet presAssocID="{2C5CE045-5C88-448E-BC26-BC14B4601498}" presName="rootConnector" presStyleLbl="node2" presStyleIdx="1" presStyleCnt="4"/>
      <dgm:spPr/>
    </dgm:pt>
    <dgm:pt modelId="{0647ECC5-C1BD-4763-B028-16143C16DAD8}" type="pres">
      <dgm:prSet presAssocID="{2C5CE045-5C88-448E-BC26-BC14B4601498}" presName="hierChild4" presStyleCnt="0"/>
      <dgm:spPr/>
    </dgm:pt>
    <dgm:pt modelId="{AD34E597-E9ED-42CA-A2C1-735CAAE86532}" type="pres">
      <dgm:prSet presAssocID="{7A0BAB37-1C25-41FC-A7FF-F36012287922}" presName="Name37" presStyleLbl="parChTrans1D3" presStyleIdx="3" presStyleCnt="12"/>
      <dgm:spPr/>
    </dgm:pt>
    <dgm:pt modelId="{510A34B4-2ACF-4C3B-98AC-CE28DF7C928B}" type="pres">
      <dgm:prSet presAssocID="{199E8821-CB51-49FF-A5E7-0CDCC8CAF6BC}" presName="hierRoot2" presStyleCnt="0">
        <dgm:presLayoutVars>
          <dgm:hierBranch val="init"/>
        </dgm:presLayoutVars>
      </dgm:prSet>
      <dgm:spPr/>
    </dgm:pt>
    <dgm:pt modelId="{85A27BF0-E178-4B65-B3F8-E5DE3ACC2049}" type="pres">
      <dgm:prSet presAssocID="{199E8821-CB51-49FF-A5E7-0CDCC8CAF6BC}" presName="rootComposite" presStyleCnt="0"/>
      <dgm:spPr/>
    </dgm:pt>
    <dgm:pt modelId="{6E34B689-5801-49C5-B07D-C21654FA5F63}" type="pres">
      <dgm:prSet presAssocID="{199E8821-CB51-49FF-A5E7-0CDCC8CAF6BC}" presName="rootText" presStyleLbl="node3" presStyleIdx="3" presStyleCnt="12">
        <dgm:presLayoutVars>
          <dgm:chPref val="3"/>
        </dgm:presLayoutVars>
      </dgm:prSet>
      <dgm:spPr/>
    </dgm:pt>
    <dgm:pt modelId="{385B08E1-6A42-4942-BF02-24D6CFD0D88B}" type="pres">
      <dgm:prSet presAssocID="{199E8821-CB51-49FF-A5E7-0CDCC8CAF6BC}" presName="rootConnector" presStyleLbl="node3" presStyleIdx="3" presStyleCnt="12"/>
      <dgm:spPr/>
    </dgm:pt>
    <dgm:pt modelId="{F4B1BF13-A5BF-4E20-B2CA-47702122142E}" type="pres">
      <dgm:prSet presAssocID="{199E8821-CB51-49FF-A5E7-0CDCC8CAF6BC}" presName="hierChild4" presStyleCnt="0"/>
      <dgm:spPr/>
    </dgm:pt>
    <dgm:pt modelId="{9A13BA25-1408-4F21-AFA9-3C3A925BC1D3}" type="pres">
      <dgm:prSet presAssocID="{199E8821-CB51-49FF-A5E7-0CDCC8CAF6BC}" presName="hierChild5" presStyleCnt="0"/>
      <dgm:spPr/>
    </dgm:pt>
    <dgm:pt modelId="{0CB22C69-3325-4956-8E03-02A85F3FCC8B}" type="pres">
      <dgm:prSet presAssocID="{F88C54B8-90C9-4BA4-8C92-C1B093D0444C}" presName="Name37" presStyleLbl="parChTrans1D3" presStyleIdx="4" presStyleCnt="12"/>
      <dgm:spPr/>
    </dgm:pt>
    <dgm:pt modelId="{BCF7AB1A-C6B5-45DF-A279-34EEEF952F9F}" type="pres">
      <dgm:prSet presAssocID="{65F78F28-7269-45DD-8417-C5A787C98198}" presName="hierRoot2" presStyleCnt="0">
        <dgm:presLayoutVars>
          <dgm:hierBranch val="init"/>
        </dgm:presLayoutVars>
      </dgm:prSet>
      <dgm:spPr/>
    </dgm:pt>
    <dgm:pt modelId="{6808C0D1-E93A-449D-AEF0-289E8CA86270}" type="pres">
      <dgm:prSet presAssocID="{65F78F28-7269-45DD-8417-C5A787C98198}" presName="rootComposite" presStyleCnt="0"/>
      <dgm:spPr/>
    </dgm:pt>
    <dgm:pt modelId="{C22AB51E-7A08-450C-9D8A-852BDFE62311}" type="pres">
      <dgm:prSet presAssocID="{65F78F28-7269-45DD-8417-C5A787C98198}" presName="rootText" presStyleLbl="node3" presStyleIdx="4" presStyleCnt="12">
        <dgm:presLayoutVars>
          <dgm:chPref val="3"/>
        </dgm:presLayoutVars>
      </dgm:prSet>
      <dgm:spPr/>
    </dgm:pt>
    <dgm:pt modelId="{BDE5484E-68C1-4499-BA8D-F44A53C95F14}" type="pres">
      <dgm:prSet presAssocID="{65F78F28-7269-45DD-8417-C5A787C98198}" presName="rootConnector" presStyleLbl="node3" presStyleIdx="4" presStyleCnt="12"/>
      <dgm:spPr/>
    </dgm:pt>
    <dgm:pt modelId="{25C438B8-A330-41C5-B366-00EBA0D43639}" type="pres">
      <dgm:prSet presAssocID="{65F78F28-7269-45DD-8417-C5A787C98198}" presName="hierChild4" presStyleCnt="0"/>
      <dgm:spPr/>
    </dgm:pt>
    <dgm:pt modelId="{F4F03810-E76B-481F-8C0E-5A350BDABF77}" type="pres">
      <dgm:prSet presAssocID="{65F78F28-7269-45DD-8417-C5A787C98198}" presName="hierChild5" presStyleCnt="0"/>
      <dgm:spPr/>
    </dgm:pt>
    <dgm:pt modelId="{A84957C0-9817-4598-8998-BECBA871BC76}" type="pres">
      <dgm:prSet presAssocID="{11AC6FB3-FD24-496F-BAD8-36FDD534DFB0}" presName="Name37" presStyleLbl="parChTrans1D3" presStyleIdx="5" presStyleCnt="12"/>
      <dgm:spPr/>
    </dgm:pt>
    <dgm:pt modelId="{4D29AAA2-FF0B-4A04-8240-5CF27132711C}" type="pres">
      <dgm:prSet presAssocID="{3D40C5C7-F28F-4103-B741-CD967C915967}" presName="hierRoot2" presStyleCnt="0">
        <dgm:presLayoutVars>
          <dgm:hierBranch val="init"/>
        </dgm:presLayoutVars>
      </dgm:prSet>
      <dgm:spPr/>
    </dgm:pt>
    <dgm:pt modelId="{129A02AC-37CD-45AB-B6EC-779810E1983A}" type="pres">
      <dgm:prSet presAssocID="{3D40C5C7-F28F-4103-B741-CD967C915967}" presName="rootComposite" presStyleCnt="0"/>
      <dgm:spPr/>
    </dgm:pt>
    <dgm:pt modelId="{C0DD9E46-C0AF-4D74-A9EF-F21F59E8375D}" type="pres">
      <dgm:prSet presAssocID="{3D40C5C7-F28F-4103-B741-CD967C915967}" presName="rootText" presStyleLbl="node3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AE9C1-0555-4124-B868-715BBC6417D4}" type="pres">
      <dgm:prSet presAssocID="{3D40C5C7-F28F-4103-B741-CD967C915967}" presName="rootConnector" presStyleLbl="node3" presStyleIdx="5" presStyleCnt="12"/>
      <dgm:spPr/>
    </dgm:pt>
    <dgm:pt modelId="{F923553C-9533-4555-AFE3-F77793763528}" type="pres">
      <dgm:prSet presAssocID="{3D40C5C7-F28F-4103-B741-CD967C915967}" presName="hierChild4" presStyleCnt="0"/>
      <dgm:spPr/>
    </dgm:pt>
    <dgm:pt modelId="{AA1E235B-1B26-43DF-92A2-16910B5231E9}" type="pres">
      <dgm:prSet presAssocID="{3D40C5C7-F28F-4103-B741-CD967C915967}" presName="hierChild5" presStyleCnt="0"/>
      <dgm:spPr/>
    </dgm:pt>
    <dgm:pt modelId="{B2169695-87BE-425E-B397-28438B033CA4}" type="pres">
      <dgm:prSet presAssocID="{3FA9CE01-DF88-4FEA-8BB7-F364007FDE03}" presName="Name37" presStyleLbl="parChTrans1D3" presStyleIdx="6" presStyleCnt="12"/>
      <dgm:spPr/>
    </dgm:pt>
    <dgm:pt modelId="{1418D444-70D7-438A-9BAF-9DEC37C3AC7D}" type="pres">
      <dgm:prSet presAssocID="{80060BA2-61B8-4F1D-AB3C-A624CE4CC4F3}" presName="hierRoot2" presStyleCnt="0">
        <dgm:presLayoutVars>
          <dgm:hierBranch val="init"/>
        </dgm:presLayoutVars>
      </dgm:prSet>
      <dgm:spPr/>
    </dgm:pt>
    <dgm:pt modelId="{79C36410-565C-4699-9329-B981D0D7E15F}" type="pres">
      <dgm:prSet presAssocID="{80060BA2-61B8-4F1D-AB3C-A624CE4CC4F3}" presName="rootComposite" presStyleCnt="0"/>
      <dgm:spPr/>
    </dgm:pt>
    <dgm:pt modelId="{FD6C601A-AE58-407E-94BB-14000DCE90E5}" type="pres">
      <dgm:prSet presAssocID="{80060BA2-61B8-4F1D-AB3C-A624CE4CC4F3}" presName="rootText" presStyleLbl="node3" presStyleIdx="6" presStyleCnt="12">
        <dgm:presLayoutVars>
          <dgm:chPref val="3"/>
        </dgm:presLayoutVars>
      </dgm:prSet>
      <dgm:spPr/>
    </dgm:pt>
    <dgm:pt modelId="{A8BE4668-F578-4ED4-A53B-89F506489E2C}" type="pres">
      <dgm:prSet presAssocID="{80060BA2-61B8-4F1D-AB3C-A624CE4CC4F3}" presName="rootConnector" presStyleLbl="node3" presStyleIdx="6" presStyleCnt="12"/>
      <dgm:spPr/>
    </dgm:pt>
    <dgm:pt modelId="{05122FAA-7568-4C90-8BD9-79311FFE3EDA}" type="pres">
      <dgm:prSet presAssocID="{80060BA2-61B8-4F1D-AB3C-A624CE4CC4F3}" presName="hierChild4" presStyleCnt="0"/>
      <dgm:spPr/>
    </dgm:pt>
    <dgm:pt modelId="{8859739D-6F96-4BA9-A14C-AABF62DB0124}" type="pres">
      <dgm:prSet presAssocID="{80060BA2-61B8-4F1D-AB3C-A624CE4CC4F3}" presName="hierChild5" presStyleCnt="0"/>
      <dgm:spPr/>
    </dgm:pt>
    <dgm:pt modelId="{3C142599-21A1-45DD-BEAA-85E1A368A698}" type="pres">
      <dgm:prSet presAssocID="{2C5CE045-5C88-448E-BC26-BC14B4601498}" presName="hierChild5" presStyleCnt="0"/>
      <dgm:spPr/>
    </dgm:pt>
    <dgm:pt modelId="{EB328303-2D04-45AA-BFED-67E7F189AF8B}" type="pres">
      <dgm:prSet presAssocID="{9DD880FE-37FF-45CD-87E9-62DFC75952C5}" presName="Name37" presStyleLbl="parChTrans1D2" presStyleIdx="2" presStyleCnt="6"/>
      <dgm:spPr/>
    </dgm:pt>
    <dgm:pt modelId="{B62E4EA5-86D6-4E11-ACBD-980FE003A447}" type="pres">
      <dgm:prSet presAssocID="{61703B78-4BE1-4C13-95CD-3D1DAE919418}" presName="hierRoot2" presStyleCnt="0">
        <dgm:presLayoutVars>
          <dgm:hierBranch val="init"/>
        </dgm:presLayoutVars>
      </dgm:prSet>
      <dgm:spPr/>
    </dgm:pt>
    <dgm:pt modelId="{D31CA7D5-C11C-4527-B8A9-DE1FF2272970}" type="pres">
      <dgm:prSet presAssocID="{61703B78-4BE1-4C13-95CD-3D1DAE919418}" presName="rootComposite" presStyleCnt="0"/>
      <dgm:spPr/>
    </dgm:pt>
    <dgm:pt modelId="{919DD70D-B60B-4976-8332-9830F63E2040}" type="pres">
      <dgm:prSet presAssocID="{61703B78-4BE1-4C13-95CD-3D1DAE91941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1F3BE6-2BBE-42E0-9205-74E90D7BD873}" type="pres">
      <dgm:prSet presAssocID="{61703B78-4BE1-4C13-95CD-3D1DAE919418}" presName="rootConnector" presStyleLbl="node2" presStyleIdx="2" presStyleCnt="4"/>
      <dgm:spPr/>
    </dgm:pt>
    <dgm:pt modelId="{D600637C-D04B-4001-B929-8B125EB07765}" type="pres">
      <dgm:prSet presAssocID="{61703B78-4BE1-4C13-95CD-3D1DAE919418}" presName="hierChild4" presStyleCnt="0"/>
      <dgm:spPr/>
    </dgm:pt>
    <dgm:pt modelId="{ACCE87DD-3661-4218-A48F-6D2BD8550469}" type="pres">
      <dgm:prSet presAssocID="{81DA7244-1377-4676-A221-DE097E8773B6}" presName="Name37" presStyleLbl="parChTrans1D3" presStyleIdx="7" presStyleCnt="12"/>
      <dgm:spPr/>
    </dgm:pt>
    <dgm:pt modelId="{29DF9C3B-E91E-4CF0-BFBF-A4AFBDDDDC32}" type="pres">
      <dgm:prSet presAssocID="{D0566F6E-33E6-4EB0-BDFB-DF9FF9F989D2}" presName="hierRoot2" presStyleCnt="0">
        <dgm:presLayoutVars>
          <dgm:hierBranch val="init"/>
        </dgm:presLayoutVars>
      </dgm:prSet>
      <dgm:spPr/>
    </dgm:pt>
    <dgm:pt modelId="{C84C2EE2-0C04-4CDA-9BB6-6D9A8B2CF186}" type="pres">
      <dgm:prSet presAssocID="{D0566F6E-33E6-4EB0-BDFB-DF9FF9F989D2}" presName="rootComposite" presStyleCnt="0"/>
      <dgm:spPr/>
    </dgm:pt>
    <dgm:pt modelId="{63608273-F7F2-4045-8B8C-F2FDAE3E1600}" type="pres">
      <dgm:prSet presAssocID="{D0566F6E-33E6-4EB0-BDFB-DF9FF9F989D2}" presName="rootText" presStyleLbl="node3" presStyleIdx="7" presStyleCnt="12" custLinFactY="54580" custLinFactNeighborX="-332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3416FB-0EB8-4E03-A3E1-06E4CB3840F7}" type="pres">
      <dgm:prSet presAssocID="{D0566F6E-33E6-4EB0-BDFB-DF9FF9F989D2}" presName="rootConnector" presStyleLbl="node3" presStyleIdx="7" presStyleCnt="12"/>
      <dgm:spPr/>
    </dgm:pt>
    <dgm:pt modelId="{85261222-B686-4D65-8D8B-F7D19484730B}" type="pres">
      <dgm:prSet presAssocID="{D0566F6E-33E6-4EB0-BDFB-DF9FF9F989D2}" presName="hierChild4" presStyleCnt="0"/>
      <dgm:spPr/>
    </dgm:pt>
    <dgm:pt modelId="{54C5D6FC-29F4-41BA-B5BF-5F7AC2460597}" type="pres">
      <dgm:prSet presAssocID="{D0566F6E-33E6-4EB0-BDFB-DF9FF9F989D2}" presName="hierChild5" presStyleCnt="0"/>
      <dgm:spPr/>
    </dgm:pt>
    <dgm:pt modelId="{C36AD997-8F4C-42C7-8121-129CB8186D24}" type="pres">
      <dgm:prSet presAssocID="{FEB15D15-514F-4B3B-8666-0492528FC975}" presName="Name37" presStyleLbl="parChTrans1D3" presStyleIdx="8" presStyleCnt="12"/>
      <dgm:spPr/>
    </dgm:pt>
    <dgm:pt modelId="{C3521905-632D-4D21-8CCC-150B33BECBD3}" type="pres">
      <dgm:prSet presAssocID="{283ECCA8-56BB-4263-BE58-19324786DC19}" presName="hierRoot2" presStyleCnt="0">
        <dgm:presLayoutVars>
          <dgm:hierBranch val="init"/>
        </dgm:presLayoutVars>
      </dgm:prSet>
      <dgm:spPr/>
    </dgm:pt>
    <dgm:pt modelId="{8E28513A-9FE8-475F-893A-B7D725F25F19}" type="pres">
      <dgm:prSet presAssocID="{283ECCA8-56BB-4263-BE58-19324786DC19}" presName="rootComposite" presStyleCnt="0"/>
      <dgm:spPr/>
    </dgm:pt>
    <dgm:pt modelId="{31845A04-B57A-461C-AFE3-FDD7382B2746}" type="pres">
      <dgm:prSet presAssocID="{283ECCA8-56BB-4263-BE58-19324786DC19}" presName="rootText" presStyleLbl="node3" presStyleIdx="8" presStyleCnt="12" custLinFactY="44606" custLinFactNeighborX="-4986" custLinFactNeighborY="100000">
        <dgm:presLayoutVars>
          <dgm:chPref val="3"/>
        </dgm:presLayoutVars>
      </dgm:prSet>
      <dgm:spPr/>
    </dgm:pt>
    <dgm:pt modelId="{94446087-C8C0-4766-9DA1-5D9665B7F310}" type="pres">
      <dgm:prSet presAssocID="{283ECCA8-56BB-4263-BE58-19324786DC19}" presName="rootConnector" presStyleLbl="node3" presStyleIdx="8" presStyleCnt="12"/>
      <dgm:spPr/>
    </dgm:pt>
    <dgm:pt modelId="{D1456F6D-C245-4D22-A847-AD55A478884B}" type="pres">
      <dgm:prSet presAssocID="{283ECCA8-56BB-4263-BE58-19324786DC19}" presName="hierChild4" presStyleCnt="0"/>
      <dgm:spPr/>
    </dgm:pt>
    <dgm:pt modelId="{E768E2BC-9136-4428-A9BD-820A914D8CDA}" type="pres">
      <dgm:prSet presAssocID="{283ECCA8-56BB-4263-BE58-19324786DC19}" presName="hierChild5" presStyleCnt="0"/>
      <dgm:spPr/>
    </dgm:pt>
    <dgm:pt modelId="{26525BC2-0728-4BD0-B520-16CD91D3AD5B}" type="pres">
      <dgm:prSet presAssocID="{B47DB80B-0151-4BF6-A54B-69F420208DB1}" presName="Name37" presStyleLbl="parChTrans1D3" presStyleIdx="9" presStyleCnt="12"/>
      <dgm:spPr/>
    </dgm:pt>
    <dgm:pt modelId="{D655F53F-385A-4DAD-AE8C-AF314A7388BA}" type="pres">
      <dgm:prSet presAssocID="{223270B8-666F-4ED1-9C8B-DBE1102F848E}" presName="hierRoot2" presStyleCnt="0">
        <dgm:presLayoutVars>
          <dgm:hierBranch val="init"/>
        </dgm:presLayoutVars>
      </dgm:prSet>
      <dgm:spPr/>
    </dgm:pt>
    <dgm:pt modelId="{F3781E6D-05BF-4E4B-90F6-B2E826BE8F53}" type="pres">
      <dgm:prSet presAssocID="{223270B8-666F-4ED1-9C8B-DBE1102F848E}" presName="rootComposite" presStyleCnt="0"/>
      <dgm:spPr/>
    </dgm:pt>
    <dgm:pt modelId="{E8081B51-3469-45FE-868D-4776932BE08E}" type="pres">
      <dgm:prSet presAssocID="{223270B8-666F-4ED1-9C8B-DBE1102F848E}" presName="rootText" presStyleLbl="node3" presStyleIdx="9" presStyleCnt="12" custLinFactY="-100000" custLinFactNeighborX="-3324" custLinFactNeighborY="-180902">
        <dgm:presLayoutVars>
          <dgm:chPref val="3"/>
        </dgm:presLayoutVars>
      </dgm:prSet>
      <dgm:spPr/>
    </dgm:pt>
    <dgm:pt modelId="{B1601C16-78EE-4EC1-908E-0C3558F16249}" type="pres">
      <dgm:prSet presAssocID="{223270B8-666F-4ED1-9C8B-DBE1102F848E}" presName="rootConnector" presStyleLbl="node3" presStyleIdx="9" presStyleCnt="12"/>
      <dgm:spPr/>
    </dgm:pt>
    <dgm:pt modelId="{74EB1C48-F08C-4063-A60C-1E0CC7369C48}" type="pres">
      <dgm:prSet presAssocID="{223270B8-666F-4ED1-9C8B-DBE1102F848E}" presName="hierChild4" presStyleCnt="0"/>
      <dgm:spPr/>
    </dgm:pt>
    <dgm:pt modelId="{D3CC1041-A1A4-46CA-9741-5F27ACE6CCD3}" type="pres">
      <dgm:prSet presAssocID="{223270B8-666F-4ED1-9C8B-DBE1102F848E}" presName="hierChild5" presStyleCnt="0"/>
      <dgm:spPr/>
    </dgm:pt>
    <dgm:pt modelId="{EA655C29-0D95-414B-8EFC-5EAEBA4CCC8F}" type="pres">
      <dgm:prSet presAssocID="{61703B78-4BE1-4C13-95CD-3D1DAE919418}" presName="hierChild5" presStyleCnt="0"/>
      <dgm:spPr/>
    </dgm:pt>
    <dgm:pt modelId="{DDCA25AF-B934-4DA3-BB56-7DD4B8D5BB64}" type="pres">
      <dgm:prSet presAssocID="{B64B0B53-FBC2-47BC-9E36-B5483F9C7F28}" presName="Name37" presStyleLbl="parChTrans1D2" presStyleIdx="3" presStyleCnt="6"/>
      <dgm:spPr/>
    </dgm:pt>
    <dgm:pt modelId="{ED3E3FC0-FD38-424E-BD5B-D26C80B1EDA0}" type="pres">
      <dgm:prSet presAssocID="{5458FD53-D8AE-4780-B43B-E694C4BE2977}" presName="hierRoot2" presStyleCnt="0">
        <dgm:presLayoutVars>
          <dgm:hierBranch val="init"/>
        </dgm:presLayoutVars>
      </dgm:prSet>
      <dgm:spPr/>
    </dgm:pt>
    <dgm:pt modelId="{8D2C1D77-2EB1-4D8B-991F-BC3EADA64A10}" type="pres">
      <dgm:prSet presAssocID="{5458FD53-D8AE-4780-B43B-E694C4BE2977}" presName="rootComposite" presStyleCnt="0"/>
      <dgm:spPr/>
    </dgm:pt>
    <dgm:pt modelId="{E83E0809-7B49-4B20-B781-6734F274EBC0}" type="pres">
      <dgm:prSet presAssocID="{5458FD53-D8AE-4780-B43B-E694C4BE2977}" presName="rootText" presStyleLbl="node2" presStyleIdx="3" presStyleCnt="4">
        <dgm:presLayoutVars>
          <dgm:chPref val="3"/>
        </dgm:presLayoutVars>
      </dgm:prSet>
      <dgm:spPr/>
    </dgm:pt>
    <dgm:pt modelId="{2EA27DA5-A42C-44D6-A05D-F681B358E76F}" type="pres">
      <dgm:prSet presAssocID="{5458FD53-D8AE-4780-B43B-E694C4BE2977}" presName="rootConnector" presStyleLbl="node2" presStyleIdx="3" presStyleCnt="4"/>
      <dgm:spPr/>
    </dgm:pt>
    <dgm:pt modelId="{836AE77F-4E68-4DFC-9B0F-C294386B8012}" type="pres">
      <dgm:prSet presAssocID="{5458FD53-D8AE-4780-B43B-E694C4BE2977}" presName="hierChild4" presStyleCnt="0"/>
      <dgm:spPr/>
    </dgm:pt>
    <dgm:pt modelId="{11A37D8B-8DF1-422F-9C61-E3E1B59BAA15}" type="pres">
      <dgm:prSet presAssocID="{738F0BD2-FFDA-40EA-9517-C6FE9E2C997A}" presName="Name37" presStyleLbl="parChTrans1D3" presStyleIdx="10" presStyleCnt="12"/>
      <dgm:spPr/>
    </dgm:pt>
    <dgm:pt modelId="{759ADC13-1FB8-4E4E-B6CE-8A978A46E8E9}" type="pres">
      <dgm:prSet presAssocID="{624A3787-5786-46FA-86BF-EF25932427CE}" presName="hierRoot2" presStyleCnt="0">
        <dgm:presLayoutVars>
          <dgm:hierBranch val="init"/>
        </dgm:presLayoutVars>
      </dgm:prSet>
      <dgm:spPr/>
    </dgm:pt>
    <dgm:pt modelId="{5085AB38-E7C2-496E-9DBD-6AD6A9028178}" type="pres">
      <dgm:prSet presAssocID="{624A3787-5786-46FA-86BF-EF25932427CE}" presName="rootComposite" presStyleCnt="0"/>
      <dgm:spPr/>
    </dgm:pt>
    <dgm:pt modelId="{0090C9F4-1287-467C-A6A6-DC446CB03482}" type="pres">
      <dgm:prSet presAssocID="{624A3787-5786-46FA-86BF-EF25932427CE}" presName="rootText" presStyleLbl="node3" presStyleIdx="10" presStyleCnt="12">
        <dgm:presLayoutVars>
          <dgm:chPref val="3"/>
        </dgm:presLayoutVars>
      </dgm:prSet>
      <dgm:spPr/>
    </dgm:pt>
    <dgm:pt modelId="{BED013B6-F973-4B38-84EF-CF30A5594A1F}" type="pres">
      <dgm:prSet presAssocID="{624A3787-5786-46FA-86BF-EF25932427CE}" presName="rootConnector" presStyleLbl="node3" presStyleIdx="10" presStyleCnt="12"/>
      <dgm:spPr/>
    </dgm:pt>
    <dgm:pt modelId="{9FAF3FBC-F3D0-4012-A283-2F27DB6E292F}" type="pres">
      <dgm:prSet presAssocID="{624A3787-5786-46FA-86BF-EF25932427CE}" presName="hierChild4" presStyleCnt="0"/>
      <dgm:spPr/>
    </dgm:pt>
    <dgm:pt modelId="{5C7E5490-68F3-4258-B246-A9D3436DB1AA}" type="pres">
      <dgm:prSet presAssocID="{624A3787-5786-46FA-86BF-EF25932427CE}" presName="hierChild5" presStyleCnt="0"/>
      <dgm:spPr/>
    </dgm:pt>
    <dgm:pt modelId="{C2887D50-6BA6-4307-BED1-F3C9DE923E28}" type="pres">
      <dgm:prSet presAssocID="{F8AF8E33-378C-4BFC-A498-FB687CB10ECC}" presName="Name37" presStyleLbl="parChTrans1D3" presStyleIdx="11" presStyleCnt="12"/>
      <dgm:spPr/>
    </dgm:pt>
    <dgm:pt modelId="{64F7F973-9AFB-4BBE-8ADA-7CB7B977578A}" type="pres">
      <dgm:prSet presAssocID="{7CC15CEA-A336-464B-9F39-B81380E7F94D}" presName="hierRoot2" presStyleCnt="0">
        <dgm:presLayoutVars>
          <dgm:hierBranch val="init"/>
        </dgm:presLayoutVars>
      </dgm:prSet>
      <dgm:spPr/>
    </dgm:pt>
    <dgm:pt modelId="{EA5505E2-7887-47A0-B2D1-423783181E4E}" type="pres">
      <dgm:prSet presAssocID="{7CC15CEA-A336-464B-9F39-B81380E7F94D}" presName="rootComposite" presStyleCnt="0"/>
      <dgm:spPr/>
    </dgm:pt>
    <dgm:pt modelId="{980C6FF3-F6DB-444C-A7CB-6F99B6691178}" type="pres">
      <dgm:prSet presAssocID="{7CC15CEA-A336-464B-9F39-B81380E7F94D}" presName="rootText" presStyleLbl="node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70D33-D732-4C7F-B965-E086629F4A9C}" type="pres">
      <dgm:prSet presAssocID="{7CC15CEA-A336-464B-9F39-B81380E7F94D}" presName="rootConnector" presStyleLbl="node3" presStyleIdx="11" presStyleCnt="12"/>
      <dgm:spPr/>
    </dgm:pt>
    <dgm:pt modelId="{91E9E521-A888-4754-9CA6-CC26D5AF9D2A}" type="pres">
      <dgm:prSet presAssocID="{7CC15CEA-A336-464B-9F39-B81380E7F94D}" presName="hierChild4" presStyleCnt="0"/>
      <dgm:spPr/>
    </dgm:pt>
    <dgm:pt modelId="{FAE5B8CB-90B4-4EDB-98CA-56384DFE1645}" type="pres">
      <dgm:prSet presAssocID="{7CC15CEA-A336-464B-9F39-B81380E7F94D}" presName="hierChild5" presStyleCnt="0"/>
      <dgm:spPr/>
    </dgm:pt>
    <dgm:pt modelId="{E6802698-B583-4C06-B10E-A883634AC6EF}" type="pres">
      <dgm:prSet presAssocID="{5458FD53-D8AE-4780-B43B-E694C4BE2977}" presName="hierChild5" presStyleCnt="0"/>
      <dgm:spPr/>
    </dgm:pt>
    <dgm:pt modelId="{B9541F8E-925C-4D59-8A89-87E2C61D608E}" type="pres">
      <dgm:prSet presAssocID="{C42E8FC0-A1D0-4792-937E-C0BC2DD1CA5A}" presName="hierChild3" presStyleCnt="0"/>
      <dgm:spPr/>
    </dgm:pt>
    <dgm:pt modelId="{74E57795-6C21-429C-892D-4D13571CDE3D}" type="pres">
      <dgm:prSet presAssocID="{3BAB9ECB-15C7-4125-A2BC-4F2D33E86210}" presName="Name111" presStyleLbl="parChTrans1D2" presStyleIdx="4" presStyleCnt="6"/>
      <dgm:spPr/>
    </dgm:pt>
    <dgm:pt modelId="{2C257331-3D1A-4634-9834-07F7C7656D88}" type="pres">
      <dgm:prSet presAssocID="{6176E401-95C8-496B-A97E-0FE3AB25964F}" presName="hierRoot3" presStyleCnt="0">
        <dgm:presLayoutVars>
          <dgm:hierBranch val="init"/>
        </dgm:presLayoutVars>
      </dgm:prSet>
      <dgm:spPr/>
    </dgm:pt>
    <dgm:pt modelId="{8A70150A-915A-4633-B685-4DDCBC67CF7F}" type="pres">
      <dgm:prSet presAssocID="{6176E401-95C8-496B-A97E-0FE3AB25964F}" presName="rootComposite3" presStyleCnt="0"/>
      <dgm:spPr/>
    </dgm:pt>
    <dgm:pt modelId="{44600400-45CB-458C-80EB-38635B350170}" type="pres">
      <dgm:prSet presAssocID="{6176E401-95C8-496B-A97E-0FE3AB25964F}" presName="rootText3" presStyleLbl="asst1" presStyleIdx="0" presStyleCnt="2">
        <dgm:presLayoutVars>
          <dgm:chPref val="3"/>
        </dgm:presLayoutVars>
      </dgm:prSet>
      <dgm:spPr/>
    </dgm:pt>
    <dgm:pt modelId="{03CFBDCE-E4BD-4A22-9970-20B645529402}" type="pres">
      <dgm:prSet presAssocID="{6176E401-95C8-496B-A97E-0FE3AB25964F}" presName="rootConnector3" presStyleLbl="asst1" presStyleIdx="0" presStyleCnt="2"/>
      <dgm:spPr/>
    </dgm:pt>
    <dgm:pt modelId="{CD2270BC-2E33-4ABC-8573-4335F418E63C}" type="pres">
      <dgm:prSet presAssocID="{6176E401-95C8-496B-A97E-0FE3AB25964F}" presName="hierChild6" presStyleCnt="0"/>
      <dgm:spPr/>
    </dgm:pt>
    <dgm:pt modelId="{9B2A1F86-2705-4510-81E2-165C4D586F14}" type="pres">
      <dgm:prSet presAssocID="{6176E401-95C8-496B-A97E-0FE3AB25964F}" presName="hierChild7" presStyleCnt="0"/>
      <dgm:spPr/>
    </dgm:pt>
    <dgm:pt modelId="{A4C08A63-E891-4482-BB38-11207E6F845F}" type="pres">
      <dgm:prSet presAssocID="{B75CAEC6-2C92-4A67-9C3F-B92765433E48}" presName="Name111" presStyleLbl="parChTrans1D2" presStyleIdx="5" presStyleCnt="6"/>
      <dgm:spPr/>
    </dgm:pt>
    <dgm:pt modelId="{B45F8431-4FCE-4233-8405-E2A9E9CDF203}" type="pres">
      <dgm:prSet presAssocID="{A119D7E5-48AB-44DC-9AB8-3E994FF6C26F}" presName="hierRoot3" presStyleCnt="0">
        <dgm:presLayoutVars>
          <dgm:hierBranch val="init"/>
        </dgm:presLayoutVars>
      </dgm:prSet>
      <dgm:spPr/>
    </dgm:pt>
    <dgm:pt modelId="{46F76517-3AC6-4704-B53C-E3DBD31E79D7}" type="pres">
      <dgm:prSet presAssocID="{A119D7E5-48AB-44DC-9AB8-3E994FF6C26F}" presName="rootComposite3" presStyleCnt="0"/>
      <dgm:spPr/>
    </dgm:pt>
    <dgm:pt modelId="{5E95571D-7535-49A3-A302-247A9057B494}" type="pres">
      <dgm:prSet presAssocID="{A119D7E5-48AB-44DC-9AB8-3E994FF6C26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96C4C-E949-4550-9597-06300EBC3154}" type="pres">
      <dgm:prSet presAssocID="{A119D7E5-48AB-44DC-9AB8-3E994FF6C26F}" presName="rootConnector3" presStyleLbl="asst1" presStyleIdx="1" presStyleCnt="2"/>
      <dgm:spPr/>
    </dgm:pt>
    <dgm:pt modelId="{D716DA89-FFD6-4A9F-B071-B6B797596F24}" type="pres">
      <dgm:prSet presAssocID="{A119D7E5-48AB-44DC-9AB8-3E994FF6C26F}" presName="hierChild6" presStyleCnt="0"/>
      <dgm:spPr/>
    </dgm:pt>
    <dgm:pt modelId="{B7ABF07E-C519-41B2-BB7A-C2FABBF2242D}" type="pres">
      <dgm:prSet presAssocID="{A119D7E5-48AB-44DC-9AB8-3E994FF6C26F}" presName="hierChild7" presStyleCnt="0"/>
      <dgm:spPr/>
    </dgm:pt>
  </dgm:ptLst>
  <dgm:cxnLst>
    <dgm:cxn modelId="{D7642397-8D6A-4082-8BB1-44178A497A5D}" type="presOf" srcId="{84461C36-CD1D-4355-AE7D-31FB76315630}" destId="{BCDA1C4A-4293-4B26-80D3-3384852DE610}" srcOrd="0" destOrd="0" presId="urn:microsoft.com/office/officeart/2005/8/layout/orgChart1"/>
    <dgm:cxn modelId="{830D8335-7C93-4FA2-A53A-DC5C33192836}" type="presOf" srcId="{5458FD53-D8AE-4780-B43B-E694C4BE2977}" destId="{E83E0809-7B49-4B20-B781-6734F274EBC0}" srcOrd="0" destOrd="0" presId="urn:microsoft.com/office/officeart/2005/8/layout/orgChart1"/>
    <dgm:cxn modelId="{F4682B9E-B8E3-4CA7-8FD0-AF7BD9B9A155}" srcId="{2C5CE045-5C88-448E-BC26-BC14B4601498}" destId="{3D40C5C7-F28F-4103-B741-CD967C915967}" srcOrd="2" destOrd="0" parTransId="{11AC6FB3-FD24-496F-BAD8-36FDD534DFB0}" sibTransId="{A021FF8A-7E4D-48B3-8808-6875033C2D12}"/>
    <dgm:cxn modelId="{5FB6A39D-EFE4-4000-8665-35E19D09FC9D}" type="presOf" srcId="{DA9AA67D-480F-44F9-ADED-ACDA1EBFB662}" destId="{240BE6AE-7815-4CAC-9694-F4DBDA404111}" srcOrd="0" destOrd="0" presId="urn:microsoft.com/office/officeart/2005/8/layout/orgChart1"/>
    <dgm:cxn modelId="{D1E0B23D-122B-496D-82F0-64E1141711D1}" type="presOf" srcId="{624A3787-5786-46FA-86BF-EF25932427CE}" destId="{0090C9F4-1287-467C-A6A6-DC446CB03482}" srcOrd="0" destOrd="0" presId="urn:microsoft.com/office/officeart/2005/8/layout/orgChart1"/>
    <dgm:cxn modelId="{88D3DE47-EAFD-4993-A95B-7B570ABA1E8D}" type="presOf" srcId="{2C5CE045-5C88-448E-BC26-BC14B4601498}" destId="{9F7F44F3-71EE-43C7-8611-E5E17ED1BF2E}" srcOrd="1" destOrd="0" presId="urn:microsoft.com/office/officeart/2005/8/layout/orgChart1"/>
    <dgm:cxn modelId="{C4556E85-DA05-4AE1-B44D-E1092EB78063}" type="presOf" srcId="{3D40C5C7-F28F-4103-B741-CD967C915967}" destId="{220AE9C1-0555-4124-B868-715BBC6417D4}" srcOrd="1" destOrd="0" presId="urn:microsoft.com/office/officeart/2005/8/layout/orgChart1"/>
    <dgm:cxn modelId="{F4A5DE95-F5AA-44C7-84A7-7333226A1FEC}" type="presOf" srcId="{81DA7244-1377-4676-A221-DE097E8773B6}" destId="{ACCE87DD-3661-4218-A48F-6D2BD8550469}" srcOrd="0" destOrd="0" presId="urn:microsoft.com/office/officeart/2005/8/layout/orgChart1"/>
    <dgm:cxn modelId="{9D02D1CB-6401-43FA-85EC-8C35B3472006}" srcId="{7AB1096E-A304-4883-B83E-84E42E805A25}" destId="{C42E8FC0-A1D0-4792-937E-C0BC2DD1CA5A}" srcOrd="0" destOrd="0" parTransId="{F5AEA5A0-B9DA-4146-8ACC-DA437E2163CE}" sibTransId="{5998A98F-12DC-43C7-9986-7D06514981DE}"/>
    <dgm:cxn modelId="{7FA1E41C-B94F-4CED-84D4-F83FFA8847C8}" type="presOf" srcId="{7A0BAB37-1C25-41FC-A7FF-F36012287922}" destId="{AD34E597-E9ED-42CA-A2C1-735CAAE86532}" srcOrd="0" destOrd="0" presId="urn:microsoft.com/office/officeart/2005/8/layout/orgChart1"/>
    <dgm:cxn modelId="{59E60EBC-EFA1-4363-9FDA-079F114D0468}" type="presOf" srcId="{199E8821-CB51-49FF-A5E7-0CDCC8CAF6BC}" destId="{6E34B689-5801-49C5-B07D-C21654FA5F63}" srcOrd="0" destOrd="0" presId="urn:microsoft.com/office/officeart/2005/8/layout/orgChart1"/>
    <dgm:cxn modelId="{312D87B5-3706-4A7F-A0A2-B944AC47A6AA}" type="presOf" srcId="{C42E8FC0-A1D0-4792-937E-C0BC2DD1CA5A}" destId="{06CDC093-FEB1-417A-BA03-F1F807DCDC2C}" srcOrd="1" destOrd="0" presId="urn:microsoft.com/office/officeart/2005/8/layout/orgChart1"/>
    <dgm:cxn modelId="{9AAEB80F-8954-4D34-818B-2A5F3CE602D9}" type="presOf" srcId="{45543BE1-68B6-4158-922E-10F7624868BB}" destId="{FD462778-1F65-4AF3-BBED-909AB790970D}" srcOrd="0" destOrd="0" presId="urn:microsoft.com/office/officeart/2005/8/layout/orgChart1"/>
    <dgm:cxn modelId="{38A13D2B-8074-4933-8D5B-8D15EA92361C}" type="presOf" srcId="{65F78F28-7269-45DD-8417-C5A787C98198}" destId="{BDE5484E-68C1-4499-BA8D-F44A53C95F14}" srcOrd="1" destOrd="0" presId="urn:microsoft.com/office/officeart/2005/8/layout/orgChart1"/>
    <dgm:cxn modelId="{4FD31AE7-4664-4366-86C7-9F03EAE397A0}" type="presOf" srcId="{B64B0B53-FBC2-47BC-9E36-B5483F9C7F28}" destId="{DDCA25AF-B934-4DA3-BB56-7DD4B8D5BB64}" srcOrd="0" destOrd="0" presId="urn:microsoft.com/office/officeart/2005/8/layout/orgChart1"/>
    <dgm:cxn modelId="{E8B7E79A-8A30-49A7-B0E4-AE8E9DE36EFD}" type="presOf" srcId="{4E19ABC7-07E2-4160-A8AA-0F744B389283}" destId="{A35BACD9-CCDB-4AA2-99B4-C7033AAFC97B}" srcOrd="0" destOrd="0" presId="urn:microsoft.com/office/officeart/2005/8/layout/orgChart1"/>
    <dgm:cxn modelId="{99D728E1-EE66-4579-A7AA-12C65C72CDF6}" type="presOf" srcId="{D0566F6E-33E6-4EB0-BDFB-DF9FF9F989D2}" destId="{63608273-F7F2-4045-8B8C-F2FDAE3E1600}" srcOrd="0" destOrd="0" presId="urn:microsoft.com/office/officeart/2005/8/layout/orgChart1"/>
    <dgm:cxn modelId="{CA47F056-9116-452C-AEC6-B86CD1A4B4B3}" type="presOf" srcId="{5458FD53-D8AE-4780-B43B-E694C4BE2977}" destId="{2EA27DA5-A42C-44D6-A05D-F681B358E76F}" srcOrd="1" destOrd="0" presId="urn:microsoft.com/office/officeart/2005/8/layout/orgChart1"/>
    <dgm:cxn modelId="{3C2DC28F-D6A2-4F3F-BF5B-F9916E8D410A}" type="presOf" srcId="{3D40C5C7-F28F-4103-B741-CD967C915967}" destId="{C0DD9E46-C0AF-4D74-A9EF-F21F59E8375D}" srcOrd="0" destOrd="0" presId="urn:microsoft.com/office/officeart/2005/8/layout/orgChart1"/>
    <dgm:cxn modelId="{39FF6F50-D958-48D0-BD9F-4C0396084A9A}" type="presOf" srcId="{A119D7E5-48AB-44DC-9AB8-3E994FF6C26F}" destId="{5E95571D-7535-49A3-A302-247A9057B494}" srcOrd="0" destOrd="0" presId="urn:microsoft.com/office/officeart/2005/8/layout/orgChart1"/>
    <dgm:cxn modelId="{F1362181-1B80-4AF8-B3BB-AE16572D840F}" srcId="{C42E8FC0-A1D0-4792-937E-C0BC2DD1CA5A}" destId="{A119D7E5-48AB-44DC-9AB8-3E994FF6C26F}" srcOrd="4" destOrd="0" parTransId="{B75CAEC6-2C92-4A67-9C3F-B92765433E48}" sibTransId="{0BC319FE-9510-4404-9193-87624C51099C}"/>
    <dgm:cxn modelId="{250B44BB-9E44-42B3-9FC5-861DB0B3AE9C}" type="presOf" srcId="{F8AF8E33-378C-4BFC-A498-FB687CB10ECC}" destId="{C2887D50-6BA6-4307-BED1-F3C9DE923E28}" srcOrd="0" destOrd="0" presId="urn:microsoft.com/office/officeart/2005/8/layout/orgChart1"/>
    <dgm:cxn modelId="{92EB5079-9979-4925-9C7A-594211654D43}" type="presOf" srcId="{2C5CE045-5C88-448E-BC26-BC14B4601498}" destId="{6849164F-95EA-45B3-9A99-8DE73BC46B49}" srcOrd="0" destOrd="0" presId="urn:microsoft.com/office/officeart/2005/8/layout/orgChart1"/>
    <dgm:cxn modelId="{5999335A-C3BD-4BAA-BC6C-6891BC04B7E5}" type="presOf" srcId="{223270B8-666F-4ED1-9C8B-DBE1102F848E}" destId="{E8081B51-3469-45FE-868D-4776932BE08E}" srcOrd="0" destOrd="0" presId="urn:microsoft.com/office/officeart/2005/8/layout/orgChart1"/>
    <dgm:cxn modelId="{0EE7C52A-48CA-4071-A123-B93EC42512FB}" type="presOf" srcId="{B47DB80B-0151-4BF6-A54B-69F420208DB1}" destId="{26525BC2-0728-4BD0-B520-16CD91D3AD5B}" srcOrd="0" destOrd="0" presId="urn:microsoft.com/office/officeart/2005/8/layout/orgChart1"/>
    <dgm:cxn modelId="{49E3C1AD-F637-4528-AA04-7FB6802E4BE2}" type="presOf" srcId="{6E84422D-7229-4272-99B5-BD6DB42839BB}" destId="{632F57A7-4F0D-48FB-8D2A-6091BFAB49C0}" srcOrd="0" destOrd="0" presId="urn:microsoft.com/office/officeart/2005/8/layout/orgChart1"/>
    <dgm:cxn modelId="{873A5C15-6B6C-49B0-BE6F-3139AEBA9168}" type="presOf" srcId="{80060BA2-61B8-4F1D-AB3C-A624CE4CC4F3}" destId="{FD6C601A-AE58-407E-94BB-14000DCE90E5}" srcOrd="0" destOrd="0" presId="urn:microsoft.com/office/officeart/2005/8/layout/orgChart1"/>
    <dgm:cxn modelId="{385D3058-83DF-4C8F-A357-7EDDDAF6340C}" srcId="{4E19ABC7-07E2-4160-A8AA-0F744B389283}" destId="{DA9AA67D-480F-44F9-ADED-ACDA1EBFB662}" srcOrd="2" destOrd="0" parTransId="{72340C1C-C1D8-46C6-857D-9CD5BE0889BE}" sibTransId="{A6E31C44-D1DB-40D5-93CD-D9450A50655C}"/>
    <dgm:cxn modelId="{C40AEAD8-C355-4524-A184-F569ACA130ED}" type="presOf" srcId="{3FA9CE01-DF88-4FEA-8BB7-F364007FDE03}" destId="{B2169695-87BE-425E-B397-28438B033CA4}" srcOrd="0" destOrd="0" presId="urn:microsoft.com/office/officeart/2005/8/layout/orgChart1"/>
    <dgm:cxn modelId="{E59B86A7-A008-4BB8-B280-65EA2891B2F7}" type="presOf" srcId="{223270B8-666F-4ED1-9C8B-DBE1102F848E}" destId="{B1601C16-78EE-4EC1-908E-0C3558F16249}" srcOrd="1" destOrd="0" presId="urn:microsoft.com/office/officeart/2005/8/layout/orgChart1"/>
    <dgm:cxn modelId="{506B7EF6-609D-4781-9A84-53C5DB086CA1}" type="presOf" srcId="{8E88F6DF-D72A-440D-8BF5-7CA58B0F6183}" destId="{C26185D5-FB32-458E-AC3E-C5F9229DE2BC}" srcOrd="0" destOrd="0" presId="urn:microsoft.com/office/officeart/2005/8/layout/orgChart1"/>
    <dgm:cxn modelId="{124CBEC0-9477-4D3B-8DB1-71375D3D389E}" type="presOf" srcId="{11AC6FB3-FD24-496F-BAD8-36FDD534DFB0}" destId="{A84957C0-9817-4598-8998-BECBA871BC76}" srcOrd="0" destOrd="0" presId="urn:microsoft.com/office/officeart/2005/8/layout/orgChart1"/>
    <dgm:cxn modelId="{5DB6777A-002B-401D-A950-C901EDC086E0}" type="presOf" srcId="{7CC15CEA-A336-464B-9F39-B81380E7F94D}" destId="{6AE70D33-D732-4C7F-B965-E086629F4A9C}" srcOrd="1" destOrd="0" presId="urn:microsoft.com/office/officeart/2005/8/layout/orgChart1"/>
    <dgm:cxn modelId="{03B2B236-911D-40E7-A38E-01B0877EAE17}" type="presOf" srcId="{A119D7E5-48AB-44DC-9AB8-3E994FF6C26F}" destId="{50996C4C-E949-4550-9597-06300EBC3154}" srcOrd="1" destOrd="0" presId="urn:microsoft.com/office/officeart/2005/8/layout/orgChart1"/>
    <dgm:cxn modelId="{CE497336-A609-48C3-9F64-63568F0464E2}" srcId="{C42E8FC0-A1D0-4792-937E-C0BC2DD1CA5A}" destId="{2C5CE045-5C88-448E-BC26-BC14B4601498}" srcOrd="2" destOrd="0" parTransId="{2C35F4D1-6A0B-45A0-98E0-F1E21B8BE1CC}" sibTransId="{D2039726-B14B-4851-93A8-763B284A3177}"/>
    <dgm:cxn modelId="{30B8BE61-7BEE-4E16-ADB5-5791A85E5939}" srcId="{4E19ABC7-07E2-4160-A8AA-0F744B389283}" destId="{8E88F6DF-D72A-440D-8BF5-7CA58B0F6183}" srcOrd="1" destOrd="0" parTransId="{45543BE1-68B6-4158-922E-10F7624868BB}" sibTransId="{ED62D55B-232E-4312-B296-AEA2CDE9BF05}"/>
    <dgm:cxn modelId="{7508038B-EBA7-4B1C-A30A-66C1C1A9B78E}" type="presOf" srcId="{9DD880FE-37FF-45CD-87E9-62DFC75952C5}" destId="{EB328303-2D04-45AA-BFED-67E7F189AF8B}" srcOrd="0" destOrd="0" presId="urn:microsoft.com/office/officeart/2005/8/layout/orgChart1"/>
    <dgm:cxn modelId="{3C7532EF-1038-4567-9236-985F1DB5FBD9}" srcId="{61703B78-4BE1-4C13-95CD-3D1DAE919418}" destId="{D0566F6E-33E6-4EB0-BDFB-DF9FF9F989D2}" srcOrd="0" destOrd="0" parTransId="{81DA7244-1377-4676-A221-DE097E8773B6}" sibTransId="{BD4680A8-0BEF-4698-AD80-97E7A7FEE332}"/>
    <dgm:cxn modelId="{CAD95008-C6FD-4593-9D2A-A9C960F3ECC2}" type="presOf" srcId="{7CC15CEA-A336-464B-9F39-B81380E7F94D}" destId="{980C6FF3-F6DB-444C-A7CB-6F99B6691178}" srcOrd="0" destOrd="0" presId="urn:microsoft.com/office/officeart/2005/8/layout/orgChart1"/>
    <dgm:cxn modelId="{A8025A54-02ED-4ACE-A84C-39378391294E}" srcId="{2C5CE045-5C88-448E-BC26-BC14B4601498}" destId="{80060BA2-61B8-4F1D-AB3C-A624CE4CC4F3}" srcOrd="3" destOrd="0" parTransId="{3FA9CE01-DF88-4FEA-8BB7-F364007FDE03}" sibTransId="{D200193B-69E8-4B21-AF07-9929832FAF86}"/>
    <dgm:cxn modelId="{6F660E7D-E849-4B68-8F16-AEFF2CB162A9}" type="presOf" srcId="{65F78F28-7269-45DD-8417-C5A787C98198}" destId="{C22AB51E-7A08-450C-9D8A-852BDFE62311}" srcOrd="0" destOrd="0" presId="urn:microsoft.com/office/officeart/2005/8/layout/orgChart1"/>
    <dgm:cxn modelId="{9BCD0194-21B4-4F72-AF02-90131AD02B34}" type="presOf" srcId="{738F0BD2-FFDA-40EA-9517-C6FE9E2C997A}" destId="{11A37D8B-8DF1-422F-9C61-E3E1B59BAA15}" srcOrd="0" destOrd="0" presId="urn:microsoft.com/office/officeart/2005/8/layout/orgChart1"/>
    <dgm:cxn modelId="{7DBFD5D1-D39E-4D80-B0E7-64DE26DBF413}" type="presOf" srcId="{199E8821-CB51-49FF-A5E7-0CDCC8CAF6BC}" destId="{385B08E1-6A42-4942-BF02-24D6CFD0D88B}" srcOrd="1" destOrd="0" presId="urn:microsoft.com/office/officeart/2005/8/layout/orgChart1"/>
    <dgm:cxn modelId="{E606550B-2147-4C94-874A-7F22DC56D43A}" srcId="{61703B78-4BE1-4C13-95CD-3D1DAE919418}" destId="{283ECCA8-56BB-4263-BE58-19324786DC19}" srcOrd="1" destOrd="0" parTransId="{FEB15D15-514F-4B3B-8666-0492528FC975}" sibTransId="{7464A601-83E8-4AC0-B82D-14069DE9A2F3}"/>
    <dgm:cxn modelId="{19A99A97-BDB2-4D07-9759-EC5C0959F920}" type="presOf" srcId="{61703B78-4BE1-4C13-95CD-3D1DAE919418}" destId="{5A1F3BE6-2BBE-42E0-9205-74E90D7BD873}" srcOrd="1" destOrd="0" presId="urn:microsoft.com/office/officeart/2005/8/layout/orgChart1"/>
    <dgm:cxn modelId="{892E4DC7-068A-4633-8CB8-EB757AB37A9E}" srcId="{5458FD53-D8AE-4780-B43B-E694C4BE2977}" destId="{7CC15CEA-A336-464B-9F39-B81380E7F94D}" srcOrd="1" destOrd="0" parTransId="{F8AF8E33-378C-4BFC-A498-FB687CB10ECC}" sibTransId="{838A72CC-F32B-45C2-83F5-C245114EB5FE}"/>
    <dgm:cxn modelId="{43BC5BEA-CDA0-4E48-AC2E-9DA3D1F16E89}" type="presOf" srcId="{6176E401-95C8-496B-A97E-0FE3AB25964F}" destId="{44600400-45CB-458C-80EB-38635B350170}" srcOrd="0" destOrd="0" presId="urn:microsoft.com/office/officeart/2005/8/layout/orgChart1"/>
    <dgm:cxn modelId="{8B2260CE-3335-4083-A966-797B5E9F73C6}" type="presOf" srcId="{6176E401-95C8-496B-A97E-0FE3AB25964F}" destId="{03CFBDCE-E4BD-4A22-9970-20B645529402}" srcOrd="1" destOrd="0" presId="urn:microsoft.com/office/officeart/2005/8/layout/orgChart1"/>
    <dgm:cxn modelId="{7043C466-2292-493F-B3DF-787A467452A8}" type="presOf" srcId="{F88C54B8-90C9-4BA4-8C92-C1B093D0444C}" destId="{0CB22C69-3325-4956-8E03-02A85F3FCC8B}" srcOrd="0" destOrd="0" presId="urn:microsoft.com/office/officeart/2005/8/layout/orgChart1"/>
    <dgm:cxn modelId="{09CAA440-018B-4611-8550-6A41ABD935F0}" type="presOf" srcId="{624A3787-5786-46FA-86BF-EF25932427CE}" destId="{BED013B6-F973-4B38-84EF-CF30A5594A1F}" srcOrd="1" destOrd="0" presId="urn:microsoft.com/office/officeart/2005/8/layout/orgChart1"/>
    <dgm:cxn modelId="{C3EB54D4-924F-4B3E-B46F-58EAD6F66100}" type="presOf" srcId="{3BAB9ECB-15C7-4125-A2BC-4F2D33E86210}" destId="{74E57795-6C21-429C-892D-4D13571CDE3D}" srcOrd="0" destOrd="0" presId="urn:microsoft.com/office/officeart/2005/8/layout/orgChart1"/>
    <dgm:cxn modelId="{144494FB-734A-4C85-8F5D-5C9F6C7B2260}" type="presOf" srcId="{B75CAEC6-2C92-4A67-9C3F-B92765433E48}" destId="{A4C08A63-E891-4482-BB38-11207E6F845F}" srcOrd="0" destOrd="0" presId="urn:microsoft.com/office/officeart/2005/8/layout/orgChart1"/>
    <dgm:cxn modelId="{5E917734-DD17-423B-B41E-5929551A3C3B}" srcId="{2C5CE045-5C88-448E-BC26-BC14B4601498}" destId="{65F78F28-7269-45DD-8417-C5A787C98198}" srcOrd="1" destOrd="0" parTransId="{F88C54B8-90C9-4BA4-8C92-C1B093D0444C}" sibTransId="{421C40E3-26CB-42EA-98A0-406BF8BDB06A}"/>
    <dgm:cxn modelId="{F6FC989D-456B-4C2E-9CDA-EEC1BCF7F6BF}" type="presOf" srcId="{7AB1096E-A304-4883-B83E-84E42E805A25}" destId="{C2BCF23E-E5FB-4251-A513-B233287AE682}" srcOrd="0" destOrd="0" presId="urn:microsoft.com/office/officeart/2005/8/layout/orgChart1"/>
    <dgm:cxn modelId="{59213AAE-118A-4D89-B8CC-91D5AB1F9FEE}" type="presOf" srcId="{80060BA2-61B8-4F1D-AB3C-A624CE4CC4F3}" destId="{A8BE4668-F578-4ED4-A53B-89F506489E2C}" srcOrd="1" destOrd="0" presId="urn:microsoft.com/office/officeart/2005/8/layout/orgChart1"/>
    <dgm:cxn modelId="{E13D97E9-35F0-402D-8C0D-29C8D9BD1A4B}" srcId="{C42E8FC0-A1D0-4792-937E-C0BC2DD1CA5A}" destId="{4E19ABC7-07E2-4160-A8AA-0F744B389283}" srcOrd="1" destOrd="0" parTransId="{6E84422D-7229-4272-99B5-BD6DB42839BB}" sibTransId="{D943D725-2F21-4069-AB93-7F2D77B7ABFE}"/>
    <dgm:cxn modelId="{F4906C1B-AAD2-4842-8515-FEFF2AC06039}" srcId="{61703B78-4BE1-4C13-95CD-3D1DAE919418}" destId="{223270B8-666F-4ED1-9C8B-DBE1102F848E}" srcOrd="2" destOrd="0" parTransId="{B47DB80B-0151-4BF6-A54B-69F420208DB1}" sibTransId="{08C6BEF7-7BB4-4CB7-9D75-9A4B5FCEC538}"/>
    <dgm:cxn modelId="{3ECB557F-3C8E-460A-8C82-52139FE0B95C}" type="presOf" srcId="{AA51235C-28A3-4052-A5BF-D403E812D9D9}" destId="{8C1FD4CB-1882-4304-9C03-BA8D7338A402}" srcOrd="0" destOrd="0" presId="urn:microsoft.com/office/officeart/2005/8/layout/orgChart1"/>
    <dgm:cxn modelId="{AA0D00A7-0F74-4368-B637-348B1AD11E8C}" type="presOf" srcId="{283ECCA8-56BB-4263-BE58-19324786DC19}" destId="{31845A04-B57A-461C-AFE3-FDD7382B2746}" srcOrd="0" destOrd="0" presId="urn:microsoft.com/office/officeart/2005/8/layout/orgChart1"/>
    <dgm:cxn modelId="{F0EA1F90-BB5D-4510-8491-D4486B71BBFF}" type="presOf" srcId="{D0566F6E-33E6-4EB0-BDFB-DF9FF9F989D2}" destId="{FD3416FB-0EB8-4E03-A3E1-06E4CB3840F7}" srcOrd="1" destOrd="0" presId="urn:microsoft.com/office/officeart/2005/8/layout/orgChart1"/>
    <dgm:cxn modelId="{EFD4B84E-1831-4BF4-90E7-F334BCA9ADD5}" type="presOf" srcId="{283ECCA8-56BB-4263-BE58-19324786DC19}" destId="{94446087-C8C0-4766-9DA1-5D9665B7F310}" srcOrd="1" destOrd="0" presId="urn:microsoft.com/office/officeart/2005/8/layout/orgChart1"/>
    <dgm:cxn modelId="{D7A5A1A2-209A-4C50-9739-695BAA4EF1C1}" srcId="{5458FD53-D8AE-4780-B43B-E694C4BE2977}" destId="{624A3787-5786-46FA-86BF-EF25932427CE}" srcOrd="0" destOrd="0" parTransId="{738F0BD2-FFDA-40EA-9517-C6FE9E2C997A}" sibTransId="{037A0EAE-760F-49CE-93CC-880DF4910D0B}"/>
    <dgm:cxn modelId="{197C3DB6-3541-4F4A-9A34-C4EB6A79E87C}" type="presOf" srcId="{4E19ABC7-07E2-4160-A8AA-0F744B389283}" destId="{B4CF2B90-035E-42A0-A70B-811F81183C1D}" srcOrd="1" destOrd="0" presId="urn:microsoft.com/office/officeart/2005/8/layout/orgChart1"/>
    <dgm:cxn modelId="{9C25FD2A-29A8-41E9-8FE7-D185B688C80A}" type="presOf" srcId="{8E88F6DF-D72A-440D-8BF5-7CA58B0F6183}" destId="{E70753C2-A0F6-4FD3-90C3-649C59123B53}" srcOrd="1" destOrd="0" presId="urn:microsoft.com/office/officeart/2005/8/layout/orgChart1"/>
    <dgm:cxn modelId="{7DDD5484-4C59-434B-8773-E9567B676144}" srcId="{4E19ABC7-07E2-4160-A8AA-0F744B389283}" destId="{AA51235C-28A3-4052-A5BF-D403E812D9D9}" srcOrd="0" destOrd="0" parTransId="{84461C36-CD1D-4355-AE7D-31FB76315630}" sibTransId="{384F2F85-2256-4E81-83AB-464D7E6CB8FE}"/>
    <dgm:cxn modelId="{1C294CB5-6C68-4772-B283-9989237E844E}" type="presOf" srcId="{2C35F4D1-6A0B-45A0-98E0-F1E21B8BE1CC}" destId="{1AC9A72A-800B-4402-8293-DEA8840B2257}" srcOrd="0" destOrd="0" presId="urn:microsoft.com/office/officeart/2005/8/layout/orgChart1"/>
    <dgm:cxn modelId="{BBCC17F9-E75E-4498-B3B0-A916AEFBAF66}" srcId="{C42E8FC0-A1D0-4792-937E-C0BC2DD1CA5A}" destId="{5458FD53-D8AE-4780-B43B-E694C4BE2977}" srcOrd="5" destOrd="0" parTransId="{B64B0B53-FBC2-47BC-9E36-B5483F9C7F28}" sibTransId="{B4026D64-EA68-4C47-A1AD-FDD5BC326D05}"/>
    <dgm:cxn modelId="{C1FC8155-0D85-4E08-B2BE-F49E6D93F7F0}" type="presOf" srcId="{FEB15D15-514F-4B3B-8666-0492528FC975}" destId="{C36AD997-8F4C-42C7-8121-129CB8186D24}" srcOrd="0" destOrd="0" presId="urn:microsoft.com/office/officeart/2005/8/layout/orgChart1"/>
    <dgm:cxn modelId="{535CBBFB-1FFD-40BF-B267-12EF0F7E2B74}" type="presOf" srcId="{72340C1C-C1D8-46C6-857D-9CD5BE0889BE}" destId="{E615A428-038B-4075-8B69-DAFF2ADE3C54}" srcOrd="0" destOrd="0" presId="urn:microsoft.com/office/officeart/2005/8/layout/orgChart1"/>
    <dgm:cxn modelId="{33290270-BFC1-486B-A71E-545F507318E5}" type="presOf" srcId="{AA51235C-28A3-4052-A5BF-D403E812D9D9}" destId="{CD9666DA-FD08-4A69-AAA2-03A2AAF65D90}" srcOrd="1" destOrd="0" presId="urn:microsoft.com/office/officeart/2005/8/layout/orgChart1"/>
    <dgm:cxn modelId="{4700A488-C964-4CBE-A52A-6BC15E80FE75}" type="presOf" srcId="{DA9AA67D-480F-44F9-ADED-ACDA1EBFB662}" destId="{C6576B1F-937D-4D9D-91D1-6013B285AC7B}" srcOrd="1" destOrd="0" presId="urn:microsoft.com/office/officeart/2005/8/layout/orgChart1"/>
    <dgm:cxn modelId="{F6C0EFBF-7F7F-4ADE-BF46-8F0FEB569F7B}" srcId="{C42E8FC0-A1D0-4792-937E-C0BC2DD1CA5A}" destId="{6176E401-95C8-496B-A97E-0FE3AB25964F}" srcOrd="0" destOrd="0" parTransId="{3BAB9ECB-15C7-4125-A2BC-4F2D33E86210}" sibTransId="{E2ED2DB1-47D7-45FC-B979-1296AD06505D}"/>
    <dgm:cxn modelId="{6FB775E4-9A8E-43C7-8110-F1A8DE65E696}" type="presOf" srcId="{61703B78-4BE1-4C13-95CD-3D1DAE919418}" destId="{919DD70D-B60B-4976-8332-9830F63E2040}" srcOrd="0" destOrd="0" presId="urn:microsoft.com/office/officeart/2005/8/layout/orgChart1"/>
    <dgm:cxn modelId="{6A972528-87C9-4562-8267-2F636408481A}" srcId="{2C5CE045-5C88-448E-BC26-BC14B4601498}" destId="{199E8821-CB51-49FF-A5E7-0CDCC8CAF6BC}" srcOrd="0" destOrd="0" parTransId="{7A0BAB37-1C25-41FC-A7FF-F36012287922}" sibTransId="{120FADD4-C574-4FCD-8E0E-5EDA9A09E3B7}"/>
    <dgm:cxn modelId="{D52E89E6-8FC3-4302-BB46-D5DA42F8A968}" srcId="{C42E8FC0-A1D0-4792-937E-C0BC2DD1CA5A}" destId="{61703B78-4BE1-4C13-95CD-3D1DAE919418}" srcOrd="3" destOrd="0" parTransId="{9DD880FE-37FF-45CD-87E9-62DFC75952C5}" sibTransId="{3694CA73-D18D-4808-8E57-ED31DED014F5}"/>
    <dgm:cxn modelId="{321E389F-22F6-4AAB-816E-6E7FE3C385FA}" type="presOf" srcId="{C42E8FC0-A1D0-4792-937E-C0BC2DD1CA5A}" destId="{C16867A0-9067-4C6E-A9F9-FAA556AE2DF7}" srcOrd="0" destOrd="0" presId="urn:microsoft.com/office/officeart/2005/8/layout/orgChart1"/>
    <dgm:cxn modelId="{4892C0A4-7F44-41C2-99F7-CC1AC1E18DFE}" type="presParOf" srcId="{C2BCF23E-E5FB-4251-A513-B233287AE682}" destId="{782C7571-CA08-4036-BBD6-5AC664963B8D}" srcOrd="0" destOrd="0" presId="urn:microsoft.com/office/officeart/2005/8/layout/orgChart1"/>
    <dgm:cxn modelId="{C9EE1879-4576-4821-AB68-3E4812606A36}" type="presParOf" srcId="{782C7571-CA08-4036-BBD6-5AC664963B8D}" destId="{9CA44FE5-80EC-44FE-B469-7D3E0F32CD46}" srcOrd="0" destOrd="0" presId="urn:microsoft.com/office/officeart/2005/8/layout/orgChart1"/>
    <dgm:cxn modelId="{221C6A5E-8F50-42BB-8336-BB599DB6701A}" type="presParOf" srcId="{9CA44FE5-80EC-44FE-B469-7D3E0F32CD46}" destId="{C16867A0-9067-4C6E-A9F9-FAA556AE2DF7}" srcOrd="0" destOrd="0" presId="urn:microsoft.com/office/officeart/2005/8/layout/orgChart1"/>
    <dgm:cxn modelId="{668CCD40-585C-48CE-9346-0F8329C578A2}" type="presParOf" srcId="{9CA44FE5-80EC-44FE-B469-7D3E0F32CD46}" destId="{06CDC093-FEB1-417A-BA03-F1F807DCDC2C}" srcOrd="1" destOrd="0" presId="urn:microsoft.com/office/officeart/2005/8/layout/orgChart1"/>
    <dgm:cxn modelId="{E88A5A1C-711D-4405-B46E-2309B9F3F6C3}" type="presParOf" srcId="{782C7571-CA08-4036-BBD6-5AC664963B8D}" destId="{45A87FAE-5DD2-455F-809C-171D26AD2F83}" srcOrd="1" destOrd="0" presId="urn:microsoft.com/office/officeart/2005/8/layout/orgChart1"/>
    <dgm:cxn modelId="{383817CC-5B04-48AF-AE3F-41EE55B0DC62}" type="presParOf" srcId="{45A87FAE-5DD2-455F-809C-171D26AD2F83}" destId="{632F57A7-4F0D-48FB-8D2A-6091BFAB49C0}" srcOrd="0" destOrd="0" presId="urn:microsoft.com/office/officeart/2005/8/layout/orgChart1"/>
    <dgm:cxn modelId="{454AFEBF-F96D-4115-A4F3-EB14411475AB}" type="presParOf" srcId="{45A87FAE-5DD2-455F-809C-171D26AD2F83}" destId="{5CE81C06-D9BE-4C6D-A324-78E22E216FF8}" srcOrd="1" destOrd="0" presId="urn:microsoft.com/office/officeart/2005/8/layout/orgChart1"/>
    <dgm:cxn modelId="{08388777-2808-4B0A-A86C-27A991BA23E0}" type="presParOf" srcId="{5CE81C06-D9BE-4C6D-A324-78E22E216FF8}" destId="{E1932AA9-AA2D-4DA2-86F6-CFA949789E27}" srcOrd="0" destOrd="0" presId="urn:microsoft.com/office/officeart/2005/8/layout/orgChart1"/>
    <dgm:cxn modelId="{8B74E86B-2134-4644-99D7-303DA197F4A1}" type="presParOf" srcId="{E1932AA9-AA2D-4DA2-86F6-CFA949789E27}" destId="{A35BACD9-CCDB-4AA2-99B4-C7033AAFC97B}" srcOrd="0" destOrd="0" presId="urn:microsoft.com/office/officeart/2005/8/layout/orgChart1"/>
    <dgm:cxn modelId="{5ACE2BA6-4978-48D4-B8FB-89F0F00B7737}" type="presParOf" srcId="{E1932AA9-AA2D-4DA2-86F6-CFA949789E27}" destId="{B4CF2B90-035E-42A0-A70B-811F81183C1D}" srcOrd="1" destOrd="0" presId="urn:microsoft.com/office/officeart/2005/8/layout/orgChart1"/>
    <dgm:cxn modelId="{EE3C93A4-66A0-4BB2-BA17-E587559ED9D5}" type="presParOf" srcId="{5CE81C06-D9BE-4C6D-A324-78E22E216FF8}" destId="{6F28D835-40BF-42EC-B270-659F892AA6D1}" srcOrd="1" destOrd="0" presId="urn:microsoft.com/office/officeart/2005/8/layout/orgChart1"/>
    <dgm:cxn modelId="{2AAB5A39-9879-4E81-9BD0-7B39728AB772}" type="presParOf" srcId="{6F28D835-40BF-42EC-B270-659F892AA6D1}" destId="{BCDA1C4A-4293-4B26-80D3-3384852DE610}" srcOrd="0" destOrd="0" presId="urn:microsoft.com/office/officeart/2005/8/layout/orgChart1"/>
    <dgm:cxn modelId="{365D134C-7166-4E30-BA37-0BC38A02B966}" type="presParOf" srcId="{6F28D835-40BF-42EC-B270-659F892AA6D1}" destId="{3736EA2C-2DB0-4445-BF03-1782556209E1}" srcOrd="1" destOrd="0" presId="urn:microsoft.com/office/officeart/2005/8/layout/orgChart1"/>
    <dgm:cxn modelId="{0F17FDCF-906C-4466-84A2-90F9556B72C2}" type="presParOf" srcId="{3736EA2C-2DB0-4445-BF03-1782556209E1}" destId="{930025B5-2EFB-4A16-A08E-D1EA768E5E3F}" srcOrd="0" destOrd="0" presId="urn:microsoft.com/office/officeart/2005/8/layout/orgChart1"/>
    <dgm:cxn modelId="{E83B8710-E5C8-48E9-A5C6-2F0FE3133CA3}" type="presParOf" srcId="{930025B5-2EFB-4A16-A08E-D1EA768E5E3F}" destId="{8C1FD4CB-1882-4304-9C03-BA8D7338A402}" srcOrd="0" destOrd="0" presId="urn:microsoft.com/office/officeart/2005/8/layout/orgChart1"/>
    <dgm:cxn modelId="{75F7B059-50AD-4715-AC2C-2D6FB620C381}" type="presParOf" srcId="{930025B5-2EFB-4A16-A08E-D1EA768E5E3F}" destId="{CD9666DA-FD08-4A69-AAA2-03A2AAF65D90}" srcOrd="1" destOrd="0" presId="urn:microsoft.com/office/officeart/2005/8/layout/orgChart1"/>
    <dgm:cxn modelId="{E40F0232-3E78-4F80-A318-33FF04793A43}" type="presParOf" srcId="{3736EA2C-2DB0-4445-BF03-1782556209E1}" destId="{48F8820A-5ACF-4447-A869-35D1E7DA4571}" srcOrd="1" destOrd="0" presId="urn:microsoft.com/office/officeart/2005/8/layout/orgChart1"/>
    <dgm:cxn modelId="{F98DC15E-8390-41E4-B2DA-A83311FE301B}" type="presParOf" srcId="{3736EA2C-2DB0-4445-BF03-1782556209E1}" destId="{512C007D-2D9A-4028-82C5-133F0A88A97D}" srcOrd="2" destOrd="0" presId="urn:microsoft.com/office/officeart/2005/8/layout/orgChart1"/>
    <dgm:cxn modelId="{FE0BE90C-1D6C-4A3F-B96A-776DBC3F6E8E}" type="presParOf" srcId="{6F28D835-40BF-42EC-B270-659F892AA6D1}" destId="{FD462778-1F65-4AF3-BBED-909AB790970D}" srcOrd="2" destOrd="0" presId="urn:microsoft.com/office/officeart/2005/8/layout/orgChart1"/>
    <dgm:cxn modelId="{0578D563-83F5-4BFC-82FC-2C04878DB033}" type="presParOf" srcId="{6F28D835-40BF-42EC-B270-659F892AA6D1}" destId="{B34A59BA-63D1-4357-98C0-8BF26CA3FE38}" srcOrd="3" destOrd="0" presId="urn:microsoft.com/office/officeart/2005/8/layout/orgChart1"/>
    <dgm:cxn modelId="{34A4F6FD-CC2F-448B-B087-7AE3E6A610A5}" type="presParOf" srcId="{B34A59BA-63D1-4357-98C0-8BF26CA3FE38}" destId="{2F5A54AE-581C-4599-8619-C00E0A2333CC}" srcOrd="0" destOrd="0" presId="urn:microsoft.com/office/officeart/2005/8/layout/orgChart1"/>
    <dgm:cxn modelId="{94B417AB-8C2D-496E-84D8-89F53EE743B8}" type="presParOf" srcId="{2F5A54AE-581C-4599-8619-C00E0A2333CC}" destId="{C26185D5-FB32-458E-AC3E-C5F9229DE2BC}" srcOrd="0" destOrd="0" presId="urn:microsoft.com/office/officeart/2005/8/layout/orgChart1"/>
    <dgm:cxn modelId="{DE042ED0-C557-4E88-9D79-70A1A5BFAB86}" type="presParOf" srcId="{2F5A54AE-581C-4599-8619-C00E0A2333CC}" destId="{E70753C2-A0F6-4FD3-90C3-649C59123B53}" srcOrd="1" destOrd="0" presId="urn:microsoft.com/office/officeart/2005/8/layout/orgChart1"/>
    <dgm:cxn modelId="{2BF3569E-8C1A-4E8C-BA22-6961ED4C23B2}" type="presParOf" srcId="{B34A59BA-63D1-4357-98C0-8BF26CA3FE38}" destId="{BDD0B4ED-5013-489F-9D75-A41D452C292B}" srcOrd="1" destOrd="0" presId="urn:microsoft.com/office/officeart/2005/8/layout/orgChart1"/>
    <dgm:cxn modelId="{38141DD6-45C5-41B0-B813-3517906165CF}" type="presParOf" srcId="{B34A59BA-63D1-4357-98C0-8BF26CA3FE38}" destId="{95CE04B2-8B5E-4246-9C81-250F0B3DCD0B}" srcOrd="2" destOrd="0" presId="urn:microsoft.com/office/officeart/2005/8/layout/orgChart1"/>
    <dgm:cxn modelId="{748BAD78-0056-42D5-83C6-91FBEEFB4870}" type="presParOf" srcId="{6F28D835-40BF-42EC-B270-659F892AA6D1}" destId="{E615A428-038B-4075-8B69-DAFF2ADE3C54}" srcOrd="4" destOrd="0" presId="urn:microsoft.com/office/officeart/2005/8/layout/orgChart1"/>
    <dgm:cxn modelId="{1525B1E9-D15B-4CDD-8D18-D42DCF435723}" type="presParOf" srcId="{6F28D835-40BF-42EC-B270-659F892AA6D1}" destId="{10EB9081-CD76-4927-8095-565395FC49B5}" srcOrd="5" destOrd="0" presId="urn:microsoft.com/office/officeart/2005/8/layout/orgChart1"/>
    <dgm:cxn modelId="{E7A03E9D-3D85-42FA-9ACE-4FF2C179CFF0}" type="presParOf" srcId="{10EB9081-CD76-4927-8095-565395FC49B5}" destId="{DD600676-6F23-422B-976E-43492561B338}" srcOrd="0" destOrd="0" presId="urn:microsoft.com/office/officeart/2005/8/layout/orgChart1"/>
    <dgm:cxn modelId="{786181F8-2A11-458E-8B00-A9EE75F45856}" type="presParOf" srcId="{DD600676-6F23-422B-976E-43492561B338}" destId="{240BE6AE-7815-4CAC-9694-F4DBDA404111}" srcOrd="0" destOrd="0" presId="urn:microsoft.com/office/officeart/2005/8/layout/orgChart1"/>
    <dgm:cxn modelId="{065FD277-AB22-4582-8666-DF42540162EF}" type="presParOf" srcId="{DD600676-6F23-422B-976E-43492561B338}" destId="{C6576B1F-937D-4D9D-91D1-6013B285AC7B}" srcOrd="1" destOrd="0" presId="urn:microsoft.com/office/officeart/2005/8/layout/orgChart1"/>
    <dgm:cxn modelId="{DDCFF169-B966-459B-AE26-DE529B6955AB}" type="presParOf" srcId="{10EB9081-CD76-4927-8095-565395FC49B5}" destId="{871D8C53-2CF8-48E6-96A3-05E31B62434E}" srcOrd="1" destOrd="0" presId="urn:microsoft.com/office/officeart/2005/8/layout/orgChart1"/>
    <dgm:cxn modelId="{1B7097C6-B323-47A7-91E0-5B6C32A9FBBE}" type="presParOf" srcId="{10EB9081-CD76-4927-8095-565395FC49B5}" destId="{0C87D7C3-BD74-40B0-8243-4C4412EDA946}" srcOrd="2" destOrd="0" presId="urn:microsoft.com/office/officeart/2005/8/layout/orgChart1"/>
    <dgm:cxn modelId="{A1E03479-5698-47EF-9816-2B47F945E861}" type="presParOf" srcId="{5CE81C06-D9BE-4C6D-A324-78E22E216FF8}" destId="{2CF1D586-53B1-47E5-8598-3B33CDBF933C}" srcOrd="2" destOrd="0" presId="urn:microsoft.com/office/officeart/2005/8/layout/orgChart1"/>
    <dgm:cxn modelId="{7CE1E33F-2B10-49E6-B75F-E48F20C28693}" type="presParOf" srcId="{45A87FAE-5DD2-455F-809C-171D26AD2F83}" destId="{1AC9A72A-800B-4402-8293-DEA8840B2257}" srcOrd="2" destOrd="0" presId="urn:microsoft.com/office/officeart/2005/8/layout/orgChart1"/>
    <dgm:cxn modelId="{0CF9C73D-2B30-45B2-B680-DE9FCE5AC703}" type="presParOf" srcId="{45A87FAE-5DD2-455F-809C-171D26AD2F83}" destId="{D5CD4C75-581A-40CD-96F1-3933B9217EF4}" srcOrd="3" destOrd="0" presId="urn:microsoft.com/office/officeart/2005/8/layout/orgChart1"/>
    <dgm:cxn modelId="{7D313116-86AA-4E58-9B5C-D4572A1A7ABB}" type="presParOf" srcId="{D5CD4C75-581A-40CD-96F1-3933B9217EF4}" destId="{48B3457D-1A15-4AAF-AFC2-A288D921F4E0}" srcOrd="0" destOrd="0" presId="urn:microsoft.com/office/officeart/2005/8/layout/orgChart1"/>
    <dgm:cxn modelId="{52642526-E3B7-40A3-A39A-7C4C3F21B9C5}" type="presParOf" srcId="{48B3457D-1A15-4AAF-AFC2-A288D921F4E0}" destId="{6849164F-95EA-45B3-9A99-8DE73BC46B49}" srcOrd="0" destOrd="0" presId="urn:microsoft.com/office/officeart/2005/8/layout/orgChart1"/>
    <dgm:cxn modelId="{38A918DB-795B-4492-8A28-1AEC53680EEB}" type="presParOf" srcId="{48B3457D-1A15-4AAF-AFC2-A288D921F4E0}" destId="{9F7F44F3-71EE-43C7-8611-E5E17ED1BF2E}" srcOrd="1" destOrd="0" presId="urn:microsoft.com/office/officeart/2005/8/layout/orgChart1"/>
    <dgm:cxn modelId="{2112EC41-1ED1-4F08-8255-8809F06F0380}" type="presParOf" srcId="{D5CD4C75-581A-40CD-96F1-3933B9217EF4}" destId="{0647ECC5-C1BD-4763-B028-16143C16DAD8}" srcOrd="1" destOrd="0" presId="urn:microsoft.com/office/officeart/2005/8/layout/orgChart1"/>
    <dgm:cxn modelId="{9C699F33-D597-42F9-BB12-174440A131C6}" type="presParOf" srcId="{0647ECC5-C1BD-4763-B028-16143C16DAD8}" destId="{AD34E597-E9ED-42CA-A2C1-735CAAE86532}" srcOrd="0" destOrd="0" presId="urn:microsoft.com/office/officeart/2005/8/layout/orgChart1"/>
    <dgm:cxn modelId="{27CA734B-8F2C-4317-9B90-55F144E57AF7}" type="presParOf" srcId="{0647ECC5-C1BD-4763-B028-16143C16DAD8}" destId="{510A34B4-2ACF-4C3B-98AC-CE28DF7C928B}" srcOrd="1" destOrd="0" presId="urn:microsoft.com/office/officeart/2005/8/layout/orgChart1"/>
    <dgm:cxn modelId="{8EF164E5-3D10-4475-A5B7-3C03D8D57680}" type="presParOf" srcId="{510A34B4-2ACF-4C3B-98AC-CE28DF7C928B}" destId="{85A27BF0-E178-4B65-B3F8-E5DE3ACC2049}" srcOrd="0" destOrd="0" presId="urn:microsoft.com/office/officeart/2005/8/layout/orgChart1"/>
    <dgm:cxn modelId="{991B191D-F296-4807-BD8E-F293E0DC9C3A}" type="presParOf" srcId="{85A27BF0-E178-4B65-B3F8-E5DE3ACC2049}" destId="{6E34B689-5801-49C5-B07D-C21654FA5F63}" srcOrd="0" destOrd="0" presId="urn:microsoft.com/office/officeart/2005/8/layout/orgChart1"/>
    <dgm:cxn modelId="{96DF1613-9906-4C2E-B2B2-7D7DF8817F56}" type="presParOf" srcId="{85A27BF0-E178-4B65-B3F8-E5DE3ACC2049}" destId="{385B08E1-6A42-4942-BF02-24D6CFD0D88B}" srcOrd="1" destOrd="0" presId="urn:microsoft.com/office/officeart/2005/8/layout/orgChart1"/>
    <dgm:cxn modelId="{F2F51CE7-B286-425C-B849-BE627E88BBD3}" type="presParOf" srcId="{510A34B4-2ACF-4C3B-98AC-CE28DF7C928B}" destId="{F4B1BF13-A5BF-4E20-B2CA-47702122142E}" srcOrd="1" destOrd="0" presId="urn:microsoft.com/office/officeart/2005/8/layout/orgChart1"/>
    <dgm:cxn modelId="{DE64663E-1333-433F-97B2-9BDCA8856501}" type="presParOf" srcId="{510A34B4-2ACF-4C3B-98AC-CE28DF7C928B}" destId="{9A13BA25-1408-4F21-AFA9-3C3A925BC1D3}" srcOrd="2" destOrd="0" presId="urn:microsoft.com/office/officeart/2005/8/layout/orgChart1"/>
    <dgm:cxn modelId="{F3680A41-22F9-40FF-9CB7-E28BE61FE5BB}" type="presParOf" srcId="{0647ECC5-C1BD-4763-B028-16143C16DAD8}" destId="{0CB22C69-3325-4956-8E03-02A85F3FCC8B}" srcOrd="2" destOrd="0" presId="urn:microsoft.com/office/officeart/2005/8/layout/orgChart1"/>
    <dgm:cxn modelId="{49AFD840-6710-4E6E-9459-B463B0F1B351}" type="presParOf" srcId="{0647ECC5-C1BD-4763-B028-16143C16DAD8}" destId="{BCF7AB1A-C6B5-45DF-A279-34EEEF952F9F}" srcOrd="3" destOrd="0" presId="urn:microsoft.com/office/officeart/2005/8/layout/orgChart1"/>
    <dgm:cxn modelId="{3975A8A8-BFEA-42CB-B526-46A1F98314B5}" type="presParOf" srcId="{BCF7AB1A-C6B5-45DF-A279-34EEEF952F9F}" destId="{6808C0D1-E93A-449D-AEF0-289E8CA86270}" srcOrd="0" destOrd="0" presId="urn:microsoft.com/office/officeart/2005/8/layout/orgChart1"/>
    <dgm:cxn modelId="{19DBBC0A-AC01-4E4B-9F65-29A4477478C8}" type="presParOf" srcId="{6808C0D1-E93A-449D-AEF0-289E8CA86270}" destId="{C22AB51E-7A08-450C-9D8A-852BDFE62311}" srcOrd="0" destOrd="0" presId="urn:microsoft.com/office/officeart/2005/8/layout/orgChart1"/>
    <dgm:cxn modelId="{C63CD045-99E4-4E8A-A4E9-4AC3E0F2C975}" type="presParOf" srcId="{6808C0D1-E93A-449D-AEF0-289E8CA86270}" destId="{BDE5484E-68C1-4499-BA8D-F44A53C95F14}" srcOrd="1" destOrd="0" presId="urn:microsoft.com/office/officeart/2005/8/layout/orgChart1"/>
    <dgm:cxn modelId="{FD774CA8-FCE7-4668-A450-CAD3CD5B916A}" type="presParOf" srcId="{BCF7AB1A-C6B5-45DF-A279-34EEEF952F9F}" destId="{25C438B8-A330-41C5-B366-00EBA0D43639}" srcOrd="1" destOrd="0" presId="urn:microsoft.com/office/officeart/2005/8/layout/orgChart1"/>
    <dgm:cxn modelId="{58E5A4E6-5520-4AE1-8974-8DD40AA0EB67}" type="presParOf" srcId="{BCF7AB1A-C6B5-45DF-A279-34EEEF952F9F}" destId="{F4F03810-E76B-481F-8C0E-5A350BDABF77}" srcOrd="2" destOrd="0" presId="urn:microsoft.com/office/officeart/2005/8/layout/orgChart1"/>
    <dgm:cxn modelId="{E8D22FC2-36BC-4372-8346-EE87DB177C3B}" type="presParOf" srcId="{0647ECC5-C1BD-4763-B028-16143C16DAD8}" destId="{A84957C0-9817-4598-8998-BECBA871BC76}" srcOrd="4" destOrd="0" presId="urn:microsoft.com/office/officeart/2005/8/layout/orgChart1"/>
    <dgm:cxn modelId="{AF7A8A71-69CD-41BA-9E63-5709D3C10B24}" type="presParOf" srcId="{0647ECC5-C1BD-4763-B028-16143C16DAD8}" destId="{4D29AAA2-FF0B-4A04-8240-5CF27132711C}" srcOrd="5" destOrd="0" presId="urn:microsoft.com/office/officeart/2005/8/layout/orgChart1"/>
    <dgm:cxn modelId="{BE6362F7-F192-4D3C-A56C-928FA1B5F4E2}" type="presParOf" srcId="{4D29AAA2-FF0B-4A04-8240-5CF27132711C}" destId="{129A02AC-37CD-45AB-B6EC-779810E1983A}" srcOrd="0" destOrd="0" presId="urn:microsoft.com/office/officeart/2005/8/layout/orgChart1"/>
    <dgm:cxn modelId="{E87A34B1-7685-49A0-9505-4B3F08A877E1}" type="presParOf" srcId="{129A02AC-37CD-45AB-B6EC-779810E1983A}" destId="{C0DD9E46-C0AF-4D74-A9EF-F21F59E8375D}" srcOrd="0" destOrd="0" presId="urn:microsoft.com/office/officeart/2005/8/layout/orgChart1"/>
    <dgm:cxn modelId="{885D6B76-90BC-42CF-822B-C261EF042188}" type="presParOf" srcId="{129A02AC-37CD-45AB-B6EC-779810E1983A}" destId="{220AE9C1-0555-4124-B868-715BBC6417D4}" srcOrd="1" destOrd="0" presId="urn:microsoft.com/office/officeart/2005/8/layout/orgChart1"/>
    <dgm:cxn modelId="{2739D97C-58AF-442A-8C98-2C6968DF4A67}" type="presParOf" srcId="{4D29AAA2-FF0B-4A04-8240-5CF27132711C}" destId="{F923553C-9533-4555-AFE3-F77793763528}" srcOrd="1" destOrd="0" presId="urn:microsoft.com/office/officeart/2005/8/layout/orgChart1"/>
    <dgm:cxn modelId="{E672D1C3-F346-4536-9157-0B705F0E765E}" type="presParOf" srcId="{4D29AAA2-FF0B-4A04-8240-5CF27132711C}" destId="{AA1E235B-1B26-43DF-92A2-16910B5231E9}" srcOrd="2" destOrd="0" presId="urn:microsoft.com/office/officeart/2005/8/layout/orgChart1"/>
    <dgm:cxn modelId="{9B45B816-9E2A-4F2C-BF8A-C206AC917C50}" type="presParOf" srcId="{0647ECC5-C1BD-4763-B028-16143C16DAD8}" destId="{B2169695-87BE-425E-B397-28438B033CA4}" srcOrd="6" destOrd="0" presId="urn:microsoft.com/office/officeart/2005/8/layout/orgChart1"/>
    <dgm:cxn modelId="{BB60E132-6625-4B6D-AB8F-F53533B0D658}" type="presParOf" srcId="{0647ECC5-C1BD-4763-B028-16143C16DAD8}" destId="{1418D444-70D7-438A-9BAF-9DEC37C3AC7D}" srcOrd="7" destOrd="0" presId="urn:microsoft.com/office/officeart/2005/8/layout/orgChart1"/>
    <dgm:cxn modelId="{497A9CC4-9BA8-4612-9718-A6ADE508C8BF}" type="presParOf" srcId="{1418D444-70D7-438A-9BAF-9DEC37C3AC7D}" destId="{79C36410-565C-4699-9329-B981D0D7E15F}" srcOrd="0" destOrd="0" presId="urn:microsoft.com/office/officeart/2005/8/layout/orgChart1"/>
    <dgm:cxn modelId="{170B558E-48E8-48E1-AD04-864FFA72F5C6}" type="presParOf" srcId="{79C36410-565C-4699-9329-B981D0D7E15F}" destId="{FD6C601A-AE58-407E-94BB-14000DCE90E5}" srcOrd="0" destOrd="0" presId="urn:microsoft.com/office/officeart/2005/8/layout/orgChart1"/>
    <dgm:cxn modelId="{3CDF7900-A323-4EF9-899A-63D3FDBB1C6A}" type="presParOf" srcId="{79C36410-565C-4699-9329-B981D0D7E15F}" destId="{A8BE4668-F578-4ED4-A53B-89F506489E2C}" srcOrd="1" destOrd="0" presId="urn:microsoft.com/office/officeart/2005/8/layout/orgChart1"/>
    <dgm:cxn modelId="{B4976BF8-831A-4171-9D71-283CDD2DAF37}" type="presParOf" srcId="{1418D444-70D7-438A-9BAF-9DEC37C3AC7D}" destId="{05122FAA-7568-4C90-8BD9-79311FFE3EDA}" srcOrd="1" destOrd="0" presId="urn:microsoft.com/office/officeart/2005/8/layout/orgChart1"/>
    <dgm:cxn modelId="{05B91E69-F1E4-424A-A7E1-273CD20700CF}" type="presParOf" srcId="{1418D444-70D7-438A-9BAF-9DEC37C3AC7D}" destId="{8859739D-6F96-4BA9-A14C-AABF62DB0124}" srcOrd="2" destOrd="0" presId="urn:microsoft.com/office/officeart/2005/8/layout/orgChart1"/>
    <dgm:cxn modelId="{8F709E17-8736-4AC7-A248-4657A8C17F18}" type="presParOf" srcId="{D5CD4C75-581A-40CD-96F1-3933B9217EF4}" destId="{3C142599-21A1-45DD-BEAA-85E1A368A698}" srcOrd="2" destOrd="0" presId="urn:microsoft.com/office/officeart/2005/8/layout/orgChart1"/>
    <dgm:cxn modelId="{7D95B9A7-0E22-4630-849C-4A7B5639769D}" type="presParOf" srcId="{45A87FAE-5DD2-455F-809C-171D26AD2F83}" destId="{EB328303-2D04-45AA-BFED-67E7F189AF8B}" srcOrd="4" destOrd="0" presId="urn:microsoft.com/office/officeart/2005/8/layout/orgChart1"/>
    <dgm:cxn modelId="{547BA6E6-6EE9-446F-9BF3-5FC885280870}" type="presParOf" srcId="{45A87FAE-5DD2-455F-809C-171D26AD2F83}" destId="{B62E4EA5-86D6-4E11-ACBD-980FE003A447}" srcOrd="5" destOrd="0" presId="urn:microsoft.com/office/officeart/2005/8/layout/orgChart1"/>
    <dgm:cxn modelId="{A0ABDF21-79DE-40C9-8CA2-C7DCFFB05340}" type="presParOf" srcId="{B62E4EA5-86D6-4E11-ACBD-980FE003A447}" destId="{D31CA7D5-C11C-4527-B8A9-DE1FF2272970}" srcOrd="0" destOrd="0" presId="urn:microsoft.com/office/officeart/2005/8/layout/orgChart1"/>
    <dgm:cxn modelId="{ADE148FA-127D-4357-9744-CC9914513742}" type="presParOf" srcId="{D31CA7D5-C11C-4527-B8A9-DE1FF2272970}" destId="{919DD70D-B60B-4976-8332-9830F63E2040}" srcOrd="0" destOrd="0" presId="urn:microsoft.com/office/officeart/2005/8/layout/orgChart1"/>
    <dgm:cxn modelId="{927B9FFC-0375-48DD-9A8B-07B5DB0B6474}" type="presParOf" srcId="{D31CA7D5-C11C-4527-B8A9-DE1FF2272970}" destId="{5A1F3BE6-2BBE-42E0-9205-74E90D7BD873}" srcOrd="1" destOrd="0" presId="urn:microsoft.com/office/officeart/2005/8/layout/orgChart1"/>
    <dgm:cxn modelId="{83F19C80-F425-4C7B-9ABC-7EE6277E6DE4}" type="presParOf" srcId="{B62E4EA5-86D6-4E11-ACBD-980FE003A447}" destId="{D600637C-D04B-4001-B929-8B125EB07765}" srcOrd="1" destOrd="0" presId="urn:microsoft.com/office/officeart/2005/8/layout/orgChart1"/>
    <dgm:cxn modelId="{C7087E24-1032-406B-BF20-1AD991F3FA13}" type="presParOf" srcId="{D600637C-D04B-4001-B929-8B125EB07765}" destId="{ACCE87DD-3661-4218-A48F-6D2BD8550469}" srcOrd="0" destOrd="0" presId="urn:microsoft.com/office/officeart/2005/8/layout/orgChart1"/>
    <dgm:cxn modelId="{6B940942-6064-4B3D-B4AA-81BC40311DD0}" type="presParOf" srcId="{D600637C-D04B-4001-B929-8B125EB07765}" destId="{29DF9C3B-E91E-4CF0-BFBF-A4AFBDDDDC32}" srcOrd="1" destOrd="0" presId="urn:microsoft.com/office/officeart/2005/8/layout/orgChart1"/>
    <dgm:cxn modelId="{45AE3465-F372-4CD2-A7F4-E2FE85BE4645}" type="presParOf" srcId="{29DF9C3B-E91E-4CF0-BFBF-A4AFBDDDDC32}" destId="{C84C2EE2-0C04-4CDA-9BB6-6D9A8B2CF186}" srcOrd="0" destOrd="0" presId="urn:microsoft.com/office/officeart/2005/8/layout/orgChart1"/>
    <dgm:cxn modelId="{5FB30D5E-71A9-4CA8-B218-F30228AF3FA1}" type="presParOf" srcId="{C84C2EE2-0C04-4CDA-9BB6-6D9A8B2CF186}" destId="{63608273-F7F2-4045-8B8C-F2FDAE3E1600}" srcOrd="0" destOrd="0" presId="urn:microsoft.com/office/officeart/2005/8/layout/orgChart1"/>
    <dgm:cxn modelId="{16D396F4-718B-494C-AEB0-D5C66AF3F0C2}" type="presParOf" srcId="{C84C2EE2-0C04-4CDA-9BB6-6D9A8B2CF186}" destId="{FD3416FB-0EB8-4E03-A3E1-06E4CB3840F7}" srcOrd="1" destOrd="0" presId="urn:microsoft.com/office/officeart/2005/8/layout/orgChart1"/>
    <dgm:cxn modelId="{E6E6EFF6-10BB-4C1D-A281-8CDFF22BFA86}" type="presParOf" srcId="{29DF9C3B-E91E-4CF0-BFBF-A4AFBDDDDC32}" destId="{85261222-B686-4D65-8D8B-F7D19484730B}" srcOrd="1" destOrd="0" presId="urn:microsoft.com/office/officeart/2005/8/layout/orgChart1"/>
    <dgm:cxn modelId="{8E076DC9-1F85-4764-8B2A-0D1A90A6EB57}" type="presParOf" srcId="{29DF9C3B-E91E-4CF0-BFBF-A4AFBDDDDC32}" destId="{54C5D6FC-29F4-41BA-B5BF-5F7AC2460597}" srcOrd="2" destOrd="0" presId="urn:microsoft.com/office/officeart/2005/8/layout/orgChart1"/>
    <dgm:cxn modelId="{CB2A35BA-50FB-4B3C-A554-81D1D575165F}" type="presParOf" srcId="{D600637C-D04B-4001-B929-8B125EB07765}" destId="{C36AD997-8F4C-42C7-8121-129CB8186D24}" srcOrd="2" destOrd="0" presId="urn:microsoft.com/office/officeart/2005/8/layout/orgChart1"/>
    <dgm:cxn modelId="{09FC2C83-C461-499A-B46A-DFF032E01D2F}" type="presParOf" srcId="{D600637C-D04B-4001-B929-8B125EB07765}" destId="{C3521905-632D-4D21-8CCC-150B33BECBD3}" srcOrd="3" destOrd="0" presId="urn:microsoft.com/office/officeart/2005/8/layout/orgChart1"/>
    <dgm:cxn modelId="{C1ABB4F1-A0F9-4044-8AA3-8D9C205A2220}" type="presParOf" srcId="{C3521905-632D-4D21-8CCC-150B33BECBD3}" destId="{8E28513A-9FE8-475F-893A-B7D725F25F19}" srcOrd="0" destOrd="0" presId="urn:microsoft.com/office/officeart/2005/8/layout/orgChart1"/>
    <dgm:cxn modelId="{AEF6FA99-FB4D-410F-89FE-7DA5D7E4C64C}" type="presParOf" srcId="{8E28513A-9FE8-475F-893A-B7D725F25F19}" destId="{31845A04-B57A-461C-AFE3-FDD7382B2746}" srcOrd="0" destOrd="0" presId="urn:microsoft.com/office/officeart/2005/8/layout/orgChart1"/>
    <dgm:cxn modelId="{2DC8FD3B-3EC5-479F-9C45-5F8C755A5D62}" type="presParOf" srcId="{8E28513A-9FE8-475F-893A-B7D725F25F19}" destId="{94446087-C8C0-4766-9DA1-5D9665B7F310}" srcOrd="1" destOrd="0" presId="urn:microsoft.com/office/officeart/2005/8/layout/orgChart1"/>
    <dgm:cxn modelId="{19997955-D4C4-4A61-B04A-D6D07C79D482}" type="presParOf" srcId="{C3521905-632D-4D21-8CCC-150B33BECBD3}" destId="{D1456F6D-C245-4D22-A847-AD55A478884B}" srcOrd="1" destOrd="0" presId="urn:microsoft.com/office/officeart/2005/8/layout/orgChart1"/>
    <dgm:cxn modelId="{5ED64A54-543B-403B-83BB-6AFD83BB757C}" type="presParOf" srcId="{C3521905-632D-4D21-8CCC-150B33BECBD3}" destId="{E768E2BC-9136-4428-A9BD-820A914D8CDA}" srcOrd="2" destOrd="0" presId="urn:microsoft.com/office/officeart/2005/8/layout/orgChart1"/>
    <dgm:cxn modelId="{6670B950-F195-4C06-B043-F0DA186F2CD7}" type="presParOf" srcId="{D600637C-D04B-4001-B929-8B125EB07765}" destId="{26525BC2-0728-4BD0-B520-16CD91D3AD5B}" srcOrd="4" destOrd="0" presId="urn:microsoft.com/office/officeart/2005/8/layout/orgChart1"/>
    <dgm:cxn modelId="{F8626B6B-23C8-4A19-ABD6-5C153546201C}" type="presParOf" srcId="{D600637C-D04B-4001-B929-8B125EB07765}" destId="{D655F53F-385A-4DAD-AE8C-AF314A7388BA}" srcOrd="5" destOrd="0" presId="urn:microsoft.com/office/officeart/2005/8/layout/orgChart1"/>
    <dgm:cxn modelId="{3DF9511B-3742-4A46-8DB3-E40FD075BC97}" type="presParOf" srcId="{D655F53F-385A-4DAD-AE8C-AF314A7388BA}" destId="{F3781E6D-05BF-4E4B-90F6-B2E826BE8F53}" srcOrd="0" destOrd="0" presId="urn:microsoft.com/office/officeart/2005/8/layout/orgChart1"/>
    <dgm:cxn modelId="{11E3305E-2E13-4D4E-8070-154BA54E8FBE}" type="presParOf" srcId="{F3781E6D-05BF-4E4B-90F6-B2E826BE8F53}" destId="{E8081B51-3469-45FE-868D-4776932BE08E}" srcOrd="0" destOrd="0" presId="urn:microsoft.com/office/officeart/2005/8/layout/orgChart1"/>
    <dgm:cxn modelId="{B1BFCD88-E30B-4730-87FD-D3C3DBBD7AF4}" type="presParOf" srcId="{F3781E6D-05BF-4E4B-90F6-B2E826BE8F53}" destId="{B1601C16-78EE-4EC1-908E-0C3558F16249}" srcOrd="1" destOrd="0" presId="urn:microsoft.com/office/officeart/2005/8/layout/orgChart1"/>
    <dgm:cxn modelId="{B225187A-9106-4220-BEEA-385B8BAF7BD1}" type="presParOf" srcId="{D655F53F-385A-4DAD-AE8C-AF314A7388BA}" destId="{74EB1C48-F08C-4063-A60C-1E0CC7369C48}" srcOrd="1" destOrd="0" presId="urn:microsoft.com/office/officeart/2005/8/layout/orgChart1"/>
    <dgm:cxn modelId="{01D00814-290A-4D38-A2AE-F6FDEE36D0AF}" type="presParOf" srcId="{D655F53F-385A-4DAD-AE8C-AF314A7388BA}" destId="{D3CC1041-A1A4-46CA-9741-5F27ACE6CCD3}" srcOrd="2" destOrd="0" presId="urn:microsoft.com/office/officeart/2005/8/layout/orgChart1"/>
    <dgm:cxn modelId="{1D1D8F7A-1DD1-45CE-BD39-219720922419}" type="presParOf" srcId="{B62E4EA5-86D6-4E11-ACBD-980FE003A447}" destId="{EA655C29-0D95-414B-8EFC-5EAEBA4CCC8F}" srcOrd="2" destOrd="0" presId="urn:microsoft.com/office/officeart/2005/8/layout/orgChart1"/>
    <dgm:cxn modelId="{A4393126-2B8B-4F57-AAA1-93A511687D76}" type="presParOf" srcId="{45A87FAE-5DD2-455F-809C-171D26AD2F83}" destId="{DDCA25AF-B934-4DA3-BB56-7DD4B8D5BB64}" srcOrd="6" destOrd="0" presId="urn:microsoft.com/office/officeart/2005/8/layout/orgChart1"/>
    <dgm:cxn modelId="{A41FB363-F83C-4912-9E2D-0EAAE32A79E8}" type="presParOf" srcId="{45A87FAE-5DD2-455F-809C-171D26AD2F83}" destId="{ED3E3FC0-FD38-424E-BD5B-D26C80B1EDA0}" srcOrd="7" destOrd="0" presId="urn:microsoft.com/office/officeart/2005/8/layout/orgChart1"/>
    <dgm:cxn modelId="{73C4A2AC-C82A-4A5C-AB16-B412AC757089}" type="presParOf" srcId="{ED3E3FC0-FD38-424E-BD5B-D26C80B1EDA0}" destId="{8D2C1D77-2EB1-4D8B-991F-BC3EADA64A10}" srcOrd="0" destOrd="0" presId="urn:microsoft.com/office/officeart/2005/8/layout/orgChart1"/>
    <dgm:cxn modelId="{36DC3785-3AB3-434A-B8EE-7A8C69661ED1}" type="presParOf" srcId="{8D2C1D77-2EB1-4D8B-991F-BC3EADA64A10}" destId="{E83E0809-7B49-4B20-B781-6734F274EBC0}" srcOrd="0" destOrd="0" presId="urn:microsoft.com/office/officeart/2005/8/layout/orgChart1"/>
    <dgm:cxn modelId="{01B5E4E3-4EEC-4732-B16C-D369115DEF0E}" type="presParOf" srcId="{8D2C1D77-2EB1-4D8B-991F-BC3EADA64A10}" destId="{2EA27DA5-A42C-44D6-A05D-F681B358E76F}" srcOrd="1" destOrd="0" presId="urn:microsoft.com/office/officeart/2005/8/layout/orgChart1"/>
    <dgm:cxn modelId="{DCFECFDE-2D68-4DBC-BB48-93D99EE9F6A8}" type="presParOf" srcId="{ED3E3FC0-FD38-424E-BD5B-D26C80B1EDA0}" destId="{836AE77F-4E68-4DFC-9B0F-C294386B8012}" srcOrd="1" destOrd="0" presId="urn:microsoft.com/office/officeart/2005/8/layout/orgChart1"/>
    <dgm:cxn modelId="{64A00412-B767-43DD-AEC0-DB8EFA1AC0AE}" type="presParOf" srcId="{836AE77F-4E68-4DFC-9B0F-C294386B8012}" destId="{11A37D8B-8DF1-422F-9C61-E3E1B59BAA15}" srcOrd="0" destOrd="0" presId="urn:microsoft.com/office/officeart/2005/8/layout/orgChart1"/>
    <dgm:cxn modelId="{8ACDE6E8-38C3-4188-A0F7-A07350B6D07B}" type="presParOf" srcId="{836AE77F-4E68-4DFC-9B0F-C294386B8012}" destId="{759ADC13-1FB8-4E4E-B6CE-8A978A46E8E9}" srcOrd="1" destOrd="0" presId="urn:microsoft.com/office/officeart/2005/8/layout/orgChart1"/>
    <dgm:cxn modelId="{CB07ACA4-DB90-4167-BE8B-8F314FB39400}" type="presParOf" srcId="{759ADC13-1FB8-4E4E-B6CE-8A978A46E8E9}" destId="{5085AB38-E7C2-496E-9DBD-6AD6A9028178}" srcOrd="0" destOrd="0" presId="urn:microsoft.com/office/officeart/2005/8/layout/orgChart1"/>
    <dgm:cxn modelId="{98E0A86E-205F-4652-A20E-6E9623DAF923}" type="presParOf" srcId="{5085AB38-E7C2-496E-9DBD-6AD6A9028178}" destId="{0090C9F4-1287-467C-A6A6-DC446CB03482}" srcOrd="0" destOrd="0" presId="urn:microsoft.com/office/officeart/2005/8/layout/orgChart1"/>
    <dgm:cxn modelId="{B6F91C91-B305-4057-855C-2E8CE8DCE021}" type="presParOf" srcId="{5085AB38-E7C2-496E-9DBD-6AD6A9028178}" destId="{BED013B6-F973-4B38-84EF-CF30A5594A1F}" srcOrd="1" destOrd="0" presId="urn:microsoft.com/office/officeart/2005/8/layout/orgChart1"/>
    <dgm:cxn modelId="{12728A43-7505-4104-87D6-CAF8312CB7E9}" type="presParOf" srcId="{759ADC13-1FB8-4E4E-B6CE-8A978A46E8E9}" destId="{9FAF3FBC-F3D0-4012-A283-2F27DB6E292F}" srcOrd="1" destOrd="0" presId="urn:microsoft.com/office/officeart/2005/8/layout/orgChart1"/>
    <dgm:cxn modelId="{6D9895C0-A335-4F6E-A5FB-4D81E659A718}" type="presParOf" srcId="{759ADC13-1FB8-4E4E-B6CE-8A978A46E8E9}" destId="{5C7E5490-68F3-4258-B246-A9D3436DB1AA}" srcOrd="2" destOrd="0" presId="urn:microsoft.com/office/officeart/2005/8/layout/orgChart1"/>
    <dgm:cxn modelId="{2487D819-26CC-402A-A3DA-9DE50F81F80A}" type="presParOf" srcId="{836AE77F-4E68-4DFC-9B0F-C294386B8012}" destId="{C2887D50-6BA6-4307-BED1-F3C9DE923E28}" srcOrd="2" destOrd="0" presId="urn:microsoft.com/office/officeart/2005/8/layout/orgChart1"/>
    <dgm:cxn modelId="{2E201C2B-C5A9-418C-B445-050128DE49F5}" type="presParOf" srcId="{836AE77F-4E68-4DFC-9B0F-C294386B8012}" destId="{64F7F973-9AFB-4BBE-8ADA-7CB7B977578A}" srcOrd="3" destOrd="0" presId="urn:microsoft.com/office/officeart/2005/8/layout/orgChart1"/>
    <dgm:cxn modelId="{00F25F09-320A-4383-9621-7C6E47A20896}" type="presParOf" srcId="{64F7F973-9AFB-4BBE-8ADA-7CB7B977578A}" destId="{EA5505E2-7887-47A0-B2D1-423783181E4E}" srcOrd="0" destOrd="0" presId="urn:microsoft.com/office/officeart/2005/8/layout/orgChart1"/>
    <dgm:cxn modelId="{46CD7575-B3BD-461D-8A09-A6FEBE926107}" type="presParOf" srcId="{EA5505E2-7887-47A0-B2D1-423783181E4E}" destId="{980C6FF3-F6DB-444C-A7CB-6F99B6691178}" srcOrd="0" destOrd="0" presId="urn:microsoft.com/office/officeart/2005/8/layout/orgChart1"/>
    <dgm:cxn modelId="{FDB8FFD5-1FB9-4A5E-AE02-FBF4AE0C3507}" type="presParOf" srcId="{EA5505E2-7887-47A0-B2D1-423783181E4E}" destId="{6AE70D33-D732-4C7F-B965-E086629F4A9C}" srcOrd="1" destOrd="0" presId="urn:microsoft.com/office/officeart/2005/8/layout/orgChart1"/>
    <dgm:cxn modelId="{CD3FD218-4673-4472-B776-78957322BE74}" type="presParOf" srcId="{64F7F973-9AFB-4BBE-8ADA-7CB7B977578A}" destId="{91E9E521-A888-4754-9CA6-CC26D5AF9D2A}" srcOrd="1" destOrd="0" presId="urn:microsoft.com/office/officeart/2005/8/layout/orgChart1"/>
    <dgm:cxn modelId="{F8721979-87E5-4629-9F3C-03DE2AB99B87}" type="presParOf" srcId="{64F7F973-9AFB-4BBE-8ADA-7CB7B977578A}" destId="{FAE5B8CB-90B4-4EDB-98CA-56384DFE1645}" srcOrd="2" destOrd="0" presId="urn:microsoft.com/office/officeart/2005/8/layout/orgChart1"/>
    <dgm:cxn modelId="{A0FC2E17-99DD-429B-BB19-D49E82FC711E}" type="presParOf" srcId="{ED3E3FC0-FD38-424E-BD5B-D26C80B1EDA0}" destId="{E6802698-B583-4C06-B10E-A883634AC6EF}" srcOrd="2" destOrd="0" presId="urn:microsoft.com/office/officeart/2005/8/layout/orgChart1"/>
    <dgm:cxn modelId="{57FF7EF6-FAEA-407B-ACF2-A779F869E307}" type="presParOf" srcId="{782C7571-CA08-4036-BBD6-5AC664963B8D}" destId="{B9541F8E-925C-4D59-8A89-87E2C61D608E}" srcOrd="2" destOrd="0" presId="urn:microsoft.com/office/officeart/2005/8/layout/orgChart1"/>
    <dgm:cxn modelId="{DF39E8F3-21A9-490B-B1B9-299367C26C12}" type="presParOf" srcId="{B9541F8E-925C-4D59-8A89-87E2C61D608E}" destId="{74E57795-6C21-429C-892D-4D13571CDE3D}" srcOrd="0" destOrd="0" presId="urn:microsoft.com/office/officeart/2005/8/layout/orgChart1"/>
    <dgm:cxn modelId="{02B49B1C-9ED7-4D73-A7D7-EFB1451D2BD2}" type="presParOf" srcId="{B9541F8E-925C-4D59-8A89-87E2C61D608E}" destId="{2C257331-3D1A-4634-9834-07F7C7656D88}" srcOrd="1" destOrd="0" presId="urn:microsoft.com/office/officeart/2005/8/layout/orgChart1"/>
    <dgm:cxn modelId="{4252EF6F-37E0-4C15-92CB-27587F6EBA8A}" type="presParOf" srcId="{2C257331-3D1A-4634-9834-07F7C7656D88}" destId="{8A70150A-915A-4633-B685-4DDCBC67CF7F}" srcOrd="0" destOrd="0" presId="urn:microsoft.com/office/officeart/2005/8/layout/orgChart1"/>
    <dgm:cxn modelId="{A4640B3F-BF73-4FE9-8AF8-C5188E0B427D}" type="presParOf" srcId="{8A70150A-915A-4633-B685-4DDCBC67CF7F}" destId="{44600400-45CB-458C-80EB-38635B350170}" srcOrd="0" destOrd="0" presId="urn:microsoft.com/office/officeart/2005/8/layout/orgChart1"/>
    <dgm:cxn modelId="{001B22D6-0611-48D0-92BD-2942921E3370}" type="presParOf" srcId="{8A70150A-915A-4633-B685-4DDCBC67CF7F}" destId="{03CFBDCE-E4BD-4A22-9970-20B645529402}" srcOrd="1" destOrd="0" presId="urn:microsoft.com/office/officeart/2005/8/layout/orgChart1"/>
    <dgm:cxn modelId="{8E9C206A-ADAB-4DDC-93C6-DE61581538D8}" type="presParOf" srcId="{2C257331-3D1A-4634-9834-07F7C7656D88}" destId="{CD2270BC-2E33-4ABC-8573-4335F418E63C}" srcOrd="1" destOrd="0" presId="urn:microsoft.com/office/officeart/2005/8/layout/orgChart1"/>
    <dgm:cxn modelId="{6C5B9F76-4DDD-41D6-A69D-3A19A31AA9DE}" type="presParOf" srcId="{2C257331-3D1A-4634-9834-07F7C7656D88}" destId="{9B2A1F86-2705-4510-81E2-165C4D586F14}" srcOrd="2" destOrd="0" presId="urn:microsoft.com/office/officeart/2005/8/layout/orgChart1"/>
    <dgm:cxn modelId="{C7C9BA1E-8C45-4E0A-AAD4-DCB331E44A54}" type="presParOf" srcId="{B9541F8E-925C-4D59-8A89-87E2C61D608E}" destId="{A4C08A63-E891-4482-BB38-11207E6F845F}" srcOrd="2" destOrd="0" presId="urn:microsoft.com/office/officeart/2005/8/layout/orgChart1"/>
    <dgm:cxn modelId="{C230ECE4-692E-45A4-B880-FDDA526668B9}" type="presParOf" srcId="{B9541F8E-925C-4D59-8A89-87E2C61D608E}" destId="{B45F8431-4FCE-4233-8405-E2A9E9CDF203}" srcOrd="3" destOrd="0" presId="urn:microsoft.com/office/officeart/2005/8/layout/orgChart1"/>
    <dgm:cxn modelId="{7F8BD873-4187-4F24-B53D-85F33889CD9D}" type="presParOf" srcId="{B45F8431-4FCE-4233-8405-E2A9E9CDF203}" destId="{46F76517-3AC6-4704-B53C-E3DBD31E79D7}" srcOrd="0" destOrd="0" presId="urn:microsoft.com/office/officeart/2005/8/layout/orgChart1"/>
    <dgm:cxn modelId="{0570FC71-2455-4BA2-B497-6E43640A3618}" type="presParOf" srcId="{46F76517-3AC6-4704-B53C-E3DBD31E79D7}" destId="{5E95571D-7535-49A3-A302-247A9057B494}" srcOrd="0" destOrd="0" presId="urn:microsoft.com/office/officeart/2005/8/layout/orgChart1"/>
    <dgm:cxn modelId="{31C07080-E11C-4ACA-8427-17B3930FDBBF}" type="presParOf" srcId="{46F76517-3AC6-4704-B53C-E3DBD31E79D7}" destId="{50996C4C-E949-4550-9597-06300EBC3154}" srcOrd="1" destOrd="0" presId="urn:microsoft.com/office/officeart/2005/8/layout/orgChart1"/>
    <dgm:cxn modelId="{C47CCDF1-E8AA-4C72-A3EE-ACDAD0DE0AEE}" type="presParOf" srcId="{B45F8431-4FCE-4233-8405-E2A9E9CDF203}" destId="{D716DA89-FFD6-4A9F-B071-B6B797596F24}" srcOrd="1" destOrd="0" presId="urn:microsoft.com/office/officeart/2005/8/layout/orgChart1"/>
    <dgm:cxn modelId="{AD16B736-5C8F-4CF6-BE1B-BE2A42468EC6}" type="presParOf" srcId="{B45F8431-4FCE-4233-8405-E2A9E9CDF203}" destId="{B7ABF07E-C519-41B2-BB7A-C2FABBF2242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08A63-E891-4482-BB38-11207E6F845F}">
      <dsp:nvSpPr>
        <dsp:cNvPr id="0" name=""/>
        <dsp:cNvSpPr/>
      </dsp:nvSpPr>
      <dsp:spPr>
        <a:xfrm>
          <a:off x="4200148" y="458441"/>
          <a:ext cx="98244" cy="423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844"/>
              </a:lnTo>
              <a:lnTo>
                <a:pt x="98244" y="4238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57795-6C21-429C-892D-4D13571CDE3D}">
      <dsp:nvSpPr>
        <dsp:cNvPr id="0" name=""/>
        <dsp:cNvSpPr/>
      </dsp:nvSpPr>
      <dsp:spPr>
        <a:xfrm>
          <a:off x="4105846" y="458441"/>
          <a:ext cx="94301" cy="423844"/>
        </a:xfrm>
        <a:custGeom>
          <a:avLst/>
          <a:gdLst/>
          <a:ahLst/>
          <a:cxnLst/>
          <a:rect l="0" t="0" r="0" b="0"/>
          <a:pathLst>
            <a:path>
              <a:moveTo>
                <a:pt x="94301" y="0"/>
              </a:moveTo>
              <a:lnTo>
                <a:pt x="94301" y="423844"/>
              </a:lnTo>
              <a:lnTo>
                <a:pt x="0" y="423844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87D50-6BA6-4307-BED1-F3C9DE923E28}">
      <dsp:nvSpPr>
        <dsp:cNvPr id="0" name=""/>
        <dsp:cNvSpPr/>
      </dsp:nvSpPr>
      <dsp:spPr>
        <a:xfrm>
          <a:off x="5499509" y="1762494"/>
          <a:ext cx="137532" cy="107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753"/>
              </a:lnTo>
              <a:lnTo>
                <a:pt x="137532" y="10727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7D8B-8DF1-422F-9C61-E3E1B59BAA15}">
      <dsp:nvSpPr>
        <dsp:cNvPr id="0" name=""/>
        <dsp:cNvSpPr/>
      </dsp:nvSpPr>
      <dsp:spPr>
        <a:xfrm>
          <a:off x="5499509" y="1762494"/>
          <a:ext cx="137532" cy="42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766"/>
              </a:lnTo>
              <a:lnTo>
                <a:pt x="137532" y="4217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A25AF-B934-4DA3-BB56-7DD4B8D5BB64}">
      <dsp:nvSpPr>
        <dsp:cNvPr id="0" name=""/>
        <dsp:cNvSpPr/>
      </dsp:nvSpPr>
      <dsp:spPr>
        <a:xfrm>
          <a:off x="4200148" y="458441"/>
          <a:ext cx="1666114" cy="84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38"/>
              </a:lnTo>
              <a:lnTo>
                <a:pt x="1666114" y="749338"/>
              </a:lnTo>
              <a:lnTo>
                <a:pt x="1666114" y="8456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25BC2-0728-4BD0-B520-16CD91D3AD5B}">
      <dsp:nvSpPr>
        <dsp:cNvPr id="0" name=""/>
        <dsp:cNvSpPr/>
      </dsp:nvSpPr>
      <dsp:spPr>
        <a:xfrm>
          <a:off x="4390080" y="1762494"/>
          <a:ext cx="107055" cy="435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68"/>
              </a:lnTo>
              <a:lnTo>
                <a:pt x="107055" y="43596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6AD997-8F4C-42C7-8121-129CB8186D24}">
      <dsp:nvSpPr>
        <dsp:cNvPr id="0" name=""/>
        <dsp:cNvSpPr/>
      </dsp:nvSpPr>
      <dsp:spPr>
        <a:xfrm>
          <a:off x="4390080" y="1762494"/>
          <a:ext cx="91816" cy="1735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688"/>
              </a:lnTo>
              <a:lnTo>
                <a:pt x="91816" y="17356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E87DD-3661-4218-A48F-6D2BD8550469}">
      <dsp:nvSpPr>
        <dsp:cNvPr id="0" name=""/>
        <dsp:cNvSpPr/>
      </dsp:nvSpPr>
      <dsp:spPr>
        <a:xfrm>
          <a:off x="4390080" y="1762494"/>
          <a:ext cx="107055" cy="1130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25"/>
              </a:lnTo>
              <a:lnTo>
                <a:pt x="107055" y="11304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28303-2D04-45AA-BFED-67E7F189AF8B}">
      <dsp:nvSpPr>
        <dsp:cNvPr id="0" name=""/>
        <dsp:cNvSpPr/>
      </dsp:nvSpPr>
      <dsp:spPr>
        <a:xfrm>
          <a:off x="4200148" y="458441"/>
          <a:ext cx="556685" cy="84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9338"/>
              </a:lnTo>
              <a:lnTo>
                <a:pt x="556685" y="749338"/>
              </a:lnTo>
              <a:lnTo>
                <a:pt x="556685" y="8456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69695-87BE-425E-B397-28438B033CA4}">
      <dsp:nvSpPr>
        <dsp:cNvPr id="0" name=""/>
        <dsp:cNvSpPr/>
      </dsp:nvSpPr>
      <dsp:spPr>
        <a:xfrm>
          <a:off x="3280651" y="1762494"/>
          <a:ext cx="137532" cy="2374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4728"/>
              </a:lnTo>
              <a:lnTo>
                <a:pt x="137532" y="237472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4957C0-9817-4598-8998-BECBA871BC76}">
      <dsp:nvSpPr>
        <dsp:cNvPr id="0" name=""/>
        <dsp:cNvSpPr/>
      </dsp:nvSpPr>
      <dsp:spPr>
        <a:xfrm>
          <a:off x="3280651" y="1762494"/>
          <a:ext cx="137532" cy="172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41"/>
              </a:lnTo>
              <a:lnTo>
                <a:pt x="137532" y="17237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22C69-3325-4956-8E03-02A85F3FCC8B}">
      <dsp:nvSpPr>
        <dsp:cNvPr id="0" name=""/>
        <dsp:cNvSpPr/>
      </dsp:nvSpPr>
      <dsp:spPr>
        <a:xfrm>
          <a:off x="3280651" y="1762494"/>
          <a:ext cx="137532" cy="107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753"/>
              </a:lnTo>
              <a:lnTo>
                <a:pt x="137532" y="10727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4E597-E9ED-42CA-A2C1-735CAAE86532}">
      <dsp:nvSpPr>
        <dsp:cNvPr id="0" name=""/>
        <dsp:cNvSpPr/>
      </dsp:nvSpPr>
      <dsp:spPr>
        <a:xfrm>
          <a:off x="3280651" y="1762494"/>
          <a:ext cx="137532" cy="42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766"/>
              </a:lnTo>
              <a:lnTo>
                <a:pt x="137532" y="4217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9A72A-800B-4402-8293-DEA8840B2257}">
      <dsp:nvSpPr>
        <dsp:cNvPr id="0" name=""/>
        <dsp:cNvSpPr/>
      </dsp:nvSpPr>
      <dsp:spPr>
        <a:xfrm>
          <a:off x="3647404" y="458441"/>
          <a:ext cx="552743" cy="845610"/>
        </a:xfrm>
        <a:custGeom>
          <a:avLst/>
          <a:gdLst/>
          <a:ahLst/>
          <a:cxnLst/>
          <a:rect l="0" t="0" r="0" b="0"/>
          <a:pathLst>
            <a:path>
              <a:moveTo>
                <a:pt x="552743" y="0"/>
              </a:moveTo>
              <a:lnTo>
                <a:pt x="552743" y="749338"/>
              </a:lnTo>
              <a:lnTo>
                <a:pt x="0" y="749338"/>
              </a:lnTo>
              <a:lnTo>
                <a:pt x="0" y="8456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5A428-038B-4075-8B69-DAFF2ADE3C54}">
      <dsp:nvSpPr>
        <dsp:cNvPr id="0" name=""/>
        <dsp:cNvSpPr/>
      </dsp:nvSpPr>
      <dsp:spPr>
        <a:xfrm>
          <a:off x="2171222" y="1762494"/>
          <a:ext cx="137532" cy="1723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741"/>
              </a:lnTo>
              <a:lnTo>
                <a:pt x="137532" y="172374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62778-1F65-4AF3-BBED-909AB790970D}">
      <dsp:nvSpPr>
        <dsp:cNvPr id="0" name=""/>
        <dsp:cNvSpPr/>
      </dsp:nvSpPr>
      <dsp:spPr>
        <a:xfrm>
          <a:off x="2171222" y="1762494"/>
          <a:ext cx="137532" cy="1072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753"/>
              </a:lnTo>
              <a:lnTo>
                <a:pt x="137532" y="10727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A1C4A-4293-4B26-80D3-3384852DE610}">
      <dsp:nvSpPr>
        <dsp:cNvPr id="0" name=""/>
        <dsp:cNvSpPr/>
      </dsp:nvSpPr>
      <dsp:spPr>
        <a:xfrm>
          <a:off x="2171222" y="1762494"/>
          <a:ext cx="137532" cy="4217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766"/>
              </a:lnTo>
              <a:lnTo>
                <a:pt x="137532" y="42176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F57A7-4F0D-48FB-8D2A-6091BFAB49C0}">
      <dsp:nvSpPr>
        <dsp:cNvPr id="0" name=""/>
        <dsp:cNvSpPr/>
      </dsp:nvSpPr>
      <dsp:spPr>
        <a:xfrm>
          <a:off x="2537975" y="458441"/>
          <a:ext cx="1662172" cy="845610"/>
        </a:xfrm>
        <a:custGeom>
          <a:avLst/>
          <a:gdLst/>
          <a:ahLst/>
          <a:cxnLst/>
          <a:rect l="0" t="0" r="0" b="0"/>
          <a:pathLst>
            <a:path>
              <a:moveTo>
                <a:pt x="1662172" y="0"/>
              </a:moveTo>
              <a:lnTo>
                <a:pt x="1662172" y="749338"/>
              </a:lnTo>
              <a:lnTo>
                <a:pt x="0" y="749338"/>
              </a:lnTo>
              <a:lnTo>
                <a:pt x="0" y="8456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867A0-9067-4C6E-A9F9-FAA556AE2DF7}">
      <dsp:nvSpPr>
        <dsp:cNvPr id="0" name=""/>
        <dsp:cNvSpPr/>
      </dsp:nvSpPr>
      <dsp:spPr>
        <a:xfrm>
          <a:off x="3741706" y="0"/>
          <a:ext cx="916883" cy="45844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Program Management</a:t>
          </a:r>
          <a:endParaRPr lang="en-US" sz="1000" kern="1200" dirty="0"/>
        </a:p>
      </dsp:txBody>
      <dsp:txXfrm>
        <a:off x="3741706" y="0"/>
        <a:ext cx="916883" cy="458441"/>
      </dsp:txXfrm>
    </dsp:sp>
    <dsp:sp modelId="{A35BACD9-CCDB-4AA2-99B4-C7033AAFC97B}">
      <dsp:nvSpPr>
        <dsp:cNvPr id="0" name=""/>
        <dsp:cNvSpPr/>
      </dsp:nvSpPr>
      <dsp:spPr>
        <a:xfrm>
          <a:off x="2079534" y="1304052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DB Discovery Team</a:t>
          </a:r>
          <a:endParaRPr lang="en-US" sz="1000" kern="1200" dirty="0"/>
        </a:p>
      </dsp:txBody>
      <dsp:txXfrm>
        <a:off x="2079534" y="1304052"/>
        <a:ext cx="916883" cy="458441"/>
      </dsp:txXfrm>
    </dsp:sp>
    <dsp:sp modelId="{8C1FD4CB-1882-4304-9C03-BA8D7338A402}">
      <dsp:nvSpPr>
        <dsp:cNvPr id="0" name=""/>
        <dsp:cNvSpPr/>
      </dsp:nvSpPr>
      <dsp:spPr>
        <a:xfrm>
          <a:off x="2308754" y="1955040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Workload Qualification</a:t>
          </a:r>
          <a:endParaRPr lang="en-US" sz="1000" kern="1200" dirty="0"/>
        </a:p>
      </dsp:txBody>
      <dsp:txXfrm>
        <a:off x="2308754" y="1955040"/>
        <a:ext cx="916883" cy="458441"/>
      </dsp:txXfrm>
    </dsp:sp>
    <dsp:sp modelId="{C26185D5-FB32-458E-AC3E-C5F9229DE2BC}">
      <dsp:nvSpPr>
        <dsp:cNvPr id="0" name=""/>
        <dsp:cNvSpPr/>
      </dsp:nvSpPr>
      <dsp:spPr>
        <a:xfrm>
          <a:off x="2308754" y="2606027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Migration Strategy</a:t>
          </a:r>
          <a:endParaRPr lang="en-US" sz="1000" kern="1200" dirty="0"/>
        </a:p>
      </dsp:txBody>
      <dsp:txXfrm>
        <a:off x="2308754" y="2606027"/>
        <a:ext cx="916883" cy="458441"/>
      </dsp:txXfrm>
    </dsp:sp>
    <dsp:sp modelId="{240BE6AE-7815-4CAC-9694-F4DBDA404111}">
      <dsp:nvSpPr>
        <dsp:cNvPr id="0" name=""/>
        <dsp:cNvSpPr/>
      </dsp:nvSpPr>
      <dsp:spPr>
        <a:xfrm>
          <a:off x="2308754" y="3257014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Estimate Effort</a:t>
          </a:r>
          <a:endParaRPr lang="en-US" sz="1000" kern="1200" dirty="0"/>
        </a:p>
      </dsp:txBody>
      <dsp:txXfrm>
        <a:off x="2308754" y="3257014"/>
        <a:ext cx="916883" cy="458441"/>
      </dsp:txXfrm>
    </dsp:sp>
    <dsp:sp modelId="{6849164F-95EA-45B3-9A99-8DE73BC46B49}">
      <dsp:nvSpPr>
        <dsp:cNvPr id="0" name=""/>
        <dsp:cNvSpPr/>
      </dsp:nvSpPr>
      <dsp:spPr>
        <a:xfrm>
          <a:off x="3188963" y="1304052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Refactor Team</a:t>
          </a:r>
          <a:endParaRPr lang="en-US" sz="1000" kern="1200" dirty="0"/>
        </a:p>
      </dsp:txBody>
      <dsp:txXfrm>
        <a:off x="3188963" y="1304052"/>
        <a:ext cx="916883" cy="458441"/>
      </dsp:txXfrm>
    </dsp:sp>
    <dsp:sp modelId="{6E34B689-5801-49C5-B07D-C21654FA5F63}">
      <dsp:nvSpPr>
        <dsp:cNvPr id="0" name=""/>
        <dsp:cNvSpPr/>
      </dsp:nvSpPr>
      <dsp:spPr>
        <a:xfrm>
          <a:off x="3418184" y="1955040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Proserve</a:t>
          </a:r>
          <a:r>
            <a:rPr lang="en-US" sz="1000" kern="1200" dirty="0" smtClean="0"/>
            <a:t>/GCC</a:t>
          </a:r>
          <a:endParaRPr lang="en-US" sz="1000" kern="1200" dirty="0"/>
        </a:p>
      </dsp:txBody>
      <dsp:txXfrm>
        <a:off x="3418184" y="1955040"/>
        <a:ext cx="916883" cy="458441"/>
      </dsp:txXfrm>
    </dsp:sp>
    <dsp:sp modelId="{C22AB51E-7A08-450C-9D8A-852BDFE62311}">
      <dsp:nvSpPr>
        <dsp:cNvPr id="0" name=""/>
        <dsp:cNvSpPr/>
      </dsp:nvSpPr>
      <dsp:spPr>
        <a:xfrm>
          <a:off x="3418184" y="2606027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DMA Factory</a:t>
          </a:r>
          <a:endParaRPr lang="en-US" sz="1000" kern="1200" dirty="0"/>
        </a:p>
      </dsp:txBody>
      <dsp:txXfrm>
        <a:off x="3418184" y="2606027"/>
        <a:ext cx="916883" cy="458441"/>
      </dsp:txXfrm>
    </dsp:sp>
    <dsp:sp modelId="{C0DD9E46-C0AF-4D74-A9EF-F21F59E8375D}">
      <dsp:nvSpPr>
        <dsp:cNvPr id="0" name=""/>
        <dsp:cNvSpPr/>
      </dsp:nvSpPr>
      <dsp:spPr>
        <a:xfrm>
          <a:off x="3418184" y="3257014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Partner Teams</a:t>
          </a:r>
          <a:endParaRPr lang="en-US" sz="1000" kern="1200" dirty="0"/>
        </a:p>
      </dsp:txBody>
      <dsp:txXfrm>
        <a:off x="3418184" y="3257014"/>
        <a:ext cx="916883" cy="458441"/>
      </dsp:txXfrm>
    </dsp:sp>
    <dsp:sp modelId="{FD6C601A-AE58-407E-94BB-14000DCE90E5}">
      <dsp:nvSpPr>
        <dsp:cNvPr id="0" name=""/>
        <dsp:cNvSpPr/>
      </dsp:nvSpPr>
      <dsp:spPr>
        <a:xfrm>
          <a:off x="3418184" y="3908002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Customer Teams</a:t>
          </a:r>
          <a:endParaRPr lang="en-US" sz="1000" kern="1200" dirty="0"/>
        </a:p>
      </dsp:txBody>
      <dsp:txXfrm>
        <a:off x="3418184" y="3908002"/>
        <a:ext cx="916883" cy="458441"/>
      </dsp:txXfrm>
    </dsp:sp>
    <dsp:sp modelId="{919DD70D-B60B-4976-8332-9830F63E2040}">
      <dsp:nvSpPr>
        <dsp:cNvPr id="0" name=""/>
        <dsp:cNvSpPr/>
      </dsp:nvSpPr>
      <dsp:spPr>
        <a:xfrm>
          <a:off x="4298392" y="1304052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Rehost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Replatform</a:t>
          </a:r>
          <a:r>
            <a:rPr lang="en-US" sz="1000" kern="1200" dirty="0" smtClean="0"/>
            <a:t> Team</a:t>
          </a:r>
          <a:endParaRPr lang="en-US" sz="1000" kern="1200" dirty="0"/>
        </a:p>
      </dsp:txBody>
      <dsp:txXfrm>
        <a:off x="4298392" y="1304052"/>
        <a:ext cx="916883" cy="458441"/>
      </dsp:txXfrm>
    </dsp:sp>
    <dsp:sp modelId="{63608273-F7F2-4045-8B8C-F2FDAE3E1600}">
      <dsp:nvSpPr>
        <dsp:cNvPr id="0" name=""/>
        <dsp:cNvSpPr/>
      </dsp:nvSpPr>
      <dsp:spPr>
        <a:xfrm>
          <a:off x="4497136" y="2663699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Partner Teams</a:t>
          </a:r>
          <a:endParaRPr lang="en-US" sz="1000" kern="1200" dirty="0"/>
        </a:p>
      </dsp:txBody>
      <dsp:txXfrm>
        <a:off x="4497136" y="2663699"/>
        <a:ext cx="916883" cy="458441"/>
      </dsp:txXfrm>
    </dsp:sp>
    <dsp:sp modelId="{31845A04-B57A-461C-AFE3-FDD7382B2746}">
      <dsp:nvSpPr>
        <dsp:cNvPr id="0" name=""/>
        <dsp:cNvSpPr/>
      </dsp:nvSpPr>
      <dsp:spPr>
        <a:xfrm>
          <a:off x="4481897" y="3268961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Customer Teams</a:t>
          </a:r>
          <a:endParaRPr lang="en-US" sz="1000" kern="1200" dirty="0"/>
        </a:p>
      </dsp:txBody>
      <dsp:txXfrm>
        <a:off x="4481897" y="3268961"/>
        <a:ext cx="916883" cy="458441"/>
      </dsp:txXfrm>
    </dsp:sp>
    <dsp:sp modelId="{E8081B51-3469-45FE-868D-4776932BE08E}">
      <dsp:nvSpPr>
        <dsp:cNvPr id="0" name=""/>
        <dsp:cNvSpPr/>
      </dsp:nvSpPr>
      <dsp:spPr>
        <a:xfrm>
          <a:off x="4497136" y="1969242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Proserve</a:t>
          </a:r>
          <a:endParaRPr lang="en-US" sz="1000" kern="1200" dirty="0"/>
        </a:p>
      </dsp:txBody>
      <dsp:txXfrm>
        <a:off x="4497136" y="1969242"/>
        <a:ext cx="916883" cy="458441"/>
      </dsp:txXfrm>
    </dsp:sp>
    <dsp:sp modelId="{E83E0809-7B49-4B20-B781-6734F274EBC0}">
      <dsp:nvSpPr>
        <dsp:cNvPr id="0" name=""/>
        <dsp:cNvSpPr/>
      </dsp:nvSpPr>
      <dsp:spPr>
        <a:xfrm>
          <a:off x="5407821" y="1304052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QA/Go-Live Support Team</a:t>
          </a:r>
          <a:endParaRPr lang="en-US" sz="1000" kern="1200" dirty="0"/>
        </a:p>
      </dsp:txBody>
      <dsp:txXfrm>
        <a:off x="5407821" y="1304052"/>
        <a:ext cx="916883" cy="458441"/>
      </dsp:txXfrm>
    </dsp:sp>
    <dsp:sp modelId="{0090C9F4-1287-467C-A6A6-DC446CB03482}">
      <dsp:nvSpPr>
        <dsp:cNvPr id="0" name=""/>
        <dsp:cNvSpPr/>
      </dsp:nvSpPr>
      <dsp:spPr>
        <a:xfrm>
          <a:off x="5637042" y="1955040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Partner Teams</a:t>
          </a:r>
          <a:endParaRPr lang="en-US" sz="1000" kern="1200" dirty="0"/>
        </a:p>
      </dsp:txBody>
      <dsp:txXfrm>
        <a:off x="5637042" y="1955040"/>
        <a:ext cx="916883" cy="458441"/>
      </dsp:txXfrm>
    </dsp:sp>
    <dsp:sp modelId="{980C6FF3-F6DB-444C-A7CB-6F99B6691178}">
      <dsp:nvSpPr>
        <dsp:cNvPr id="0" name=""/>
        <dsp:cNvSpPr/>
      </dsp:nvSpPr>
      <dsp:spPr>
        <a:xfrm>
          <a:off x="5637042" y="2606027"/>
          <a:ext cx="916883" cy="4584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Customer Teams</a:t>
          </a:r>
          <a:endParaRPr lang="en-US" sz="1000" kern="1200" dirty="0"/>
        </a:p>
      </dsp:txBody>
      <dsp:txXfrm>
        <a:off x="5637042" y="2606027"/>
        <a:ext cx="916883" cy="458441"/>
      </dsp:txXfrm>
    </dsp:sp>
    <dsp:sp modelId="{44600400-45CB-458C-80EB-38635B350170}">
      <dsp:nvSpPr>
        <dsp:cNvPr id="0" name=""/>
        <dsp:cNvSpPr/>
      </dsp:nvSpPr>
      <dsp:spPr>
        <a:xfrm>
          <a:off x="3188963" y="653065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Executive Sponsorship</a:t>
          </a:r>
          <a:endParaRPr lang="en-US" sz="1000" kern="1200" dirty="0"/>
        </a:p>
      </dsp:txBody>
      <dsp:txXfrm>
        <a:off x="3188963" y="653065"/>
        <a:ext cx="916883" cy="458441"/>
      </dsp:txXfrm>
    </dsp:sp>
    <dsp:sp modelId="{5E95571D-7535-49A3-A302-247A9057B494}">
      <dsp:nvSpPr>
        <dsp:cNvPr id="0" name=""/>
        <dsp:cNvSpPr/>
      </dsp:nvSpPr>
      <dsp:spPr>
        <a:xfrm>
          <a:off x="4298392" y="653065"/>
          <a:ext cx="916883" cy="4584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Education &amp;  Training</a:t>
          </a:r>
          <a:endParaRPr lang="en-US" sz="1000" kern="1200" dirty="0"/>
        </a:p>
      </dsp:txBody>
      <dsp:txXfrm>
        <a:off x="4298392" y="653065"/>
        <a:ext cx="916883" cy="458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9/20/2021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1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6192" y="-113413"/>
            <a:ext cx="9559547" cy="5408428"/>
          </a:xfrm>
          <a:prstGeom prst="rect">
            <a:avLst/>
          </a:prstGeom>
          <a:noFill/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67625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401012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137" y="439651"/>
            <a:ext cx="971555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607" y="-7089"/>
            <a:ext cx="9279213" cy="524982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rgbClr val="414042"/>
                </a:solidFill>
              </a:defRPr>
            </a:lvl1pPr>
            <a:lvl2pPr>
              <a:defRPr sz="2000">
                <a:solidFill>
                  <a:srgbClr val="414042"/>
                </a:solidFill>
              </a:defRPr>
            </a:lvl2pPr>
            <a:lvl3pPr>
              <a:defRPr sz="1600">
                <a:solidFill>
                  <a:srgbClr val="414042"/>
                </a:solidFill>
              </a:defRPr>
            </a:lvl3pPr>
            <a:lvl4pPr>
              <a:defRPr sz="1600">
                <a:solidFill>
                  <a:srgbClr val="414042"/>
                </a:solidFill>
              </a:defRPr>
            </a:lvl4pPr>
            <a:lvl5pPr>
              <a:defRPr sz="1600">
                <a:solidFill>
                  <a:srgbClr val="41404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140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rgbClr val="414042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41404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1254" y="4748856"/>
            <a:ext cx="440655" cy="264393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404596" y="4843972"/>
            <a:ext cx="235842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©</a:t>
            </a:r>
            <a:r>
              <a:rPr lang="en-US" sz="500" baseline="0" dirty="0" smtClean="0">
                <a:solidFill>
                  <a:schemeClr val="bg2">
                    <a:lumMod val="25000"/>
                  </a:schemeClr>
                </a:solidFill>
              </a:rPr>
              <a:t>2021, </a:t>
            </a:r>
            <a:r>
              <a:rPr lang="en-US" sz="500" baseline="0" dirty="0">
                <a:solidFill>
                  <a:schemeClr val="bg2">
                    <a:lumMod val="25000"/>
                  </a:schemeClr>
                </a:solidFill>
              </a:rPr>
              <a:t>Amazon Web Services, Inc. or its affiliates.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Large-Scale Database Migration Governance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" y="660678"/>
          <a:ext cx="8633460" cy="4368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604240E-8DF9-BA4A-BFF6-C14A39549C2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5892" y="1496448"/>
            <a:ext cx="587995" cy="587995"/>
          </a:xfrm>
          <a:prstGeom prst="rect">
            <a:avLst/>
          </a:prstGeom>
        </p:spPr>
      </p:pic>
      <p:pic>
        <p:nvPicPr>
          <p:cNvPr id="6" name="pasted-image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196" y="1496448"/>
            <a:ext cx="744719" cy="4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/>
          <p:cNvSpPr txBox="1"/>
          <p:nvPr/>
        </p:nvSpPr>
        <p:spPr>
          <a:xfrm>
            <a:off x="336789" y="1969905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Database Pipeline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4342" y="2052302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Dashboard &amp; Metrics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32" y="66761"/>
            <a:ext cx="8205304" cy="545192"/>
          </a:xfrm>
        </p:spPr>
        <p:txBody>
          <a:bodyPr/>
          <a:lstStyle/>
          <a:p>
            <a:r>
              <a:rPr lang="en-US" dirty="0" smtClean="0"/>
              <a:t>Database Migration Program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52508" y="4260334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</a:rPr>
              <a:t>Proserve</a:t>
            </a: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 / GCC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19352" y="2356784"/>
            <a:ext cx="2175622" cy="1891816"/>
            <a:chOff x="10040426" y="3033823"/>
            <a:chExt cx="1453985" cy="1164711"/>
          </a:xfrm>
        </p:grpSpPr>
        <p:sp>
          <p:nvSpPr>
            <p:cNvPr id="65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73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3247" y="3004933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/>
          <p:cNvSpPr txBox="1"/>
          <p:nvPr/>
        </p:nvSpPr>
        <p:spPr>
          <a:xfrm>
            <a:off x="891135" y="34973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77071" y="428794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DMA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377397" y="2384392"/>
            <a:ext cx="2175622" cy="1891816"/>
            <a:chOff x="10040426" y="3033823"/>
            <a:chExt cx="1453985" cy="1164711"/>
          </a:xfrm>
        </p:grpSpPr>
        <p:sp>
          <p:nvSpPr>
            <p:cNvPr id="77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79" name="Rounded Rectangle 78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85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1292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149180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058710" y="4274950"/>
            <a:ext cx="1515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Partner Teams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647679" y="2384392"/>
            <a:ext cx="2175622" cy="1891816"/>
            <a:chOff x="10040426" y="3033823"/>
            <a:chExt cx="1453985" cy="1164711"/>
          </a:xfrm>
        </p:grpSpPr>
        <p:sp>
          <p:nvSpPr>
            <p:cNvPr id="89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91" name="Rounded Rectangle 90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97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1574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5419462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75656" y="4287942"/>
            <a:ext cx="1732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Customer Teams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925743" y="2384392"/>
            <a:ext cx="2175622" cy="1891816"/>
            <a:chOff x="10040426" y="3033823"/>
            <a:chExt cx="1453985" cy="1164711"/>
          </a:xfrm>
        </p:grpSpPr>
        <p:sp>
          <p:nvSpPr>
            <p:cNvPr id="101" name="Circular Arrow 21"/>
            <p:cNvSpPr>
              <a:spLocks/>
            </p:cNvSpPr>
            <p:nvPr/>
          </p:nvSpPr>
          <p:spPr bwMode="auto">
            <a:xfrm rot="14788738">
              <a:off x="10217913" y="3034075"/>
              <a:ext cx="1164711" cy="1164208"/>
            </a:xfrm>
            <a:custGeom>
              <a:avLst/>
              <a:gdLst>
                <a:gd name="T0" fmla="*/ 3461895 w 3675063"/>
                <a:gd name="T1" fmla="*/ 1980664 h 3673475"/>
                <a:gd name="T2" fmla="*/ 1855378 w 3675063"/>
                <a:gd name="T3" fmla="*/ 3466579 h 3673475"/>
                <a:gd name="T4" fmla="*/ 216713 w 3675063"/>
                <a:gd name="T5" fmla="*/ 2016197 h 3673475"/>
                <a:gd name="T6" fmla="*/ 1498393 w 3675063"/>
                <a:gd name="T7" fmla="*/ 242436 h 3673475"/>
                <a:gd name="T8" fmla="*/ 3391001 w 3675063"/>
                <a:gd name="T9" fmla="*/ 1340970 h 3673475"/>
                <a:gd name="T10" fmla="*/ 3591844 w 3675063"/>
                <a:gd name="T11" fmla="*/ 1340970 h 3673475"/>
                <a:gd name="T12" fmla="*/ 3357418 w 3675063"/>
                <a:gd name="T13" fmla="*/ 1836738 h 3673475"/>
                <a:gd name="T14" fmla="*/ 2956553 w 3675063"/>
                <a:gd name="T15" fmla="*/ 1340970 h 3673475"/>
                <a:gd name="T16" fmla="*/ 3156367 w 3675063"/>
                <a:gd name="T17" fmla="*/ 1340970 h 3673475"/>
                <a:gd name="T18" fmla="*/ 1492411 w 3675063"/>
                <a:gd name="T19" fmla="*/ 471388 h 3673475"/>
                <a:gd name="T20" fmla="*/ 441441 w 3675063"/>
                <a:gd name="T21" fmla="*/ 2027214 h 3673475"/>
                <a:gd name="T22" fmla="*/ 1870780 w 3675063"/>
                <a:gd name="T23" fmla="*/ 3244591 h 3673475"/>
                <a:gd name="T24" fmla="*/ 3241066 w 3675063"/>
                <a:gd name="T25" fmla="*/ 1961098 h 3673475"/>
                <a:gd name="T26" fmla="*/ 3461895 w 3675063"/>
                <a:gd name="T27" fmla="*/ 1980664 h 36734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675063" h="3673475">
                  <a:moveTo>
                    <a:pt x="3461895" y="1980664"/>
                  </a:moveTo>
                  <a:cubicBezTo>
                    <a:pt x="3387900" y="2814968"/>
                    <a:pt x="2693311" y="3457413"/>
                    <a:pt x="1855378" y="3466579"/>
                  </a:cubicBezTo>
                  <a:cubicBezTo>
                    <a:pt x="1017458" y="3475745"/>
                    <a:pt x="308976" y="2848667"/>
                    <a:pt x="216713" y="2016197"/>
                  </a:cubicBezTo>
                  <a:cubicBezTo>
                    <a:pt x="124436" y="1183596"/>
                    <a:pt x="678615" y="416649"/>
                    <a:pt x="1498393" y="242436"/>
                  </a:cubicBezTo>
                  <a:cubicBezTo>
                    <a:pt x="2317931" y="68274"/>
                    <a:pt x="3136156" y="543200"/>
                    <a:pt x="3391001" y="1340970"/>
                  </a:cubicBezTo>
                  <a:lnTo>
                    <a:pt x="3591844" y="1340970"/>
                  </a:lnTo>
                  <a:lnTo>
                    <a:pt x="3357418" y="1836738"/>
                  </a:lnTo>
                  <a:lnTo>
                    <a:pt x="2956553" y="1340970"/>
                  </a:lnTo>
                  <a:lnTo>
                    <a:pt x="3156367" y="1340970"/>
                  </a:lnTo>
                  <a:cubicBezTo>
                    <a:pt x="2903919" y="670167"/>
                    <a:pt x="2187656" y="295848"/>
                    <a:pt x="1492411" y="471388"/>
                  </a:cubicBezTo>
                  <a:cubicBezTo>
                    <a:pt x="796890" y="646997"/>
                    <a:pt x="344410" y="1316835"/>
                    <a:pt x="441441" y="2027214"/>
                  </a:cubicBezTo>
                  <a:cubicBezTo>
                    <a:pt x="538449" y="2737434"/>
                    <a:pt x="1153768" y="3261505"/>
                    <a:pt x="1870780" y="3244591"/>
                  </a:cubicBezTo>
                  <a:cubicBezTo>
                    <a:pt x="2587820" y="3227676"/>
                    <a:pt x="3177727" y="2675133"/>
                    <a:pt x="3241066" y="1961098"/>
                  </a:cubicBezTo>
                  <a:lnTo>
                    <a:pt x="3461895" y="1980664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3600" dirty="0">
                <a:latin typeface="Calibri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10040426" y="3078849"/>
              <a:ext cx="1453985" cy="1102688"/>
              <a:chOff x="6583444" y="1859797"/>
              <a:chExt cx="1453985" cy="1102688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7059993" y="1859797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Discover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7533217" y="2160714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Design</a:t>
                </a: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7533217" y="2509970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Build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7059993" y="2828165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Integrate</a:t>
                </a:r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583444" y="2151986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Cutover</a:t>
                </a:r>
              </a:p>
            </p:txBody>
          </p:sp>
          <p:sp>
            <p:nvSpPr>
              <p:cNvPr id="108" name="Rounded Rectangle 107"/>
              <p:cNvSpPr/>
              <p:nvPr/>
            </p:nvSpPr>
            <p:spPr>
              <a:xfrm>
                <a:off x="6583444" y="2501242"/>
                <a:ext cx="504212" cy="13432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99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Validate</a:t>
                </a:r>
              </a:p>
            </p:txBody>
          </p:sp>
        </p:grpSp>
      </p:grpSp>
      <p:pic>
        <p:nvPicPr>
          <p:cNvPr id="109" name="Picture 6" descr="http://8sph.azureedge.net/media/Default/_Profiles/8f14fafe/9ddfec15/integration.png?v=635890593800000000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9638" y="3032541"/>
            <a:ext cx="492304" cy="5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/>
          <p:cNvSpPr txBox="1"/>
          <p:nvPr/>
        </p:nvSpPr>
        <p:spPr>
          <a:xfrm>
            <a:off x="7697526" y="352496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Operating 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</a:rPr>
              <a:t>Model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D44FC05-13D8-D544-A657-285E647C1385}"/>
              </a:ext>
            </a:extLst>
          </p:cNvPr>
          <p:cNvGrpSpPr/>
          <p:nvPr/>
        </p:nvGrpSpPr>
        <p:grpSpPr>
          <a:xfrm>
            <a:off x="3590676" y="678208"/>
            <a:ext cx="1314131" cy="1243978"/>
            <a:chOff x="535159" y="2617761"/>
            <a:chExt cx="2950189" cy="2948055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82B8D97-2674-E743-8553-7A278584AD34}"/>
                </a:ext>
              </a:extLst>
            </p:cNvPr>
            <p:cNvSpPr>
              <a:spLocks/>
            </p:cNvSpPr>
            <p:nvPr/>
          </p:nvSpPr>
          <p:spPr>
            <a:xfrm>
              <a:off x="535159" y="2617761"/>
              <a:ext cx="2950189" cy="294805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9900"/>
              </a:solidFill>
              <a:prstDash val="solid"/>
              <a:round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189" hangingPunct="0">
                <a:defRPr/>
              </a:pPr>
              <a:endParaRPr lang="en-US" kern="0" dirty="0">
                <a:solidFill>
                  <a:srgbClr val="1D516C"/>
                </a:solidFill>
                <a:latin typeface="Arial"/>
                <a:sym typeface="Amazon Ember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71214C4-6515-834C-9773-4F444283E615}"/>
                </a:ext>
              </a:extLst>
            </p:cNvPr>
            <p:cNvGrpSpPr/>
            <p:nvPr/>
          </p:nvGrpSpPr>
          <p:grpSpPr>
            <a:xfrm>
              <a:off x="897488" y="3149150"/>
              <a:ext cx="2225532" cy="1769097"/>
              <a:chOff x="785449" y="3137524"/>
              <a:chExt cx="2449610" cy="1947219"/>
            </a:xfrm>
          </p:grpSpPr>
          <p:sp>
            <p:nvSpPr>
              <p:cNvPr id="115" name="Female">
                <a:extLst>
                  <a:ext uri="{FF2B5EF4-FFF2-40B4-BE49-F238E27FC236}">
                    <a16:creationId xmlns:a16="http://schemas.microsoft.com/office/drawing/2014/main" id="{14F9A1C0-FE80-414C-9853-5CCB0396F8FB}"/>
                  </a:ext>
                </a:extLst>
              </p:cNvPr>
              <p:cNvSpPr/>
              <p:nvPr/>
            </p:nvSpPr>
            <p:spPr>
              <a:xfrm>
                <a:off x="785449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6" name="Female">
                <a:extLst>
                  <a:ext uri="{FF2B5EF4-FFF2-40B4-BE49-F238E27FC236}">
                    <a16:creationId xmlns:a16="http://schemas.microsoft.com/office/drawing/2014/main" id="{93E5A75C-92AB-8342-8700-737457ACC1CB}"/>
                  </a:ext>
                </a:extLst>
              </p:cNvPr>
              <p:cNvSpPr/>
              <p:nvPr/>
            </p:nvSpPr>
            <p:spPr>
              <a:xfrm>
                <a:off x="1797093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7" name="Male">
                <a:extLst>
                  <a:ext uri="{FF2B5EF4-FFF2-40B4-BE49-F238E27FC236}">
                    <a16:creationId xmlns:a16="http://schemas.microsoft.com/office/drawing/2014/main" id="{10867DCF-7B9F-9049-9D49-EE7A6FA1C1D8}"/>
                  </a:ext>
                </a:extLst>
              </p:cNvPr>
              <p:cNvSpPr/>
              <p:nvPr/>
            </p:nvSpPr>
            <p:spPr>
              <a:xfrm>
                <a:off x="2340115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007DB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8" name="Male">
                <a:extLst>
                  <a:ext uri="{FF2B5EF4-FFF2-40B4-BE49-F238E27FC236}">
                    <a16:creationId xmlns:a16="http://schemas.microsoft.com/office/drawing/2014/main" id="{44E44DE3-A5AD-974F-9732-CAAB118DFE21}"/>
                  </a:ext>
                </a:extLst>
              </p:cNvPr>
              <p:cNvSpPr/>
              <p:nvPr/>
            </p:nvSpPr>
            <p:spPr>
              <a:xfrm>
                <a:off x="1328471" y="3137524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69AF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19" name="Female">
                <a:extLst>
                  <a:ext uri="{FF2B5EF4-FFF2-40B4-BE49-F238E27FC236}">
                    <a16:creationId xmlns:a16="http://schemas.microsoft.com/office/drawing/2014/main" id="{503A482D-E641-0746-A229-D8B565458449}"/>
                  </a:ext>
                </a:extLst>
              </p:cNvPr>
              <p:cNvSpPr/>
              <p:nvPr/>
            </p:nvSpPr>
            <p:spPr>
              <a:xfrm>
                <a:off x="2808737" y="3137524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0" name="Female">
                <a:extLst>
                  <a:ext uri="{FF2B5EF4-FFF2-40B4-BE49-F238E27FC236}">
                    <a16:creationId xmlns:a16="http://schemas.microsoft.com/office/drawing/2014/main" id="{921A489D-F820-074E-8E26-7CB3B7E97F9D}"/>
                  </a:ext>
                </a:extLst>
              </p:cNvPr>
              <p:cNvSpPr/>
              <p:nvPr/>
            </p:nvSpPr>
            <p:spPr>
              <a:xfrm>
                <a:off x="785449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1" name="Female">
                <a:extLst>
                  <a:ext uri="{FF2B5EF4-FFF2-40B4-BE49-F238E27FC236}">
                    <a16:creationId xmlns:a16="http://schemas.microsoft.com/office/drawing/2014/main" id="{409C5C72-B34C-684B-8BD5-228A74C79363}"/>
                  </a:ext>
                </a:extLst>
              </p:cNvPr>
              <p:cNvSpPr/>
              <p:nvPr/>
            </p:nvSpPr>
            <p:spPr>
              <a:xfrm>
                <a:off x="1797093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2" name="Male">
                <a:extLst>
                  <a:ext uri="{FF2B5EF4-FFF2-40B4-BE49-F238E27FC236}">
                    <a16:creationId xmlns:a16="http://schemas.microsoft.com/office/drawing/2014/main" id="{B814F114-9436-764C-A7F4-C92F8915D637}"/>
                  </a:ext>
                </a:extLst>
              </p:cNvPr>
              <p:cNvSpPr/>
              <p:nvPr/>
            </p:nvSpPr>
            <p:spPr>
              <a:xfrm>
                <a:off x="2340115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3" name="Male">
                <a:extLst>
                  <a:ext uri="{FF2B5EF4-FFF2-40B4-BE49-F238E27FC236}">
                    <a16:creationId xmlns:a16="http://schemas.microsoft.com/office/drawing/2014/main" id="{4D5D43DF-728B-4148-8AC3-C9533AF5E016}"/>
                  </a:ext>
                </a:extLst>
              </p:cNvPr>
              <p:cNvSpPr/>
              <p:nvPr/>
            </p:nvSpPr>
            <p:spPr>
              <a:xfrm>
                <a:off x="1328471" y="4135153"/>
                <a:ext cx="351923" cy="949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600" extrusionOk="0">
                    <a:moveTo>
                      <a:pt x="10777" y="0"/>
                    </a:moveTo>
                    <a:cubicBezTo>
                      <a:pt x="9509" y="0"/>
                      <a:pt x="8239" y="180"/>
                      <a:pt x="7271" y="540"/>
                    </a:cubicBezTo>
                    <a:cubicBezTo>
                      <a:pt x="5335" y="1259"/>
                      <a:pt x="5335" y="2425"/>
                      <a:pt x="7271" y="3144"/>
                    </a:cubicBezTo>
                    <a:cubicBezTo>
                      <a:pt x="9206" y="3863"/>
                      <a:pt x="12348" y="3863"/>
                      <a:pt x="14284" y="3144"/>
                    </a:cubicBezTo>
                    <a:cubicBezTo>
                      <a:pt x="16220" y="2425"/>
                      <a:pt x="16220" y="1259"/>
                      <a:pt x="14284" y="540"/>
                    </a:cubicBezTo>
                    <a:cubicBezTo>
                      <a:pt x="13316" y="180"/>
                      <a:pt x="12046" y="0"/>
                      <a:pt x="10777" y="0"/>
                    </a:cubicBezTo>
                    <a:close/>
                    <a:moveTo>
                      <a:pt x="4845" y="4060"/>
                    </a:moveTo>
                    <a:cubicBezTo>
                      <a:pt x="2970" y="4060"/>
                      <a:pt x="1445" y="4331"/>
                      <a:pt x="907" y="4563"/>
                    </a:cubicBezTo>
                    <a:cubicBezTo>
                      <a:pt x="-23" y="4963"/>
                      <a:pt x="-21" y="5438"/>
                      <a:pt x="8" y="5606"/>
                    </a:cubicBezTo>
                    <a:lnTo>
                      <a:pt x="8" y="12393"/>
                    </a:lnTo>
                    <a:cubicBezTo>
                      <a:pt x="8" y="12733"/>
                      <a:pt x="732" y="13004"/>
                      <a:pt x="1648" y="13004"/>
                    </a:cubicBezTo>
                    <a:cubicBezTo>
                      <a:pt x="2563" y="13004"/>
                      <a:pt x="3292" y="12728"/>
                      <a:pt x="3292" y="12393"/>
                    </a:cubicBezTo>
                    <a:lnTo>
                      <a:pt x="3292" y="6777"/>
                    </a:lnTo>
                    <a:lnTo>
                      <a:pt x="4791" y="6777"/>
                    </a:lnTo>
                    <a:lnTo>
                      <a:pt x="4791" y="12641"/>
                    </a:lnTo>
                    <a:lnTo>
                      <a:pt x="4804" y="12641"/>
                    </a:lnTo>
                    <a:lnTo>
                      <a:pt x="4804" y="20628"/>
                    </a:lnTo>
                    <a:cubicBezTo>
                      <a:pt x="4804" y="21163"/>
                      <a:pt x="5982" y="21600"/>
                      <a:pt x="7421" y="21600"/>
                    </a:cubicBezTo>
                    <a:cubicBezTo>
                      <a:pt x="8860" y="21600"/>
                      <a:pt x="10037" y="21163"/>
                      <a:pt x="10037" y="20628"/>
                    </a:cubicBezTo>
                    <a:lnTo>
                      <a:pt x="10037" y="12641"/>
                    </a:lnTo>
                    <a:lnTo>
                      <a:pt x="10777" y="12641"/>
                    </a:lnTo>
                    <a:lnTo>
                      <a:pt x="11504" y="12641"/>
                    </a:lnTo>
                    <a:lnTo>
                      <a:pt x="11504" y="20628"/>
                    </a:lnTo>
                    <a:cubicBezTo>
                      <a:pt x="11504" y="21163"/>
                      <a:pt x="12682" y="21600"/>
                      <a:pt x="14121" y="21600"/>
                    </a:cubicBezTo>
                    <a:cubicBezTo>
                      <a:pt x="15559" y="21600"/>
                      <a:pt x="16737" y="21163"/>
                      <a:pt x="16737" y="20628"/>
                    </a:cubicBezTo>
                    <a:lnTo>
                      <a:pt x="16737" y="12636"/>
                    </a:lnTo>
                    <a:lnTo>
                      <a:pt x="16750" y="12636"/>
                    </a:lnTo>
                    <a:lnTo>
                      <a:pt x="16750" y="6772"/>
                    </a:lnTo>
                    <a:lnTo>
                      <a:pt x="18249" y="6772"/>
                    </a:lnTo>
                    <a:lnTo>
                      <a:pt x="18249" y="12388"/>
                    </a:lnTo>
                    <a:cubicBezTo>
                      <a:pt x="18249" y="12728"/>
                      <a:pt x="18973" y="12997"/>
                      <a:pt x="19889" y="12997"/>
                    </a:cubicBezTo>
                    <a:cubicBezTo>
                      <a:pt x="20805" y="12997"/>
                      <a:pt x="21533" y="12723"/>
                      <a:pt x="21533" y="12388"/>
                    </a:cubicBezTo>
                    <a:lnTo>
                      <a:pt x="21533" y="5606"/>
                    </a:lnTo>
                    <a:cubicBezTo>
                      <a:pt x="21577" y="5438"/>
                      <a:pt x="21564" y="4957"/>
                      <a:pt x="20634" y="4563"/>
                    </a:cubicBezTo>
                    <a:cubicBezTo>
                      <a:pt x="20096" y="4336"/>
                      <a:pt x="18566" y="4060"/>
                      <a:pt x="16691" y="4060"/>
                    </a:cubicBezTo>
                    <a:lnTo>
                      <a:pt x="10777" y="4060"/>
                    </a:lnTo>
                    <a:lnTo>
                      <a:pt x="4845" y="4060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685800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  <p:sp>
            <p:nvSpPr>
              <p:cNvPr id="124" name="Female">
                <a:extLst>
                  <a:ext uri="{FF2B5EF4-FFF2-40B4-BE49-F238E27FC236}">
                    <a16:creationId xmlns:a16="http://schemas.microsoft.com/office/drawing/2014/main" id="{20A1D2B0-BB67-C148-A8DE-F497C680C16B}"/>
                  </a:ext>
                </a:extLst>
              </p:cNvPr>
              <p:cNvSpPr/>
              <p:nvPr/>
            </p:nvSpPr>
            <p:spPr>
              <a:xfrm>
                <a:off x="2808737" y="4135153"/>
                <a:ext cx="426322" cy="9429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7" h="21600" extrusionOk="0">
                    <a:moveTo>
                      <a:pt x="10652" y="0"/>
                    </a:moveTo>
                    <a:cubicBezTo>
                      <a:pt x="9610" y="0"/>
                      <a:pt x="8570" y="182"/>
                      <a:pt x="7774" y="547"/>
                    </a:cubicBezTo>
                    <a:cubicBezTo>
                      <a:pt x="6184" y="1276"/>
                      <a:pt x="6184" y="2458"/>
                      <a:pt x="7774" y="3188"/>
                    </a:cubicBezTo>
                    <a:cubicBezTo>
                      <a:pt x="9365" y="3917"/>
                      <a:pt x="11943" y="3917"/>
                      <a:pt x="13534" y="3188"/>
                    </a:cubicBezTo>
                    <a:cubicBezTo>
                      <a:pt x="15124" y="2458"/>
                      <a:pt x="15124" y="1276"/>
                      <a:pt x="13534" y="547"/>
                    </a:cubicBezTo>
                    <a:cubicBezTo>
                      <a:pt x="12738" y="182"/>
                      <a:pt x="11695" y="0"/>
                      <a:pt x="10652" y="0"/>
                    </a:cubicBezTo>
                    <a:close/>
                    <a:moveTo>
                      <a:pt x="7859" y="4109"/>
                    </a:moveTo>
                    <a:cubicBezTo>
                      <a:pt x="5671" y="4109"/>
                      <a:pt x="4499" y="4934"/>
                      <a:pt x="4153" y="5420"/>
                    </a:cubicBezTo>
                    <a:lnTo>
                      <a:pt x="50" y="11877"/>
                    </a:lnTo>
                    <a:cubicBezTo>
                      <a:pt x="-150" y="12205"/>
                      <a:pt x="268" y="12546"/>
                      <a:pt x="985" y="12638"/>
                    </a:cubicBezTo>
                    <a:cubicBezTo>
                      <a:pt x="1106" y="12653"/>
                      <a:pt x="1229" y="12661"/>
                      <a:pt x="1349" y="12661"/>
                    </a:cubicBezTo>
                    <a:cubicBezTo>
                      <a:pt x="1938" y="12661"/>
                      <a:pt x="2478" y="12482"/>
                      <a:pt x="2644" y="12209"/>
                    </a:cubicBezTo>
                    <a:lnTo>
                      <a:pt x="6269" y="6537"/>
                    </a:lnTo>
                    <a:lnTo>
                      <a:pt x="6994" y="6537"/>
                    </a:lnTo>
                    <a:cubicBezTo>
                      <a:pt x="6989" y="6544"/>
                      <a:pt x="6983" y="6551"/>
                      <a:pt x="6979" y="6558"/>
                    </a:cubicBezTo>
                    <a:lnTo>
                      <a:pt x="2405" y="14438"/>
                    </a:lnTo>
                    <a:cubicBezTo>
                      <a:pt x="2329" y="14570"/>
                      <a:pt x="2506" y="14676"/>
                      <a:pt x="2803" y="14676"/>
                    </a:cubicBezTo>
                    <a:lnTo>
                      <a:pt x="6067" y="14676"/>
                    </a:lnTo>
                    <a:lnTo>
                      <a:pt x="6067" y="20674"/>
                    </a:lnTo>
                    <a:cubicBezTo>
                      <a:pt x="6067" y="21185"/>
                      <a:pt x="6972" y="21600"/>
                      <a:pt x="8087" y="21600"/>
                    </a:cubicBezTo>
                    <a:cubicBezTo>
                      <a:pt x="9203" y="21600"/>
                      <a:pt x="10104" y="21185"/>
                      <a:pt x="10104" y="20674"/>
                    </a:cubicBezTo>
                    <a:lnTo>
                      <a:pt x="10104" y="14676"/>
                    </a:lnTo>
                    <a:cubicBezTo>
                      <a:pt x="10326" y="14676"/>
                      <a:pt x="10531" y="14676"/>
                      <a:pt x="10608" y="14676"/>
                    </a:cubicBezTo>
                    <a:cubicBezTo>
                      <a:pt x="10695" y="14676"/>
                      <a:pt x="10945" y="14676"/>
                      <a:pt x="11201" y="14676"/>
                    </a:cubicBezTo>
                    <a:lnTo>
                      <a:pt x="11201" y="20674"/>
                    </a:lnTo>
                    <a:cubicBezTo>
                      <a:pt x="11201" y="21185"/>
                      <a:pt x="12105" y="21600"/>
                      <a:pt x="13221" y="21600"/>
                    </a:cubicBezTo>
                    <a:cubicBezTo>
                      <a:pt x="14337" y="21600"/>
                      <a:pt x="15238" y="21185"/>
                      <a:pt x="15238" y="20674"/>
                    </a:cubicBezTo>
                    <a:lnTo>
                      <a:pt x="15238" y="14676"/>
                    </a:lnTo>
                    <a:lnTo>
                      <a:pt x="18410" y="14676"/>
                    </a:lnTo>
                    <a:cubicBezTo>
                      <a:pt x="18706" y="14676"/>
                      <a:pt x="18887" y="14570"/>
                      <a:pt x="18811" y="14438"/>
                    </a:cubicBezTo>
                    <a:lnTo>
                      <a:pt x="14237" y="6558"/>
                    </a:lnTo>
                    <a:cubicBezTo>
                      <a:pt x="14233" y="6551"/>
                      <a:pt x="14227" y="6544"/>
                      <a:pt x="14222" y="6537"/>
                    </a:cubicBezTo>
                    <a:lnTo>
                      <a:pt x="14932" y="6537"/>
                    </a:lnTo>
                    <a:lnTo>
                      <a:pt x="18656" y="12192"/>
                    </a:lnTo>
                    <a:cubicBezTo>
                      <a:pt x="18827" y="12463"/>
                      <a:pt x="19364" y="12638"/>
                      <a:pt x="19948" y="12638"/>
                    </a:cubicBezTo>
                    <a:cubicBezTo>
                      <a:pt x="20072" y="12638"/>
                      <a:pt x="20199" y="12631"/>
                      <a:pt x="20324" y="12614"/>
                    </a:cubicBezTo>
                    <a:cubicBezTo>
                      <a:pt x="21038" y="12519"/>
                      <a:pt x="21450" y="12177"/>
                      <a:pt x="21244" y="11850"/>
                    </a:cubicBezTo>
                    <a:lnTo>
                      <a:pt x="17037" y="5432"/>
                    </a:lnTo>
                    <a:lnTo>
                      <a:pt x="17022" y="5407"/>
                    </a:lnTo>
                    <a:cubicBezTo>
                      <a:pt x="16669" y="4924"/>
                      <a:pt x="15494" y="4112"/>
                      <a:pt x="13328" y="4112"/>
                    </a:cubicBezTo>
                    <a:cubicBezTo>
                      <a:pt x="13316" y="4112"/>
                      <a:pt x="13303" y="4112"/>
                      <a:pt x="13291" y="4112"/>
                    </a:cubicBezTo>
                    <a:lnTo>
                      <a:pt x="12768" y="4114"/>
                    </a:lnTo>
                    <a:cubicBezTo>
                      <a:pt x="12732" y="4113"/>
                      <a:pt x="12698" y="4109"/>
                      <a:pt x="12662" y="4109"/>
                    </a:cubicBezTo>
                    <a:lnTo>
                      <a:pt x="7859" y="4109"/>
                    </a:lnTo>
                    <a:close/>
                  </a:path>
                </a:pathLst>
              </a:custGeom>
              <a:solidFill>
                <a:srgbClr val="FF99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7189" hangingPunct="0">
                  <a:defRPr/>
                </a:pPr>
                <a:endParaRPr sz="1600" kern="0">
                  <a:solidFill>
                    <a:srgbClr val="1D516C"/>
                  </a:solidFill>
                  <a:latin typeface="Amazon Ember"/>
                  <a:ea typeface="Amazon Ember"/>
                  <a:cs typeface="Amazon Ember"/>
                  <a:sym typeface="Amazon Ember"/>
                </a:endParaRPr>
              </a:p>
            </p:txBody>
          </p:sp>
        </p:grp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E604240E-8DF9-BA4A-BFF6-C14A39549C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8739" y="944041"/>
            <a:ext cx="587995" cy="587995"/>
          </a:xfrm>
          <a:prstGeom prst="rect">
            <a:avLst/>
          </a:prstGeom>
        </p:spPr>
      </p:pic>
      <p:sp>
        <p:nvSpPr>
          <p:cNvPr id="126" name="TextBox 125"/>
          <p:cNvSpPr txBox="1"/>
          <p:nvPr/>
        </p:nvSpPr>
        <p:spPr>
          <a:xfrm>
            <a:off x="3277226" y="1864850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</a:rPr>
              <a:t>Program Leadership</a:t>
            </a: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7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595" y="980562"/>
            <a:ext cx="744719" cy="47303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127"/>
          <p:cNvSpPr txBox="1"/>
          <p:nvPr/>
        </p:nvSpPr>
        <p:spPr>
          <a:xfrm>
            <a:off x="1757188" y="1454019"/>
            <a:ext cx="1426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Database Pipeline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407189" y="1499895"/>
            <a:ext cx="1617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10000"/>
                  </a:schemeClr>
                </a:solidFill>
              </a:rPr>
              <a:t>Dashboard &amp; Metrics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1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13753</TotalTime>
  <Words>100</Words>
  <Application>Microsoft Office PowerPoint</Application>
  <PresentationFormat>On-screen Show (16:9)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MS PGothic</vt:lpstr>
      <vt:lpstr>Amazon Ember</vt:lpstr>
      <vt:lpstr>Amazon Ember Light</vt:lpstr>
      <vt:lpstr>Amazon Ember Regular</vt:lpstr>
      <vt:lpstr>Arial</vt:lpstr>
      <vt:lpstr>Calibri</vt:lpstr>
      <vt:lpstr>Consolas</vt:lpstr>
      <vt:lpstr>Lucida Console</vt:lpstr>
      <vt:lpstr>Segoe UI</vt:lpstr>
      <vt:lpstr>Times New Roman</vt:lpstr>
      <vt:lpstr>DeckTemplate-AWS</vt:lpstr>
      <vt:lpstr>Large-Scale Database Migration Governance</vt:lpstr>
      <vt:lpstr>Database Migration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Bell, Adam</cp:lastModifiedBy>
  <cp:revision>735</cp:revision>
  <cp:lastPrinted>2017-11-27T07:56:38Z</cp:lastPrinted>
  <dcterms:created xsi:type="dcterms:W3CDTF">2016-06-17T18:22:10Z</dcterms:created>
  <dcterms:modified xsi:type="dcterms:W3CDTF">2021-09-20T18:30:53Z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