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622" r:id="rId5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7" autoAdjust="0"/>
    <p:restoredTop sz="92826" autoAdjust="0"/>
  </p:normalViewPr>
  <p:slideViewPr>
    <p:cSldViewPr snapToGrid="0" showGuides="1">
      <p:cViewPr varScale="1">
        <p:scale>
          <a:sx n="109" d="100"/>
          <a:sy n="109" d="100"/>
        </p:scale>
        <p:origin x="180" y="10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C71AA-620E-8946-8E6E-008876AD69F7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912F8A-2C77-4747-B24C-E548C5D52820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Application and DB Assessment</a:t>
          </a:r>
        </a:p>
      </dgm:t>
    </dgm:pt>
    <dgm:pt modelId="{BBA271EB-40E2-8D44-9951-5A55C4BC9EEB}" type="parTrans" cxnId="{6ABA9D78-16B5-4040-AB98-B06A13C5C539}">
      <dgm:prSet/>
      <dgm:spPr/>
      <dgm:t>
        <a:bodyPr/>
        <a:lstStyle/>
        <a:p>
          <a:endParaRPr lang="en-GB"/>
        </a:p>
      </dgm:t>
    </dgm:pt>
    <dgm:pt modelId="{D098D07E-9A91-9448-8836-444D011EB3CD}" type="sibTrans" cxnId="{6ABA9D78-16B5-4040-AB98-B06A13C5C539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D62795A9-D453-E641-8B14-6E3A319B8B9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Create Wave Backlog</a:t>
          </a:r>
        </a:p>
      </dgm:t>
    </dgm:pt>
    <dgm:pt modelId="{45D05BC4-7B47-A647-A75C-3F8ACF0BE399}" type="parTrans" cxnId="{F2D581A5-5B2F-0A4D-9FF1-7AC1A3FCE713}">
      <dgm:prSet/>
      <dgm:spPr/>
      <dgm:t>
        <a:bodyPr/>
        <a:lstStyle/>
        <a:p>
          <a:endParaRPr lang="en-GB"/>
        </a:p>
      </dgm:t>
    </dgm:pt>
    <dgm:pt modelId="{2F6D2E86-5C2E-2B41-BEEA-5AF869DB6B70}" type="sibTrans" cxnId="{F2D581A5-5B2F-0A4D-9FF1-7AC1A3FCE71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E5754283-9CD8-C54D-911C-AF2FA65EEAE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Wave Plan</a:t>
          </a:r>
        </a:p>
      </dgm:t>
    </dgm:pt>
    <dgm:pt modelId="{4E92A40F-C16B-5746-B9EC-F8958AB1BE28}" type="parTrans" cxnId="{AF9241CD-217C-0E45-B6F4-58B806F4EA5C}">
      <dgm:prSet/>
      <dgm:spPr/>
      <dgm:t>
        <a:bodyPr/>
        <a:lstStyle/>
        <a:p>
          <a:endParaRPr lang="en-GB"/>
        </a:p>
      </dgm:t>
    </dgm:pt>
    <dgm:pt modelId="{0B029179-8C5B-BE48-BBC9-48214B7CA15E}" type="sibTrans" cxnId="{AF9241CD-217C-0E45-B6F4-58B806F4EA5C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62A5B4F7-35D3-4F4C-AE80-37F33FE7B0B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Access to Source and Provision Target</a:t>
          </a:r>
        </a:p>
      </dgm:t>
    </dgm:pt>
    <dgm:pt modelId="{77CA3E0D-95F4-7142-B3AA-C71805742946}" type="parTrans" cxnId="{F519E6B6-8EFE-8A49-87F3-F004626ABDFE}">
      <dgm:prSet/>
      <dgm:spPr/>
      <dgm:t>
        <a:bodyPr/>
        <a:lstStyle/>
        <a:p>
          <a:endParaRPr lang="en-GB"/>
        </a:p>
      </dgm:t>
    </dgm:pt>
    <dgm:pt modelId="{29925B4F-D3C7-4447-BF6A-EF476427E212}" type="sibTrans" cxnId="{F519E6B6-8EFE-8A49-87F3-F004626ABDFE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C2CB1FDF-EBD8-CF4E-A952-153B47F58704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Database Schema Conversion</a:t>
          </a:r>
        </a:p>
      </dgm:t>
    </dgm:pt>
    <dgm:pt modelId="{58038AC9-15FD-434F-B035-695FDB92D0FE}" type="parTrans" cxnId="{50866CBE-95D9-BA46-B308-A61DA1A28D09}">
      <dgm:prSet/>
      <dgm:spPr/>
      <dgm:t>
        <a:bodyPr/>
        <a:lstStyle/>
        <a:p>
          <a:endParaRPr lang="en-GB"/>
        </a:p>
      </dgm:t>
    </dgm:pt>
    <dgm:pt modelId="{39847517-FA36-FF4B-B912-D7851C53B194}" type="sibTrans" cxnId="{50866CBE-95D9-BA46-B308-A61DA1A28D09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7D19DB58-478E-E241-8570-62242D157057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Application Code Conversion</a:t>
          </a:r>
        </a:p>
      </dgm:t>
    </dgm:pt>
    <dgm:pt modelId="{68F8CC44-6771-5B48-BB87-0B8BF7DC5853}" type="parTrans" cxnId="{F0C9C501-2BFC-6747-B1FD-1AC7564DE0A4}">
      <dgm:prSet/>
      <dgm:spPr/>
      <dgm:t>
        <a:bodyPr/>
        <a:lstStyle/>
        <a:p>
          <a:endParaRPr lang="en-GB"/>
        </a:p>
      </dgm:t>
    </dgm:pt>
    <dgm:pt modelId="{48EA7CBA-2B52-B040-A27C-9817ED3ADE4E}" type="sibTrans" cxnId="{F0C9C501-2BFC-6747-B1FD-1AC7564DE0A4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8DA971C2-F055-5449-8291-F8BCBD14B9BF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Data Migration</a:t>
          </a:r>
        </a:p>
      </dgm:t>
    </dgm:pt>
    <dgm:pt modelId="{0666A860-7292-4647-819B-5CB7B4F52DE1}" type="parTrans" cxnId="{0EE868C1-252A-4A4C-83AF-18BC8F47B4E5}">
      <dgm:prSet/>
      <dgm:spPr/>
      <dgm:t>
        <a:bodyPr/>
        <a:lstStyle/>
        <a:p>
          <a:endParaRPr lang="en-GB"/>
        </a:p>
      </dgm:t>
    </dgm:pt>
    <dgm:pt modelId="{B484BC6E-009B-724E-94E8-25888848B259}" type="sibTrans" cxnId="{0EE868C1-252A-4A4C-83AF-18BC8F47B4E5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791DBB0C-0DDC-ED46-B5DD-909995EF5B22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Functional Testing (UAT)</a:t>
          </a:r>
        </a:p>
      </dgm:t>
    </dgm:pt>
    <dgm:pt modelId="{FAFAC809-CCF8-774B-9453-27656DDF5F5C}" type="parTrans" cxnId="{14C061A1-BC81-E046-B1BB-EEE70BD4E1D7}">
      <dgm:prSet/>
      <dgm:spPr/>
      <dgm:t>
        <a:bodyPr/>
        <a:lstStyle/>
        <a:p>
          <a:endParaRPr lang="en-GB"/>
        </a:p>
      </dgm:t>
    </dgm:pt>
    <dgm:pt modelId="{CE4DA237-639C-DB4C-AAE8-880211DC4889}" type="sibTrans" cxnId="{14C061A1-BC81-E046-B1BB-EEE70BD4E1D7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741157EB-D5B1-C84F-864E-B5A3FDA679B8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Performance Testing</a:t>
          </a:r>
        </a:p>
      </dgm:t>
    </dgm:pt>
    <dgm:pt modelId="{FF36DCE7-468B-4541-AE32-25931A874079}" type="parTrans" cxnId="{DBCFB75F-FB3C-A542-B27E-F7C892482148}">
      <dgm:prSet/>
      <dgm:spPr/>
      <dgm:t>
        <a:bodyPr/>
        <a:lstStyle/>
        <a:p>
          <a:endParaRPr lang="en-GB"/>
        </a:p>
      </dgm:t>
    </dgm:pt>
    <dgm:pt modelId="{CA422F3E-1FB7-6E42-A6FD-5BC929B85DB0}" type="sibTrans" cxnId="{DBCFB75F-FB3C-A542-B27E-F7C892482148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70624E5D-DC9D-304A-80C7-B33CB14E0E25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Production Cutover</a:t>
          </a:r>
        </a:p>
      </dgm:t>
    </dgm:pt>
    <dgm:pt modelId="{0BCB52D5-E36C-9A4A-AF29-8B23487B1396}" type="parTrans" cxnId="{ADB9FF70-AFFD-324B-92B9-26B09A7A00F4}">
      <dgm:prSet/>
      <dgm:spPr/>
      <dgm:t>
        <a:bodyPr/>
        <a:lstStyle/>
        <a:p>
          <a:endParaRPr lang="en-GB"/>
        </a:p>
      </dgm:t>
    </dgm:pt>
    <dgm:pt modelId="{D7ECC544-29F5-894F-8FB3-E45CDBD6CB96}" type="sibTrans" cxnId="{ADB9FF70-AFFD-324B-92B9-26B09A7A00F4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B3B1B744-3D6C-AB4A-864C-DA438B67FE1A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Transition</a:t>
          </a:r>
        </a:p>
      </dgm:t>
    </dgm:pt>
    <dgm:pt modelId="{556311CD-5B1E-2E47-A3A9-1D250571B648}" type="parTrans" cxnId="{CEA46A82-982A-E845-9F43-34F2F9DD407D}">
      <dgm:prSet/>
      <dgm:spPr/>
      <dgm:t>
        <a:bodyPr/>
        <a:lstStyle/>
        <a:p>
          <a:endParaRPr lang="en-GB"/>
        </a:p>
      </dgm:t>
    </dgm:pt>
    <dgm:pt modelId="{D0184704-49FB-4C40-9B64-A7D57BDCB9DE}" type="sibTrans" cxnId="{CEA46A82-982A-E845-9F43-34F2F9DD407D}">
      <dgm:prSet/>
      <dgm:spPr/>
      <dgm:t>
        <a:bodyPr/>
        <a:lstStyle/>
        <a:p>
          <a:endParaRPr lang="en-GB"/>
        </a:p>
      </dgm:t>
    </dgm:pt>
    <dgm:pt modelId="{D0571F9F-6294-F04C-A634-D6D14142D2C9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Documentation</a:t>
          </a:r>
        </a:p>
      </dgm:t>
    </dgm:pt>
    <dgm:pt modelId="{AD42097A-B30A-E940-98B4-E2C903F598CC}" type="parTrans" cxnId="{3ECBD2A2-F46A-A540-937F-4ECC50D75C74}">
      <dgm:prSet/>
      <dgm:spPr/>
      <dgm:t>
        <a:bodyPr/>
        <a:lstStyle/>
        <a:p>
          <a:endParaRPr lang="en-US"/>
        </a:p>
      </dgm:t>
    </dgm:pt>
    <dgm:pt modelId="{33D37699-0281-7741-A87F-40CFB501FA67}" type="sibTrans" cxnId="{3ECBD2A2-F46A-A540-937F-4ECC50D75C74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E8F3262F-7108-1B4C-8B86-FE58D01F9509}" type="pres">
      <dgm:prSet presAssocID="{094C71AA-620E-8946-8E6E-008876AD69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06B7A-686F-B446-A97A-77FA7591BCF7}" type="pres">
      <dgm:prSet presAssocID="{2B912F8A-2C77-4747-B24C-E548C5D5282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20ED4-FB94-D744-98EB-BA80F42C504B}" type="pres">
      <dgm:prSet presAssocID="{D098D07E-9A91-9448-8836-444D011EB3CD}" presName="sibTrans" presStyleLbl="sibTrans2D1" presStyleIdx="0" presStyleCnt="11"/>
      <dgm:spPr/>
      <dgm:t>
        <a:bodyPr/>
        <a:lstStyle/>
        <a:p>
          <a:endParaRPr lang="en-US"/>
        </a:p>
      </dgm:t>
    </dgm:pt>
    <dgm:pt modelId="{661CC235-D373-D24C-9909-7811CA889739}" type="pres">
      <dgm:prSet presAssocID="{D098D07E-9A91-9448-8836-444D011EB3CD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E6B1CCE7-281E-D740-B17C-060692731A84}" type="pres">
      <dgm:prSet presAssocID="{D62795A9-D453-E641-8B14-6E3A319B8B9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CB908-49C7-BC41-88E7-A28DE7FFAFA9}" type="pres">
      <dgm:prSet presAssocID="{2F6D2E86-5C2E-2B41-BEEA-5AF869DB6B70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AD950D80-AE59-6640-9DB4-F59EA3D26C61}" type="pres">
      <dgm:prSet presAssocID="{2F6D2E86-5C2E-2B41-BEEA-5AF869DB6B70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E084B81E-EA0C-EA4C-B962-B66272A370A7}" type="pres">
      <dgm:prSet presAssocID="{E5754283-9CD8-C54D-911C-AF2FA65EEAE3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F77BB-197C-2945-9FCB-9EB85576A4B3}" type="pres">
      <dgm:prSet presAssocID="{0B029179-8C5B-BE48-BBC9-48214B7CA15E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11DE0D76-19E3-3C44-B686-557D3F494952}" type="pres">
      <dgm:prSet presAssocID="{0B029179-8C5B-BE48-BBC9-48214B7CA15E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404F9D78-F3E9-974A-BEB6-9E6C2A9A4963}" type="pres">
      <dgm:prSet presAssocID="{62A5B4F7-35D3-4F4C-AE80-37F33FE7B0B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EB175-4C28-4A4A-9720-C29FC1B752EB}" type="pres">
      <dgm:prSet presAssocID="{29925B4F-D3C7-4447-BF6A-EF476427E212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4C46CE93-A590-544B-B16E-D27F73703B3A}" type="pres">
      <dgm:prSet presAssocID="{29925B4F-D3C7-4447-BF6A-EF476427E212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8BB79C0F-A5BC-8F4A-87C4-9E41C5C3740D}" type="pres">
      <dgm:prSet presAssocID="{C2CB1FDF-EBD8-CF4E-A952-153B47F5870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0EFDE-F511-D64B-8308-87C21DF4124F}" type="pres">
      <dgm:prSet presAssocID="{39847517-FA36-FF4B-B912-D7851C53B194}" presName="sibTrans" presStyleLbl="sibTrans2D1" presStyleIdx="4" presStyleCnt="11"/>
      <dgm:spPr/>
      <dgm:t>
        <a:bodyPr/>
        <a:lstStyle/>
        <a:p>
          <a:endParaRPr lang="en-US"/>
        </a:p>
      </dgm:t>
    </dgm:pt>
    <dgm:pt modelId="{F7A35365-E94F-F348-BA46-BAB3287CB0D4}" type="pres">
      <dgm:prSet presAssocID="{39847517-FA36-FF4B-B912-D7851C53B194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7E5EC2F7-78A2-6541-97E3-BD840AA544EB}" type="pres">
      <dgm:prSet presAssocID="{7D19DB58-478E-E241-8570-62242D157057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FA12A-36B1-5D43-8CF0-663C51C1CA57}" type="pres">
      <dgm:prSet presAssocID="{48EA7CBA-2B52-B040-A27C-9817ED3ADE4E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65F087CF-3510-094F-9C46-8C431844605A}" type="pres">
      <dgm:prSet presAssocID="{48EA7CBA-2B52-B040-A27C-9817ED3ADE4E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619CD45E-116F-7846-AFB7-6854F8946381}" type="pres">
      <dgm:prSet presAssocID="{8DA971C2-F055-5449-8291-F8BCBD14B9B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A4DB6-D796-CE43-B4D1-46DD5D33E81C}" type="pres">
      <dgm:prSet presAssocID="{B484BC6E-009B-724E-94E8-25888848B259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FA45F06C-17B8-7D46-910D-5FC9D1BCE95C}" type="pres">
      <dgm:prSet presAssocID="{B484BC6E-009B-724E-94E8-25888848B259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90E4ADBC-7ACD-D34E-A737-4351C072B3F3}" type="pres">
      <dgm:prSet presAssocID="{791DBB0C-0DDC-ED46-B5DD-909995EF5B22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949AB-809C-0842-8BF1-40104B8454F7}" type="pres">
      <dgm:prSet presAssocID="{CE4DA237-639C-DB4C-AAE8-880211DC4889}" presName="sibTrans" presStyleLbl="sibTrans2D1" presStyleIdx="7" presStyleCnt="11"/>
      <dgm:spPr/>
      <dgm:t>
        <a:bodyPr/>
        <a:lstStyle/>
        <a:p>
          <a:endParaRPr lang="en-US"/>
        </a:p>
      </dgm:t>
    </dgm:pt>
    <dgm:pt modelId="{97AA5E23-B732-044C-AF75-EF3F845CA123}" type="pres">
      <dgm:prSet presAssocID="{CE4DA237-639C-DB4C-AAE8-880211DC4889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D6A3CEAD-6DEF-4340-806B-C87400E85DBC}" type="pres">
      <dgm:prSet presAssocID="{741157EB-D5B1-C84F-864E-B5A3FDA679B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B1F02-81F1-4B4A-AF85-9BBBE85257E1}" type="pres">
      <dgm:prSet presAssocID="{CA422F3E-1FB7-6E42-A6FD-5BC929B85DB0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0FD88759-A2B6-A747-840F-9E016F5EB599}" type="pres">
      <dgm:prSet presAssocID="{CA422F3E-1FB7-6E42-A6FD-5BC929B85DB0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1A9BCE9D-5235-654D-A43F-3FB087393E8B}" type="pres">
      <dgm:prSet presAssocID="{70624E5D-DC9D-304A-80C7-B33CB14E0E25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058AB-13C6-7B4E-B516-ED7B67266088}" type="pres">
      <dgm:prSet presAssocID="{D7ECC544-29F5-894F-8FB3-E45CDBD6CB96}" presName="sibTrans" presStyleLbl="sibTrans2D1" presStyleIdx="9" presStyleCnt="11"/>
      <dgm:spPr/>
      <dgm:t>
        <a:bodyPr/>
        <a:lstStyle/>
        <a:p>
          <a:endParaRPr lang="en-US"/>
        </a:p>
      </dgm:t>
    </dgm:pt>
    <dgm:pt modelId="{367B990C-B818-FB41-9AF0-EC65698EBB25}" type="pres">
      <dgm:prSet presAssocID="{D7ECC544-29F5-894F-8FB3-E45CDBD6CB96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5A915B85-58AE-2F4F-AE4F-E4EA72B97555}" type="pres">
      <dgm:prSet presAssocID="{D0571F9F-6294-F04C-A634-D6D14142D2C9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2B3E2-878A-844B-AD04-09B92219580B}" type="pres">
      <dgm:prSet presAssocID="{33D37699-0281-7741-A87F-40CFB501FA67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FAFE4F71-0941-294C-921A-6BC065E8855D}" type="pres">
      <dgm:prSet presAssocID="{33D37699-0281-7741-A87F-40CFB501FA67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164AF535-9CA9-7B49-9A4E-0997B04FCBF8}" type="pres">
      <dgm:prSet presAssocID="{B3B1B744-3D6C-AB4A-864C-DA438B67FE1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4F26A-5C0F-F644-A6E3-1D3E199C2082}" type="presOf" srcId="{CE4DA237-639C-DB4C-AAE8-880211DC4889}" destId="{97AA5E23-B732-044C-AF75-EF3F845CA123}" srcOrd="1" destOrd="0" presId="urn:microsoft.com/office/officeart/2005/8/layout/process5"/>
    <dgm:cxn modelId="{B21941BF-262E-0C45-82C9-A73EAC778355}" type="presOf" srcId="{70624E5D-DC9D-304A-80C7-B33CB14E0E25}" destId="{1A9BCE9D-5235-654D-A43F-3FB087393E8B}" srcOrd="0" destOrd="0" presId="urn:microsoft.com/office/officeart/2005/8/layout/process5"/>
    <dgm:cxn modelId="{9122711B-A7A8-154F-A971-3CAC1EEDC5CE}" type="presOf" srcId="{CA422F3E-1FB7-6E42-A6FD-5BC929B85DB0}" destId="{644B1F02-81F1-4B4A-AF85-9BBBE85257E1}" srcOrd="0" destOrd="0" presId="urn:microsoft.com/office/officeart/2005/8/layout/process5"/>
    <dgm:cxn modelId="{AF9241CD-217C-0E45-B6F4-58B806F4EA5C}" srcId="{094C71AA-620E-8946-8E6E-008876AD69F7}" destId="{E5754283-9CD8-C54D-911C-AF2FA65EEAE3}" srcOrd="2" destOrd="0" parTransId="{4E92A40F-C16B-5746-B9EC-F8958AB1BE28}" sibTransId="{0B029179-8C5B-BE48-BBC9-48214B7CA15E}"/>
    <dgm:cxn modelId="{97EA60FB-4B41-4046-9695-280770781BC8}" type="presOf" srcId="{33D37699-0281-7741-A87F-40CFB501FA67}" destId="{4822B3E2-878A-844B-AD04-09B92219580B}" srcOrd="0" destOrd="0" presId="urn:microsoft.com/office/officeart/2005/8/layout/process5"/>
    <dgm:cxn modelId="{54AD19C8-7B0E-304C-80AD-1C1AD12E5EC2}" type="presOf" srcId="{E5754283-9CD8-C54D-911C-AF2FA65EEAE3}" destId="{E084B81E-EA0C-EA4C-B962-B66272A370A7}" srcOrd="0" destOrd="0" presId="urn:microsoft.com/office/officeart/2005/8/layout/process5"/>
    <dgm:cxn modelId="{A48BECAE-CC78-B746-AF9C-5177B0577F9B}" type="presOf" srcId="{2F6D2E86-5C2E-2B41-BEEA-5AF869DB6B70}" destId="{829CB908-49C7-BC41-88E7-A28DE7FFAFA9}" srcOrd="0" destOrd="0" presId="urn:microsoft.com/office/officeart/2005/8/layout/process5"/>
    <dgm:cxn modelId="{650F5921-55B3-A642-9AC4-913B1A47920B}" type="presOf" srcId="{CA422F3E-1FB7-6E42-A6FD-5BC929B85DB0}" destId="{0FD88759-A2B6-A747-840F-9E016F5EB599}" srcOrd="1" destOrd="0" presId="urn:microsoft.com/office/officeart/2005/8/layout/process5"/>
    <dgm:cxn modelId="{14C061A1-BC81-E046-B1BB-EEE70BD4E1D7}" srcId="{094C71AA-620E-8946-8E6E-008876AD69F7}" destId="{791DBB0C-0DDC-ED46-B5DD-909995EF5B22}" srcOrd="7" destOrd="0" parTransId="{FAFAC809-CCF8-774B-9453-27656DDF5F5C}" sibTransId="{CE4DA237-639C-DB4C-AAE8-880211DC4889}"/>
    <dgm:cxn modelId="{3ECBD2A2-F46A-A540-937F-4ECC50D75C74}" srcId="{094C71AA-620E-8946-8E6E-008876AD69F7}" destId="{D0571F9F-6294-F04C-A634-D6D14142D2C9}" srcOrd="10" destOrd="0" parTransId="{AD42097A-B30A-E940-98B4-E2C903F598CC}" sibTransId="{33D37699-0281-7741-A87F-40CFB501FA67}"/>
    <dgm:cxn modelId="{B23FBBC8-0A01-1940-AEBC-363409C3745D}" type="presOf" srcId="{B3B1B744-3D6C-AB4A-864C-DA438B67FE1A}" destId="{164AF535-9CA9-7B49-9A4E-0997B04FCBF8}" srcOrd="0" destOrd="0" presId="urn:microsoft.com/office/officeart/2005/8/layout/process5"/>
    <dgm:cxn modelId="{F2D581A5-5B2F-0A4D-9FF1-7AC1A3FCE713}" srcId="{094C71AA-620E-8946-8E6E-008876AD69F7}" destId="{D62795A9-D453-E641-8B14-6E3A319B8B93}" srcOrd="1" destOrd="0" parTransId="{45D05BC4-7B47-A647-A75C-3F8ACF0BE399}" sibTransId="{2F6D2E86-5C2E-2B41-BEEA-5AF869DB6B70}"/>
    <dgm:cxn modelId="{D11DF035-4365-744C-975E-EE543180943C}" type="presOf" srcId="{33D37699-0281-7741-A87F-40CFB501FA67}" destId="{FAFE4F71-0941-294C-921A-6BC065E8855D}" srcOrd="1" destOrd="0" presId="urn:microsoft.com/office/officeart/2005/8/layout/process5"/>
    <dgm:cxn modelId="{2DF0BEE9-7173-494B-BA3F-B6F521C4A54C}" type="presOf" srcId="{62A5B4F7-35D3-4F4C-AE80-37F33FE7B0B3}" destId="{404F9D78-F3E9-974A-BEB6-9E6C2A9A4963}" srcOrd="0" destOrd="0" presId="urn:microsoft.com/office/officeart/2005/8/layout/process5"/>
    <dgm:cxn modelId="{0EE868C1-252A-4A4C-83AF-18BC8F47B4E5}" srcId="{094C71AA-620E-8946-8E6E-008876AD69F7}" destId="{8DA971C2-F055-5449-8291-F8BCBD14B9BF}" srcOrd="6" destOrd="0" parTransId="{0666A860-7292-4647-819B-5CB7B4F52DE1}" sibTransId="{B484BC6E-009B-724E-94E8-25888848B259}"/>
    <dgm:cxn modelId="{1A9D9A3D-438D-114E-8CDD-DD0AB4AB4099}" type="presOf" srcId="{CE4DA237-639C-DB4C-AAE8-880211DC4889}" destId="{C23949AB-809C-0842-8BF1-40104B8454F7}" srcOrd="0" destOrd="0" presId="urn:microsoft.com/office/officeart/2005/8/layout/process5"/>
    <dgm:cxn modelId="{081C9D08-1B1D-B441-8E35-4ABEAC535D03}" type="presOf" srcId="{48EA7CBA-2B52-B040-A27C-9817ED3ADE4E}" destId="{65F087CF-3510-094F-9C46-8C431844605A}" srcOrd="1" destOrd="0" presId="urn:microsoft.com/office/officeart/2005/8/layout/process5"/>
    <dgm:cxn modelId="{0AC80948-297B-DA47-9238-1C0723856C26}" type="presOf" srcId="{2F6D2E86-5C2E-2B41-BEEA-5AF869DB6B70}" destId="{AD950D80-AE59-6640-9DB4-F59EA3D26C61}" srcOrd="1" destOrd="0" presId="urn:microsoft.com/office/officeart/2005/8/layout/process5"/>
    <dgm:cxn modelId="{F0C9C501-2BFC-6747-B1FD-1AC7564DE0A4}" srcId="{094C71AA-620E-8946-8E6E-008876AD69F7}" destId="{7D19DB58-478E-E241-8570-62242D157057}" srcOrd="5" destOrd="0" parTransId="{68F8CC44-6771-5B48-BB87-0B8BF7DC5853}" sibTransId="{48EA7CBA-2B52-B040-A27C-9817ED3ADE4E}"/>
    <dgm:cxn modelId="{80F292EE-56FD-BD4D-8F87-3DCDE306F127}" type="presOf" srcId="{0B029179-8C5B-BE48-BBC9-48214B7CA15E}" destId="{C4AF77BB-197C-2945-9FCB-9EB85576A4B3}" srcOrd="0" destOrd="0" presId="urn:microsoft.com/office/officeart/2005/8/layout/process5"/>
    <dgm:cxn modelId="{FAB906CE-1F4A-AD41-8609-1F3E7AC97008}" type="presOf" srcId="{8DA971C2-F055-5449-8291-F8BCBD14B9BF}" destId="{619CD45E-116F-7846-AFB7-6854F8946381}" srcOrd="0" destOrd="0" presId="urn:microsoft.com/office/officeart/2005/8/layout/process5"/>
    <dgm:cxn modelId="{ADB9FF70-AFFD-324B-92B9-26B09A7A00F4}" srcId="{094C71AA-620E-8946-8E6E-008876AD69F7}" destId="{70624E5D-DC9D-304A-80C7-B33CB14E0E25}" srcOrd="9" destOrd="0" parTransId="{0BCB52D5-E36C-9A4A-AF29-8B23487B1396}" sibTransId="{D7ECC544-29F5-894F-8FB3-E45CDBD6CB96}"/>
    <dgm:cxn modelId="{C5E76CF2-E250-1F44-AC31-237072341ECE}" type="presOf" srcId="{094C71AA-620E-8946-8E6E-008876AD69F7}" destId="{E8F3262F-7108-1B4C-8B86-FE58D01F9509}" srcOrd="0" destOrd="0" presId="urn:microsoft.com/office/officeart/2005/8/layout/process5"/>
    <dgm:cxn modelId="{D05585E8-1675-CB4B-AEB1-7208A1253CEA}" type="presOf" srcId="{D098D07E-9A91-9448-8836-444D011EB3CD}" destId="{661CC235-D373-D24C-9909-7811CA889739}" srcOrd="1" destOrd="0" presId="urn:microsoft.com/office/officeart/2005/8/layout/process5"/>
    <dgm:cxn modelId="{4E84CF09-7DFB-DB4E-BE89-9D8C078CF87F}" type="presOf" srcId="{0B029179-8C5B-BE48-BBC9-48214B7CA15E}" destId="{11DE0D76-19E3-3C44-B686-557D3F494952}" srcOrd="1" destOrd="0" presId="urn:microsoft.com/office/officeart/2005/8/layout/process5"/>
    <dgm:cxn modelId="{07CBF266-A368-5840-ADB5-5C187A403439}" type="presOf" srcId="{39847517-FA36-FF4B-B912-D7851C53B194}" destId="{9B60EFDE-F511-D64B-8308-87C21DF4124F}" srcOrd="0" destOrd="0" presId="urn:microsoft.com/office/officeart/2005/8/layout/process5"/>
    <dgm:cxn modelId="{DBCFB75F-FB3C-A542-B27E-F7C892482148}" srcId="{094C71AA-620E-8946-8E6E-008876AD69F7}" destId="{741157EB-D5B1-C84F-864E-B5A3FDA679B8}" srcOrd="8" destOrd="0" parTransId="{FF36DCE7-468B-4541-AE32-25931A874079}" sibTransId="{CA422F3E-1FB7-6E42-A6FD-5BC929B85DB0}"/>
    <dgm:cxn modelId="{47F742F7-10DC-8945-A4A6-66ED244BF1CF}" type="presOf" srcId="{B484BC6E-009B-724E-94E8-25888848B259}" destId="{FA45F06C-17B8-7D46-910D-5FC9D1BCE95C}" srcOrd="1" destOrd="0" presId="urn:microsoft.com/office/officeart/2005/8/layout/process5"/>
    <dgm:cxn modelId="{E565261D-F494-774D-A6C5-87B649B97696}" type="presOf" srcId="{29925B4F-D3C7-4447-BF6A-EF476427E212}" destId="{4C46CE93-A590-544B-B16E-D27F73703B3A}" srcOrd="1" destOrd="0" presId="urn:microsoft.com/office/officeart/2005/8/layout/process5"/>
    <dgm:cxn modelId="{6ABA9D78-16B5-4040-AB98-B06A13C5C539}" srcId="{094C71AA-620E-8946-8E6E-008876AD69F7}" destId="{2B912F8A-2C77-4747-B24C-E548C5D52820}" srcOrd="0" destOrd="0" parTransId="{BBA271EB-40E2-8D44-9951-5A55C4BC9EEB}" sibTransId="{D098D07E-9A91-9448-8836-444D011EB3CD}"/>
    <dgm:cxn modelId="{6E08FFE3-6D30-6C4D-A071-F5EFA0A0A09B}" type="presOf" srcId="{D0571F9F-6294-F04C-A634-D6D14142D2C9}" destId="{5A915B85-58AE-2F4F-AE4F-E4EA72B97555}" srcOrd="0" destOrd="0" presId="urn:microsoft.com/office/officeart/2005/8/layout/process5"/>
    <dgm:cxn modelId="{F519E6B6-8EFE-8A49-87F3-F004626ABDFE}" srcId="{094C71AA-620E-8946-8E6E-008876AD69F7}" destId="{62A5B4F7-35D3-4F4C-AE80-37F33FE7B0B3}" srcOrd="3" destOrd="0" parTransId="{77CA3E0D-95F4-7142-B3AA-C71805742946}" sibTransId="{29925B4F-D3C7-4447-BF6A-EF476427E212}"/>
    <dgm:cxn modelId="{50866CBE-95D9-BA46-B308-A61DA1A28D09}" srcId="{094C71AA-620E-8946-8E6E-008876AD69F7}" destId="{C2CB1FDF-EBD8-CF4E-A952-153B47F58704}" srcOrd="4" destOrd="0" parTransId="{58038AC9-15FD-434F-B035-695FDB92D0FE}" sibTransId="{39847517-FA36-FF4B-B912-D7851C53B194}"/>
    <dgm:cxn modelId="{CDCA141B-3E45-6A47-A289-71E1E3BC6516}" type="presOf" srcId="{D7ECC544-29F5-894F-8FB3-E45CDBD6CB96}" destId="{367B990C-B818-FB41-9AF0-EC65698EBB25}" srcOrd="1" destOrd="0" presId="urn:microsoft.com/office/officeart/2005/8/layout/process5"/>
    <dgm:cxn modelId="{DC4F49C6-E9C8-2F47-B2F6-B58E0DA79CBE}" type="presOf" srcId="{48EA7CBA-2B52-B040-A27C-9817ED3ADE4E}" destId="{036FA12A-36B1-5D43-8CF0-663C51C1CA57}" srcOrd="0" destOrd="0" presId="urn:microsoft.com/office/officeart/2005/8/layout/process5"/>
    <dgm:cxn modelId="{AFA6BC3A-8581-1E4D-81FA-DB9E15209C50}" type="presOf" srcId="{7D19DB58-478E-E241-8570-62242D157057}" destId="{7E5EC2F7-78A2-6541-97E3-BD840AA544EB}" srcOrd="0" destOrd="0" presId="urn:microsoft.com/office/officeart/2005/8/layout/process5"/>
    <dgm:cxn modelId="{3F70FE11-8826-A640-9817-5ABEF6B01498}" type="presOf" srcId="{C2CB1FDF-EBD8-CF4E-A952-153B47F58704}" destId="{8BB79C0F-A5BC-8F4A-87C4-9E41C5C3740D}" srcOrd="0" destOrd="0" presId="urn:microsoft.com/office/officeart/2005/8/layout/process5"/>
    <dgm:cxn modelId="{CEA46A82-982A-E845-9F43-34F2F9DD407D}" srcId="{094C71AA-620E-8946-8E6E-008876AD69F7}" destId="{B3B1B744-3D6C-AB4A-864C-DA438B67FE1A}" srcOrd="11" destOrd="0" parTransId="{556311CD-5B1E-2E47-A3A9-1D250571B648}" sibTransId="{D0184704-49FB-4C40-9B64-A7D57BDCB9DE}"/>
    <dgm:cxn modelId="{984F6ACB-0321-6A4A-B025-D2935D3CD8C3}" type="presOf" srcId="{D098D07E-9A91-9448-8836-444D011EB3CD}" destId="{17A20ED4-FB94-D744-98EB-BA80F42C504B}" srcOrd="0" destOrd="0" presId="urn:microsoft.com/office/officeart/2005/8/layout/process5"/>
    <dgm:cxn modelId="{157A32EE-CFAE-684B-923F-694954701256}" type="presOf" srcId="{791DBB0C-0DDC-ED46-B5DD-909995EF5B22}" destId="{90E4ADBC-7ACD-D34E-A737-4351C072B3F3}" srcOrd="0" destOrd="0" presId="urn:microsoft.com/office/officeart/2005/8/layout/process5"/>
    <dgm:cxn modelId="{515ED0D8-5D36-3B41-AED6-50950C3FFEDC}" type="presOf" srcId="{29925B4F-D3C7-4447-BF6A-EF476427E212}" destId="{65BEB175-4C28-4A4A-9720-C29FC1B752EB}" srcOrd="0" destOrd="0" presId="urn:microsoft.com/office/officeart/2005/8/layout/process5"/>
    <dgm:cxn modelId="{6CF5B350-A573-A745-BE7B-FC3EACF053EF}" type="presOf" srcId="{D7ECC544-29F5-894F-8FB3-E45CDBD6CB96}" destId="{2E7058AB-13C6-7B4E-B516-ED7B67266088}" srcOrd="0" destOrd="0" presId="urn:microsoft.com/office/officeart/2005/8/layout/process5"/>
    <dgm:cxn modelId="{87BB975E-87CF-A14B-9FA6-5AC3B7564737}" type="presOf" srcId="{B484BC6E-009B-724E-94E8-25888848B259}" destId="{BBFA4DB6-D796-CE43-B4D1-46DD5D33E81C}" srcOrd="0" destOrd="0" presId="urn:microsoft.com/office/officeart/2005/8/layout/process5"/>
    <dgm:cxn modelId="{DBB2BB85-4FD2-F547-AE8B-5649B086A85C}" type="presOf" srcId="{741157EB-D5B1-C84F-864E-B5A3FDA679B8}" destId="{D6A3CEAD-6DEF-4340-806B-C87400E85DBC}" srcOrd="0" destOrd="0" presId="urn:microsoft.com/office/officeart/2005/8/layout/process5"/>
    <dgm:cxn modelId="{7A4DB18D-B4E3-C44B-9FD8-C18ECB0775FF}" type="presOf" srcId="{2B912F8A-2C77-4747-B24C-E548C5D52820}" destId="{A3E06B7A-686F-B446-A97A-77FA7591BCF7}" srcOrd="0" destOrd="0" presId="urn:microsoft.com/office/officeart/2005/8/layout/process5"/>
    <dgm:cxn modelId="{F794A7F5-1EBE-8E44-A9D8-FF6B35C3CD66}" type="presOf" srcId="{39847517-FA36-FF4B-B912-D7851C53B194}" destId="{F7A35365-E94F-F348-BA46-BAB3287CB0D4}" srcOrd="1" destOrd="0" presId="urn:microsoft.com/office/officeart/2005/8/layout/process5"/>
    <dgm:cxn modelId="{09004FB1-E14E-294D-9AE3-AC0271D7B18C}" type="presOf" srcId="{D62795A9-D453-E641-8B14-6E3A319B8B93}" destId="{E6B1CCE7-281E-D740-B17C-060692731A84}" srcOrd="0" destOrd="0" presId="urn:microsoft.com/office/officeart/2005/8/layout/process5"/>
    <dgm:cxn modelId="{B58E338D-F656-D54B-998A-47E7F71D6590}" type="presParOf" srcId="{E8F3262F-7108-1B4C-8B86-FE58D01F9509}" destId="{A3E06B7A-686F-B446-A97A-77FA7591BCF7}" srcOrd="0" destOrd="0" presId="urn:microsoft.com/office/officeart/2005/8/layout/process5"/>
    <dgm:cxn modelId="{AD635F1B-9456-7141-A87D-1F3260B8EA58}" type="presParOf" srcId="{E8F3262F-7108-1B4C-8B86-FE58D01F9509}" destId="{17A20ED4-FB94-D744-98EB-BA80F42C504B}" srcOrd="1" destOrd="0" presId="urn:microsoft.com/office/officeart/2005/8/layout/process5"/>
    <dgm:cxn modelId="{F5C4AB5B-9867-3E4E-A1D9-BA7FB98BE98B}" type="presParOf" srcId="{17A20ED4-FB94-D744-98EB-BA80F42C504B}" destId="{661CC235-D373-D24C-9909-7811CA889739}" srcOrd="0" destOrd="0" presId="urn:microsoft.com/office/officeart/2005/8/layout/process5"/>
    <dgm:cxn modelId="{4C73BC23-5832-C147-A12D-0CFA20EF952E}" type="presParOf" srcId="{E8F3262F-7108-1B4C-8B86-FE58D01F9509}" destId="{E6B1CCE7-281E-D740-B17C-060692731A84}" srcOrd="2" destOrd="0" presId="urn:microsoft.com/office/officeart/2005/8/layout/process5"/>
    <dgm:cxn modelId="{70BE771C-444E-D943-BA09-ED4D9C3A51A7}" type="presParOf" srcId="{E8F3262F-7108-1B4C-8B86-FE58D01F9509}" destId="{829CB908-49C7-BC41-88E7-A28DE7FFAFA9}" srcOrd="3" destOrd="0" presId="urn:microsoft.com/office/officeart/2005/8/layout/process5"/>
    <dgm:cxn modelId="{CDCCA193-A606-A142-9E44-AA6E7949D9B5}" type="presParOf" srcId="{829CB908-49C7-BC41-88E7-A28DE7FFAFA9}" destId="{AD950D80-AE59-6640-9DB4-F59EA3D26C61}" srcOrd="0" destOrd="0" presId="urn:microsoft.com/office/officeart/2005/8/layout/process5"/>
    <dgm:cxn modelId="{8D9EF60B-676B-ED49-B637-BF5FFD31C202}" type="presParOf" srcId="{E8F3262F-7108-1B4C-8B86-FE58D01F9509}" destId="{E084B81E-EA0C-EA4C-B962-B66272A370A7}" srcOrd="4" destOrd="0" presId="urn:microsoft.com/office/officeart/2005/8/layout/process5"/>
    <dgm:cxn modelId="{98438E07-BAE7-4140-97C9-5416265808E4}" type="presParOf" srcId="{E8F3262F-7108-1B4C-8B86-FE58D01F9509}" destId="{C4AF77BB-197C-2945-9FCB-9EB85576A4B3}" srcOrd="5" destOrd="0" presId="urn:microsoft.com/office/officeart/2005/8/layout/process5"/>
    <dgm:cxn modelId="{EDC211DF-819F-5140-856E-1C6CCA25D806}" type="presParOf" srcId="{C4AF77BB-197C-2945-9FCB-9EB85576A4B3}" destId="{11DE0D76-19E3-3C44-B686-557D3F494952}" srcOrd="0" destOrd="0" presId="urn:microsoft.com/office/officeart/2005/8/layout/process5"/>
    <dgm:cxn modelId="{497A6606-EFE0-2742-8D16-A520C79533FB}" type="presParOf" srcId="{E8F3262F-7108-1B4C-8B86-FE58D01F9509}" destId="{404F9D78-F3E9-974A-BEB6-9E6C2A9A4963}" srcOrd="6" destOrd="0" presId="urn:microsoft.com/office/officeart/2005/8/layout/process5"/>
    <dgm:cxn modelId="{A696A614-68EF-4241-A9B8-94826D0D677D}" type="presParOf" srcId="{E8F3262F-7108-1B4C-8B86-FE58D01F9509}" destId="{65BEB175-4C28-4A4A-9720-C29FC1B752EB}" srcOrd="7" destOrd="0" presId="urn:microsoft.com/office/officeart/2005/8/layout/process5"/>
    <dgm:cxn modelId="{4B470105-64B5-9B4A-9ECF-71414036B42C}" type="presParOf" srcId="{65BEB175-4C28-4A4A-9720-C29FC1B752EB}" destId="{4C46CE93-A590-544B-B16E-D27F73703B3A}" srcOrd="0" destOrd="0" presId="urn:microsoft.com/office/officeart/2005/8/layout/process5"/>
    <dgm:cxn modelId="{424658CF-4BF0-6847-8AF1-F2413BCA0A56}" type="presParOf" srcId="{E8F3262F-7108-1B4C-8B86-FE58D01F9509}" destId="{8BB79C0F-A5BC-8F4A-87C4-9E41C5C3740D}" srcOrd="8" destOrd="0" presId="urn:microsoft.com/office/officeart/2005/8/layout/process5"/>
    <dgm:cxn modelId="{E94EE114-3355-EC47-8290-58C5A1D5033B}" type="presParOf" srcId="{E8F3262F-7108-1B4C-8B86-FE58D01F9509}" destId="{9B60EFDE-F511-D64B-8308-87C21DF4124F}" srcOrd="9" destOrd="0" presId="urn:microsoft.com/office/officeart/2005/8/layout/process5"/>
    <dgm:cxn modelId="{2B75AB21-8634-294D-9EE2-5FC2801F7B5F}" type="presParOf" srcId="{9B60EFDE-F511-D64B-8308-87C21DF4124F}" destId="{F7A35365-E94F-F348-BA46-BAB3287CB0D4}" srcOrd="0" destOrd="0" presId="urn:microsoft.com/office/officeart/2005/8/layout/process5"/>
    <dgm:cxn modelId="{D11F6020-AF51-CF40-95AC-3FD38DC5C28D}" type="presParOf" srcId="{E8F3262F-7108-1B4C-8B86-FE58D01F9509}" destId="{7E5EC2F7-78A2-6541-97E3-BD840AA544EB}" srcOrd="10" destOrd="0" presId="urn:microsoft.com/office/officeart/2005/8/layout/process5"/>
    <dgm:cxn modelId="{E77BB44D-8CC4-F248-B77D-428A2E1B9155}" type="presParOf" srcId="{E8F3262F-7108-1B4C-8B86-FE58D01F9509}" destId="{036FA12A-36B1-5D43-8CF0-663C51C1CA57}" srcOrd="11" destOrd="0" presId="urn:microsoft.com/office/officeart/2005/8/layout/process5"/>
    <dgm:cxn modelId="{CEAEBBAD-CDB5-F244-9A62-F1CE84E086C6}" type="presParOf" srcId="{036FA12A-36B1-5D43-8CF0-663C51C1CA57}" destId="{65F087CF-3510-094F-9C46-8C431844605A}" srcOrd="0" destOrd="0" presId="urn:microsoft.com/office/officeart/2005/8/layout/process5"/>
    <dgm:cxn modelId="{C4E26058-B6A4-794E-8165-979881CE6E65}" type="presParOf" srcId="{E8F3262F-7108-1B4C-8B86-FE58D01F9509}" destId="{619CD45E-116F-7846-AFB7-6854F8946381}" srcOrd="12" destOrd="0" presId="urn:microsoft.com/office/officeart/2005/8/layout/process5"/>
    <dgm:cxn modelId="{00F36C47-6821-0D45-A5F0-6FC0A6168C34}" type="presParOf" srcId="{E8F3262F-7108-1B4C-8B86-FE58D01F9509}" destId="{BBFA4DB6-D796-CE43-B4D1-46DD5D33E81C}" srcOrd="13" destOrd="0" presId="urn:microsoft.com/office/officeart/2005/8/layout/process5"/>
    <dgm:cxn modelId="{867BC0D7-8DB0-C04A-9F50-90BB13C69C9C}" type="presParOf" srcId="{BBFA4DB6-D796-CE43-B4D1-46DD5D33E81C}" destId="{FA45F06C-17B8-7D46-910D-5FC9D1BCE95C}" srcOrd="0" destOrd="0" presId="urn:microsoft.com/office/officeart/2005/8/layout/process5"/>
    <dgm:cxn modelId="{078E9DDF-F57A-544F-A1B4-506EE07C2103}" type="presParOf" srcId="{E8F3262F-7108-1B4C-8B86-FE58D01F9509}" destId="{90E4ADBC-7ACD-D34E-A737-4351C072B3F3}" srcOrd="14" destOrd="0" presId="urn:microsoft.com/office/officeart/2005/8/layout/process5"/>
    <dgm:cxn modelId="{EE890738-EE39-B947-B22C-5D82FE215A5F}" type="presParOf" srcId="{E8F3262F-7108-1B4C-8B86-FE58D01F9509}" destId="{C23949AB-809C-0842-8BF1-40104B8454F7}" srcOrd="15" destOrd="0" presId="urn:microsoft.com/office/officeart/2005/8/layout/process5"/>
    <dgm:cxn modelId="{40187049-CC14-9D40-9E3A-E3673ECA6B05}" type="presParOf" srcId="{C23949AB-809C-0842-8BF1-40104B8454F7}" destId="{97AA5E23-B732-044C-AF75-EF3F845CA123}" srcOrd="0" destOrd="0" presId="urn:microsoft.com/office/officeart/2005/8/layout/process5"/>
    <dgm:cxn modelId="{46721F4A-775B-E741-B062-631EE555A551}" type="presParOf" srcId="{E8F3262F-7108-1B4C-8B86-FE58D01F9509}" destId="{D6A3CEAD-6DEF-4340-806B-C87400E85DBC}" srcOrd="16" destOrd="0" presId="urn:microsoft.com/office/officeart/2005/8/layout/process5"/>
    <dgm:cxn modelId="{79674973-C53C-DB4A-B107-C5096BA02A43}" type="presParOf" srcId="{E8F3262F-7108-1B4C-8B86-FE58D01F9509}" destId="{644B1F02-81F1-4B4A-AF85-9BBBE85257E1}" srcOrd="17" destOrd="0" presId="urn:microsoft.com/office/officeart/2005/8/layout/process5"/>
    <dgm:cxn modelId="{2190C30E-B063-C042-946C-295799F0523C}" type="presParOf" srcId="{644B1F02-81F1-4B4A-AF85-9BBBE85257E1}" destId="{0FD88759-A2B6-A747-840F-9E016F5EB599}" srcOrd="0" destOrd="0" presId="urn:microsoft.com/office/officeart/2005/8/layout/process5"/>
    <dgm:cxn modelId="{E3319844-FDB0-ED4F-9EF1-36C412D9E8B2}" type="presParOf" srcId="{E8F3262F-7108-1B4C-8B86-FE58D01F9509}" destId="{1A9BCE9D-5235-654D-A43F-3FB087393E8B}" srcOrd="18" destOrd="0" presId="urn:microsoft.com/office/officeart/2005/8/layout/process5"/>
    <dgm:cxn modelId="{47918FB4-36B3-B54B-A909-89EB509344D4}" type="presParOf" srcId="{E8F3262F-7108-1B4C-8B86-FE58D01F9509}" destId="{2E7058AB-13C6-7B4E-B516-ED7B67266088}" srcOrd="19" destOrd="0" presId="urn:microsoft.com/office/officeart/2005/8/layout/process5"/>
    <dgm:cxn modelId="{0ED3B52F-3FD8-7C44-9EFE-3C70675FCF7B}" type="presParOf" srcId="{2E7058AB-13C6-7B4E-B516-ED7B67266088}" destId="{367B990C-B818-FB41-9AF0-EC65698EBB25}" srcOrd="0" destOrd="0" presId="urn:microsoft.com/office/officeart/2005/8/layout/process5"/>
    <dgm:cxn modelId="{EF448866-0519-7B4C-B556-B1B7E6488B9F}" type="presParOf" srcId="{E8F3262F-7108-1B4C-8B86-FE58D01F9509}" destId="{5A915B85-58AE-2F4F-AE4F-E4EA72B97555}" srcOrd="20" destOrd="0" presId="urn:microsoft.com/office/officeart/2005/8/layout/process5"/>
    <dgm:cxn modelId="{39A5A1C4-0BE1-244B-83C6-F384631106B5}" type="presParOf" srcId="{E8F3262F-7108-1B4C-8B86-FE58D01F9509}" destId="{4822B3E2-878A-844B-AD04-09B92219580B}" srcOrd="21" destOrd="0" presId="urn:microsoft.com/office/officeart/2005/8/layout/process5"/>
    <dgm:cxn modelId="{8349F383-BECE-A949-B65A-5347DCC010F3}" type="presParOf" srcId="{4822B3E2-878A-844B-AD04-09B92219580B}" destId="{FAFE4F71-0941-294C-921A-6BC065E8855D}" srcOrd="0" destOrd="0" presId="urn:microsoft.com/office/officeart/2005/8/layout/process5"/>
    <dgm:cxn modelId="{B2D2026D-8221-AB43-905D-960699ABD31C}" type="presParOf" srcId="{E8F3262F-7108-1B4C-8B86-FE58D01F9509}" destId="{164AF535-9CA9-7B49-9A4E-0997B04FCBF8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06B7A-686F-B446-A97A-77FA7591BCF7}">
      <dsp:nvSpPr>
        <dsp:cNvPr id="0" name=""/>
        <dsp:cNvSpPr/>
      </dsp:nvSpPr>
      <dsp:spPr>
        <a:xfrm>
          <a:off x="98668" y="2398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Application and DB Assessment</a:t>
          </a:r>
        </a:p>
      </dsp:txBody>
      <dsp:txXfrm>
        <a:off x="126104" y="29834"/>
        <a:ext cx="1506359" cy="881866"/>
      </dsp:txXfrm>
    </dsp:sp>
    <dsp:sp modelId="{17A20ED4-FB94-D744-98EB-BA80F42C504B}">
      <dsp:nvSpPr>
        <dsp:cNvPr id="0" name=""/>
        <dsp:cNvSpPr/>
      </dsp:nvSpPr>
      <dsp:spPr>
        <a:xfrm>
          <a:off x="1797288" y="277175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1797288" y="354612"/>
        <a:ext cx="231687" cy="232311"/>
      </dsp:txXfrm>
    </dsp:sp>
    <dsp:sp modelId="{E6B1CCE7-281E-D740-B17C-060692731A84}">
      <dsp:nvSpPr>
        <dsp:cNvPr id="0" name=""/>
        <dsp:cNvSpPr/>
      </dsp:nvSpPr>
      <dsp:spPr>
        <a:xfrm>
          <a:off x="2284392" y="2398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Create Wave Backlog</a:t>
          </a:r>
        </a:p>
      </dsp:txBody>
      <dsp:txXfrm>
        <a:off x="2311828" y="29834"/>
        <a:ext cx="1506359" cy="881866"/>
      </dsp:txXfrm>
    </dsp:sp>
    <dsp:sp modelId="{829CB908-49C7-BC41-88E7-A28DE7FFAFA9}">
      <dsp:nvSpPr>
        <dsp:cNvPr id="0" name=""/>
        <dsp:cNvSpPr/>
      </dsp:nvSpPr>
      <dsp:spPr>
        <a:xfrm>
          <a:off x="3983012" y="277175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983012" y="354612"/>
        <a:ext cx="231687" cy="232311"/>
      </dsp:txXfrm>
    </dsp:sp>
    <dsp:sp modelId="{E084B81E-EA0C-EA4C-B962-B66272A370A7}">
      <dsp:nvSpPr>
        <dsp:cNvPr id="0" name=""/>
        <dsp:cNvSpPr/>
      </dsp:nvSpPr>
      <dsp:spPr>
        <a:xfrm>
          <a:off x="4470116" y="2398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Wave Plan</a:t>
          </a:r>
        </a:p>
      </dsp:txBody>
      <dsp:txXfrm>
        <a:off x="4497552" y="29834"/>
        <a:ext cx="1506359" cy="881866"/>
      </dsp:txXfrm>
    </dsp:sp>
    <dsp:sp modelId="{C4AF77BB-197C-2945-9FCB-9EB85576A4B3}">
      <dsp:nvSpPr>
        <dsp:cNvPr id="0" name=""/>
        <dsp:cNvSpPr/>
      </dsp:nvSpPr>
      <dsp:spPr>
        <a:xfrm>
          <a:off x="6168736" y="277175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6168736" y="354612"/>
        <a:ext cx="231687" cy="232311"/>
      </dsp:txXfrm>
    </dsp:sp>
    <dsp:sp modelId="{404F9D78-F3E9-974A-BEB6-9E6C2A9A4963}">
      <dsp:nvSpPr>
        <dsp:cNvPr id="0" name=""/>
        <dsp:cNvSpPr/>
      </dsp:nvSpPr>
      <dsp:spPr>
        <a:xfrm>
          <a:off x="6655841" y="2398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Access to Source and Provision Target</a:t>
          </a:r>
        </a:p>
      </dsp:txBody>
      <dsp:txXfrm>
        <a:off x="6683277" y="29834"/>
        <a:ext cx="1506359" cy="881866"/>
      </dsp:txXfrm>
    </dsp:sp>
    <dsp:sp modelId="{65BEB175-4C28-4A4A-9720-C29FC1B752EB}">
      <dsp:nvSpPr>
        <dsp:cNvPr id="0" name=""/>
        <dsp:cNvSpPr/>
      </dsp:nvSpPr>
      <dsp:spPr>
        <a:xfrm rot="5400000">
          <a:off x="7270966" y="1048424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-5400000">
        <a:off x="7320301" y="1076526"/>
        <a:ext cx="232311" cy="231687"/>
      </dsp:txXfrm>
    </dsp:sp>
    <dsp:sp modelId="{8BB79C0F-A5BC-8F4A-87C4-9E41C5C3740D}">
      <dsp:nvSpPr>
        <dsp:cNvPr id="0" name=""/>
        <dsp:cNvSpPr/>
      </dsp:nvSpPr>
      <dsp:spPr>
        <a:xfrm>
          <a:off x="6655841" y="1563630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Database Schema Conversion</a:t>
          </a:r>
        </a:p>
      </dsp:txBody>
      <dsp:txXfrm>
        <a:off x="6683277" y="1591066"/>
        <a:ext cx="1506359" cy="881866"/>
      </dsp:txXfrm>
    </dsp:sp>
    <dsp:sp modelId="{9B60EFDE-F511-D64B-8308-87C21DF4124F}">
      <dsp:nvSpPr>
        <dsp:cNvPr id="0" name=""/>
        <dsp:cNvSpPr/>
      </dsp:nvSpPr>
      <dsp:spPr>
        <a:xfrm rot="10800000">
          <a:off x="6187471" y="1838407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6286765" y="1915844"/>
        <a:ext cx="231687" cy="232311"/>
      </dsp:txXfrm>
    </dsp:sp>
    <dsp:sp modelId="{7E5EC2F7-78A2-6541-97E3-BD840AA544EB}">
      <dsp:nvSpPr>
        <dsp:cNvPr id="0" name=""/>
        <dsp:cNvSpPr/>
      </dsp:nvSpPr>
      <dsp:spPr>
        <a:xfrm>
          <a:off x="4470116" y="1563630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Application Code Conversion</a:t>
          </a:r>
        </a:p>
      </dsp:txBody>
      <dsp:txXfrm>
        <a:off x="4497552" y="1591066"/>
        <a:ext cx="1506359" cy="881866"/>
      </dsp:txXfrm>
    </dsp:sp>
    <dsp:sp modelId="{036FA12A-36B1-5D43-8CF0-663C51C1CA57}">
      <dsp:nvSpPr>
        <dsp:cNvPr id="0" name=""/>
        <dsp:cNvSpPr/>
      </dsp:nvSpPr>
      <dsp:spPr>
        <a:xfrm rot="10800000">
          <a:off x="4001747" y="1838407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4101041" y="1915844"/>
        <a:ext cx="231687" cy="232311"/>
      </dsp:txXfrm>
    </dsp:sp>
    <dsp:sp modelId="{619CD45E-116F-7846-AFB7-6854F8946381}">
      <dsp:nvSpPr>
        <dsp:cNvPr id="0" name=""/>
        <dsp:cNvSpPr/>
      </dsp:nvSpPr>
      <dsp:spPr>
        <a:xfrm>
          <a:off x="2284392" y="1563630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Data Migration</a:t>
          </a:r>
        </a:p>
      </dsp:txBody>
      <dsp:txXfrm>
        <a:off x="2311828" y="1591066"/>
        <a:ext cx="1506359" cy="881866"/>
      </dsp:txXfrm>
    </dsp:sp>
    <dsp:sp modelId="{BBFA4DB6-D796-CE43-B4D1-46DD5D33E81C}">
      <dsp:nvSpPr>
        <dsp:cNvPr id="0" name=""/>
        <dsp:cNvSpPr/>
      </dsp:nvSpPr>
      <dsp:spPr>
        <a:xfrm rot="10800000">
          <a:off x="1816023" y="1838407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1915317" y="1915844"/>
        <a:ext cx="231687" cy="232311"/>
      </dsp:txXfrm>
    </dsp:sp>
    <dsp:sp modelId="{90E4ADBC-7ACD-D34E-A737-4351C072B3F3}">
      <dsp:nvSpPr>
        <dsp:cNvPr id="0" name=""/>
        <dsp:cNvSpPr/>
      </dsp:nvSpPr>
      <dsp:spPr>
        <a:xfrm>
          <a:off x="98668" y="1563630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Functional Testing (UAT)</a:t>
          </a:r>
        </a:p>
      </dsp:txBody>
      <dsp:txXfrm>
        <a:off x="126104" y="1591066"/>
        <a:ext cx="1506359" cy="881866"/>
      </dsp:txXfrm>
    </dsp:sp>
    <dsp:sp modelId="{C23949AB-809C-0842-8BF1-40104B8454F7}">
      <dsp:nvSpPr>
        <dsp:cNvPr id="0" name=""/>
        <dsp:cNvSpPr/>
      </dsp:nvSpPr>
      <dsp:spPr>
        <a:xfrm rot="5400000">
          <a:off x="713793" y="2609655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-5400000">
        <a:off x="763128" y="2637757"/>
        <a:ext cx="232311" cy="231687"/>
      </dsp:txXfrm>
    </dsp:sp>
    <dsp:sp modelId="{D6A3CEAD-6DEF-4340-806B-C87400E85DBC}">
      <dsp:nvSpPr>
        <dsp:cNvPr id="0" name=""/>
        <dsp:cNvSpPr/>
      </dsp:nvSpPr>
      <dsp:spPr>
        <a:xfrm>
          <a:off x="98668" y="3124862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Performance Testing</a:t>
          </a:r>
        </a:p>
      </dsp:txBody>
      <dsp:txXfrm>
        <a:off x="126104" y="3152298"/>
        <a:ext cx="1506359" cy="881866"/>
      </dsp:txXfrm>
    </dsp:sp>
    <dsp:sp modelId="{644B1F02-81F1-4B4A-AF85-9BBBE85257E1}">
      <dsp:nvSpPr>
        <dsp:cNvPr id="0" name=""/>
        <dsp:cNvSpPr/>
      </dsp:nvSpPr>
      <dsp:spPr>
        <a:xfrm>
          <a:off x="1797288" y="3399638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1797288" y="3477075"/>
        <a:ext cx="231687" cy="232311"/>
      </dsp:txXfrm>
    </dsp:sp>
    <dsp:sp modelId="{1A9BCE9D-5235-654D-A43F-3FB087393E8B}">
      <dsp:nvSpPr>
        <dsp:cNvPr id="0" name=""/>
        <dsp:cNvSpPr/>
      </dsp:nvSpPr>
      <dsp:spPr>
        <a:xfrm>
          <a:off x="2284392" y="3124862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Production Cutover</a:t>
          </a:r>
        </a:p>
      </dsp:txBody>
      <dsp:txXfrm>
        <a:off x="2311828" y="3152298"/>
        <a:ext cx="1506359" cy="881866"/>
      </dsp:txXfrm>
    </dsp:sp>
    <dsp:sp modelId="{2E7058AB-13C6-7B4E-B516-ED7B67266088}">
      <dsp:nvSpPr>
        <dsp:cNvPr id="0" name=""/>
        <dsp:cNvSpPr/>
      </dsp:nvSpPr>
      <dsp:spPr>
        <a:xfrm>
          <a:off x="3983012" y="3399638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983012" y="3477075"/>
        <a:ext cx="231687" cy="232311"/>
      </dsp:txXfrm>
    </dsp:sp>
    <dsp:sp modelId="{5A915B85-58AE-2F4F-AE4F-E4EA72B97555}">
      <dsp:nvSpPr>
        <dsp:cNvPr id="0" name=""/>
        <dsp:cNvSpPr/>
      </dsp:nvSpPr>
      <dsp:spPr>
        <a:xfrm>
          <a:off x="4470116" y="3124862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Documentation</a:t>
          </a:r>
        </a:p>
      </dsp:txBody>
      <dsp:txXfrm>
        <a:off x="4497552" y="3152298"/>
        <a:ext cx="1506359" cy="881866"/>
      </dsp:txXfrm>
    </dsp:sp>
    <dsp:sp modelId="{4822B3E2-878A-844B-AD04-09B92219580B}">
      <dsp:nvSpPr>
        <dsp:cNvPr id="0" name=""/>
        <dsp:cNvSpPr/>
      </dsp:nvSpPr>
      <dsp:spPr>
        <a:xfrm>
          <a:off x="6168736" y="3399638"/>
          <a:ext cx="330981" cy="387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6168736" y="3477075"/>
        <a:ext cx="231687" cy="232311"/>
      </dsp:txXfrm>
    </dsp:sp>
    <dsp:sp modelId="{164AF535-9CA9-7B49-9A4E-0997B04FCBF8}">
      <dsp:nvSpPr>
        <dsp:cNvPr id="0" name=""/>
        <dsp:cNvSpPr/>
      </dsp:nvSpPr>
      <dsp:spPr>
        <a:xfrm>
          <a:off x="6655841" y="3124862"/>
          <a:ext cx="1561231" cy="93673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Transition</a:t>
          </a:r>
        </a:p>
      </dsp:txBody>
      <dsp:txXfrm>
        <a:off x="6683277" y="3152298"/>
        <a:ext cx="1506359" cy="881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Pilot Steps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90A73E0-8F1E-FF47-ABBC-7C216DCAB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442833"/>
              </p:ext>
            </p:extLst>
          </p:nvPr>
        </p:nvGraphicFramePr>
        <p:xfrm>
          <a:off x="382210" y="707019"/>
          <a:ext cx="83157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5700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13751</TotalTime>
  <Words>37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Migration Pilot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733</cp:revision>
  <cp:lastPrinted>2017-11-27T07:56:38Z</cp:lastPrinted>
  <dcterms:created xsi:type="dcterms:W3CDTF">2016-06-17T18:22:10Z</dcterms:created>
  <dcterms:modified xsi:type="dcterms:W3CDTF">2021-07-21T18:41:12Z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