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6"/>
  </p:notesMasterIdLst>
  <p:sldIdLst>
    <p:sldId id="620" r:id="rId5"/>
  </p:sldIdLst>
  <p:sldSz cx="9144000" cy="5143500" type="screen16x9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F3E"/>
    <a:srgbClr val="879196"/>
    <a:srgbClr val="545B64"/>
    <a:srgbClr val="FF9900"/>
    <a:srgbClr val="FFFFFF"/>
    <a:srgbClr val="EAEDED"/>
    <a:srgbClr val="1E8900"/>
    <a:srgbClr val="6AAF35"/>
    <a:srgbClr val="007DBC"/>
    <a:srgbClr val="F2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87" autoAdjust="0"/>
    <p:restoredTop sz="92826" autoAdjust="0"/>
  </p:normalViewPr>
  <p:slideViewPr>
    <p:cSldViewPr snapToGrid="0" showGuides="1">
      <p:cViewPr varScale="1">
        <p:scale>
          <a:sx n="109" d="100"/>
          <a:sy n="109" d="100"/>
        </p:scale>
        <p:origin x="180" y="108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60" d="100"/>
        <a:sy n="160" d="100"/>
      </p:scale>
      <p:origin x="0" y="-4614"/>
    </p:cViewPr>
  </p:sorterViewPr>
  <p:notesViewPr>
    <p:cSldViewPr snapToGrid="0">
      <p:cViewPr varScale="1">
        <p:scale>
          <a:sx n="69" d="100"/>
          <a:sy n="69" d="100"/>
        </p:scale>
        <p:origin x="276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A30FA2-8D3C-FB48-92B0-A1E23C0D613F}" type="doc">
      <dgm:prSet loTypeId="urn:microsoft.com/office/officeart/2005/8/layout/bProcess4" loCatId="" qsTypeId="urn:microsoft.com/office/officeart/2005/8/quickstyle/simple1" qsCatId="simple" csTypeId="urn:microsoft.com/office/officeart/2005/8/colors/accent1_2" csCatId="accent1" phldr="1"/>
      <dgm:spPr/>
    </dgm:pt>
    <dgm:pt modelId="{F96EF362-C76B-8E4A-8D98-49E8FB3757FB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GB" sz="1200" dirty="0"/>
            <a:t>Review and Validate Database Inventory</a:t>
          </a:r>
        </a:p>
      </dgm:t>
    </dgm:pt>
    <dgm:pt modelId="{0DF52B44-33FE-834B-B206-3F1E5CEEAC8F}" type="parTrans" cxnId="{88CE8116-BB08-6244-B082-A35A1A78DDC4}">
      <dgm:prSet/>
      <dgm:spPr/>
      <dgm:t>
        <a:bodyPr/>
        <a:lstStyle/>
        <a:p>
          <a:endParaRPr lang="en-GB" sz="1800"/>
        </a:p>
      </dgm:t>
    </dgm:pt>
    <dgm:pt modelId="{E3D173AD-028F-A945-B02E-1ED0BD7626DE}" type="sibTrans" cxnId="{88CE8116-BB08-6244-B082-A35A1A78DDC4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GB" sz="1800"/>
        </a:p>
      </dgm:t>
    </dgm:pt>
    <dgm:pt modelId="{5ACF9515-3E15-4843-A3CC-FACACAF91DA2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GB" sz="1200" dirty="0"/>
            <a:t>Review and Validate Application Inventory</a:t>
          </a:r>
        </a:p>
      </dgm:t>
    </dgm:pt>
    <dgm:pt modelId="{07BC4505-93F8-0E45-8B96-690D49B702EC}" type="parTrans" cxnId="{07619107-D1FA-8A4C-959D-9FB8100C803E}">
      <dgm:prSet/>
      <dgm:spPr/>
      <dgm:t>
        <a:bodyPr/>
        <a:lstStyle/>
        <a:p>
          <a:endParaRPr lang="en-GB" sz="1800"/>
        </a:p>
      </dgm:t>
    </dgm:pt>
    <dgm:pt modelId="{9457420B-7032-004D-BFAB-5E82CE8A7C92}" type="sibTrans" cxnId="{07619107-D1FA-8A4C-959D-9FB8100C803E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GB" sz="1800"/>
        </a:p>
      </dgm:t>
    </dgm:pt>
    <dgm:pt modelId="{ED17580D-4260-BB4B-B474-E0A6A703FAD9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GB" sz="1200" dirty="0"/>
            <a:t>Determine Migration Path</a:t>
          </a:r>
        </a:p>
        <a:p>
          <a:r>
            <a:rPr lang="en-GB" sz="1200" dirty="0"/>
            <a:t>Retain / Rehost / Refactor / Rearchitect / Retire</a:t>
          </a:r>
        </a:p>
      </dgm:t>
    </dgm:pt>
    <dgm:pt modelId="{51ED7309-D3B7-C04E-926E-5668D55C6B58}" type="parTrans" cxnId="{D6359634-002C-AC47-BF27-4BBDE5AF84C6}">
      <dgm:prSet/>
      <dgm:spPr/>
      <dgm:t>
        <a:bodyPr/>
        <a:lstStyle/>
        <a:p>
          <a:endParaRPr lang="en-GB" sz="1800"/>
        </a:p>
      </dgm:t>
    </dgm:pt>
    <dgm:pt modelId="{2C09D5D6-826A-9241-9837-EB8B11A805B6}" type="sibTrans" cxnId="{D6359634-002C-AC47-BF27-4BBDE5AF84C6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GB" sz="1800"/>
        </a:p>
      </dgm:t>
    </dgm:pt>
    <dgm:pt modelId="{046B093E-3EB4-F247-9394-C7BA10BCACD7}">
      <dgm:prSet custT="1"/>
      <dgm:spPr>
        <a:solidFill>
          <a:schemeClr val="accent3"/>
        </a:solidFill>
      </dgm:spPr>
      <dgm:t>
        <a:bodyPr/>
        <a:lstStyle/>
        <a:p>
          <a:r>
            <a:rPr lang="en-GB" sz="1200" dirty="0"/>
            <a:t>Identify Target AWS Database</a:t>
          </a:r>
        </a:p>
      </dgm:t>
    </dgm:pt>
    <dgm:pt modelId="{08501D31-6EE1-DE48-895B-15AE13BC4965}" type="parTrans" cxnId="{31F4F97B-7E2D-D64D-AD79-F5F87B965D1F}">
      <dgm:prSet/>
      <dgm:spPr/>
      <dgm:t>
        <a:bodyPr/>
        <a:lstStyle/>
        <a:p>
          <a:endParaRPr lang="en-GB" sz="1800"/>
        </a:p>
      </dgm:t>
    </dgm:pt>
    <dgm:pt modelId="{1DCE96AE-2B67-8D47-B68B-B56BC122A1C3}" type="sibTrans" cxnId="{31F4F97B-7E2D-D64D-AD79-F5F87B965D1F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GB" sz="1800"/>
        </a:p>
      </dgm:t>
    </dgm:pt>
    <dgm:pt modelId="{C12F509D-A7DF-864F-855E-2ED9C160E6F0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GB" sz="1200" dirty="0"/>
            <a:t>Determine Application Dependencies on DB and Application interdependencies</a:t>
          </a:r>
        </a:p>
      </dgm:t>
    </dgm:pt>
    <dgm:pt modelId="{D411CEA8-C3AF-9F49-86E6-F0EC9F4D01C6}" type="parTrans" cxnId="{C6E104EA-F816-6449-923F-62BF7A77B3EB}">
      <dgm:prSet/>
      <dgm:spPr/>
      <dgm:t>
        <a:bodyPr/>
        <a:lstStyle/>
        <a:p>
          <a:endParaRPr lang="en-GB" sz="1800"/>
        </a:p>
      </dgm:t>
    </dgm:pt>
    <dgm:pt modelId="{B4F6A6FA-B33C-954E-A9B9-4B957F915D23}" type="sibTrans" cxnId="{C6E104EA-F816-6449-923F-62BF7A77B3EB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GB" sz="1800"/>
        </a:p>
      </dgm:t>
    </dgm:pt>
    <dgm:pt modelId="{0768FF81-87F9-DA43-92C4-A09D32800A7D}">
      <dgm:prSet custT="1"/>
      <dgm:spPr>
        <a:solidFill>
          <a:schemeClr val="accent3"/>
        </a:solidFill>
      </dgm:spPr>
      <dgm:t>
        <a:bodyPr/>
        <a:lstStyle/>
        <a:p>
          <a:r>
            <a:rPr lang="en-GB" sz="1200" dirty="0"/>
            <a:t>Estimate Migration Effort (App/DB)</a:t>
          </a:r>
        </a:p>
      </dgm:t>
    </dgm:pt>
    <dgm:pt modelId="{C78BDB79-243A-2F48-9F9E-A98BE0B05025}" type="parTrans" cxnId="{CBCCD331-0D46-374C-92DE-7B460D84C06D}">
      <dgm:prSet/>
      <dgm:spPr/>
      <dgm:t>
        <a:bodyPr/>
        <a:lstStyle/>
        <a:p>
          <a:endParaRPr lang="en-GB" sz="1800"/>
        </a:p>
      </dgm:t>
    </dgm:pt>
    <dgm:pt modelId="{5FB29B5D-5334-244B-9CC2-C413FFFDAE6B}" type="sibTrans" cxnId="{CBCCD331-0D46-374C-92DE-7B460D84C06D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GB" sz="1800"/>
        </a:p>
      </dgm:t>
    </dgm:pt>
    <dgm:pt modelId="{FCE8E23A-26B3-2148-874F-08E9A85939CA}">
      <dgm:prSet custT="1"/>
      <dgm:spPr>
        <a:solidFill>
          <a:schemeClr val="accent3"/>
        </a:solidFill>
      </dgm:spPr>
      <dgm:t>
        <a:bodyPr/>
        <a:lstStyle/>
        <a:p>
          <a:r>
            <a:rPr lang="en-GB" sz="1200" dirty="0"/>
            <a:t>Determine Migration Waves</a:t>
          </a:r>
        </a:p>
      </dgm:t>
    </dgm:pt>
    <dgm:pt modelId="{BCC1C482-4C3B-8849-BCB6-26C3A7BCB093}" type="parTrans" cxnId="{0CA38194-1DDD-7F40-AA9A-457C2FA0AE03}">
      <dgm:prSet/>
      <dgm:spPr/>
      <dgm:t>
        <a:bodyPr/>
        <a:lstStyle/>
        <a:p>
          <a:endParaRPr lang="en-GB" sz="1800"/>
        </a:p>
      </dgm:t>
    </dgm:pt>
    <dgm:pt modelId="{A126AAC2-1CE7-C843-B68E-E73FAEC8847B}" type="sibTrans" cxnId="{0CA38194-1DDD-7F40-AA9A-457C2FA0AE03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GB" sz="1800"/>
        </a:p>
      </dgm:t>
    </dgm:pt>
    <dgm:pt modelId="{B0BD9117-FB6A-864C-80EE-6874D1881F5A}">
      <dgm:prSet custT="1"/>
      <dgm:spPr>
        <a:solidFill>
          <a:schemeClr val="accent3"/>
        </a:solidFill>
      </dgm:spPr>
      <dgm:t>
        <a:bodyPr/>
        <a:lstStyle/>
        <a:p>
          <a:r>
            <a:rPr lang="en-GB" sz="1200" dirty="0"/>
            <a:t>Determine Migration Priority based on Business Value, Migration Risks, Complexity/Effort</a:t>
          </a:r>
        </a:p>
      </dgm:t>
    </dgm:pt>
    <dgm:pt modelId="{58B52D46-3D05-5A45-8B6A-95A6DE5432BC}" type="parTrans" cxnId="{7D715F1E-3FE2-1A41-85AE-39013F119D2D}">
      <dgm:prSet/>
      <dgm:spPr/>
      <dgm:t>
        <a:bodyPr/>
        <a:lstStyle/>
        <a:p>
          <a:endParaRPr lang="en-GB" sz="1800"/>
        </a:p>
      </dgm:t>
    </dgm:pt>
    <dgm:pt modelId="{D4F5228A-6B3B-BA49-B0B4-0CD00B05666C}" type="sibTrans" cxnId="{7D715F1E-3FE2-1A41-85AE-39013F119D2D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GB" sz="1800"/>
        </a:p>
      </dgm:t>
    </dgm:pt>
    <dgm:pt modelId="{7F1EF554-B409-2747-A98F-9BA35EED912D}">
      <dgm:prSet custT="1"/>
      <dgm:spPr>
        <a:solidFill>
          <a:schemeClr val="accent3"/>
        </a:solidFill>
      </dgm:spPr>
      <dgm:t>
        <a:bodyPr/>
        <a:lstStyle/>
        <a:p>
          <a:r>
            <a:rPr lang="en-GB" sz="1200" dirty="0"/>
            <a:t>Create Migration Waves Roadmap</a:t>
          </a:r>
        </a:p>
      </dgm:t>
    </dgm:pt>
    <dgm:pt modelId="{E4A93B18-E8CE-C342-883E-C365FC6D9BB0}" type="parTrans" cxnId="{45B6F436-673D-D647-A31C-169E3EFE14E4}">
      <dgm:prSet/>
      <dgm:spPr/>
      <dgm:t>
        <a:bodyPr/>
        <a:lstStyle/>
        <a:p>
          <a:endParaRPr lang="en-GB" sz="1800"/>
        </a:p>
      </dgm:t>
    </dgm:pt>
    <dgm:pt modelId="{30473148-5CF7-7C49-B181-4E0D99BE2B0F}" type="sibTrans" cxnId="{45B6F436-673D-D647-A31C-169E3EFE14E4}">
      <dgm:prSet/>
      <dgm:spPr/>
      <dgm:t>
        <a:bodyPr/>
        <a:lstStyle/>
        <a:p>
          <a:endParaRPr lang="en-GB" sz="1800"/>
        </a:p>
      </dgm:t>
    </dgm:pt>
    <dgm:pt modelId="{7B6728BC-6547-4A46-9B96-5E9DE87699A0}" type="pres">
      <dgm:prSet presAssocID="{54A30FA2-8D3C-FB48-92B0-A1E23C0D613F}" presName="Name0" presStyleCnt="0">
        <dgm:presLayoutVars>
          <dgm:dir/>
          <dgm:resizeHandles/>
        </dgm:presLayoutVars>
      </dgm:prSet>
      <dgm:spPr/>
    </dgm:pt>
    <dgm:pt modelId="{7E333A72-8E0D-334F-AA16-3B6E622F6967}" type="pres">
      <dgm:prSet presAssocID="{F96EF362-C76B-8E4A-8D98-49E8FB3757FB}" presName="compNode" presStyleCnt="0"/>
      <dgm:spPr/>
    </dgm:pt>
    <dgm:pt modelId="{B3185848-6DFB-504D-96A0-38C1263E307D}" type="pres">
      <dgm:prSet presAssocID="{F96EF362-C76B-8E4A-8D98-49E8FB3757FB}" presName="dummyConnPt" presStyleCnt="0"/>
      <dgm:spPr/>
    </dgm:pt>
    <dgm:pt modelId="{BD290DD4-C5B0-9142-9CAC-ABB4D78E5002}" type="pres">
      <dgm:prSet presAssocID="{F96EF362-C76B-8E4A-8D98-49E8FB3757FB}" presName="node" presStyleLbl="node1" presStyleIdx="0" presStyleCnt="9" custLinFactNeighborX="434" custLinFactNeighborY="-21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E3C7AA-2097-E64C-9C86-374B9813E5B2}" type="pres">
      <dgm:prSet presAssocID="{E3D173AD-028F-A945-B02E-1ED0BD7626DE}" presName="sibTrans" presStyleLbl="bgSibTrans2D1" presStyleIdx="0" presStyleCnt="8"/>
      <dgm:spPr/>
      <dgm:t>
        <a:bodyPr/>
        <a:lstStyle/>
        <a:p>
          <a:endParaRPr lang="en-US"/>
        </a:p>
      </dgm:t>
    </dgm:pt>
    <dgm:pt modelId="{4C69E97B-67B5-2149-9340-CF82CC7BB514}" type="pres">
      <dgm:prSet presAssocID="{5ACF9515-3E15-4843-A3CC-FACACAF91DA2}" presName="compNode" presStyleCnt="0"/>
      <dgm:spPr/>
    </dgm:pt>
    <dgm:pt modelId="{96E61A99-8423-EF4C-9306-0458F91B3304}" type="pres">
      <dgm:prSet presAssocID="{5ACF9515-3E15-4843-A3CC-FACACAF91DA2}" presName="dummyConnPt" presStyleCnt="0"/>
      <dgm:spPr/>
    </dgm:pt>
    <dgm:pt modelId="{9AF8F6D9-3C47-834B-840E-F7EC0A524F8A}" type="pres">
      <dgm:prSet presAssocID="{5ACF9515-3E15-4843-A3CC-FACACAF91DA2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6A467C-BB8B-1047-A531-6074BA41E7F7}" type="pres">
      <dgm:prSet presAssocID="{9457420B-7032-004D-BFAB-5E82CE8A7C92}" presName="sibTrans" presStyleLbl="bgSibTrans2D1" presStyleIdx="1" presStyleCnt="8"/>
      <dgm:spPr/>
      <dgm:t>
        <a:bodyPr/>
        <a:lstStyle/>
        <a:p>
          <a:endParaRPr lang="en-US"/>
        </a:p>
      </dgm:t>
    </dgm:pt>
    <dgm:pt modelId="{8C6FE07D-6200-F749-B4AE-8042F2A49FD4}" type="pres">
      <dgm:prSet presAssocID="{C12F509D-A7DF-864F-855E-2ED9C160E6F0}" presName="compNode" presStyleCnt="0"/>
      <dgm:spPr/>
    </dgm:pt>
    <dgm:pt modelId="{1FD32690-62B2-004A-B41E-7246446B9236}" type="pres">
      <dgm:prSet presAssocID="{C12F509D-A7DF-864F-855E-2ED9C160E6F0}" presName="dummyConnPt" presStyleCnt="0"/>
      <dgm:spPr/>
    </dgm:pt>
    <dgm:pt modelId="{C2D206A1-AC7F-2B41-B2FA-CFB0E7D2F366}" type="pres">
      <dgm:prSet presAssocID="{C12F509D-A7DF-864F-855E-2ED9C160E6F0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DE8DE3-03AE-D44C-B44B-EC753EE32DFB}" type="pres">
      <dgm:prSet presAssocID="{B4F6A6FA-B33C-954E-A9B9-4B957F915D23}" presName="sibTrans" presStyleLbl="bgSibTrans2D1" presStyleIdx="2" presStyleCnt="8"/>
      <dgm:spPr/>
      <dgm:t>
        <a:bodyPr/>
        <a:lstStyle/>
        <a:p>
          <a:endParaRPr lang="en-US"/>
        </a:p>
      </dgm:t>
    </dgm:pt>
    <dgm:pt modelId="{0F005FC1-3209-8D44-A7A9-151FA46E89BF}" type="pres">
      <dgm:prSet presAssocID="{ED17580D-4260-BB4B-B474-E0A6A703FAD9}" presName="compNode" presStyleCnt="0"/>
      <dgm:spPr/>
    </dgm:pt>
    <dgm:pt modelId="{8515D32B-3376-BB4A-B63C-870FC9FF4770}" type="pres">
      <dgm:prSet presAssocID="{ED17580D-4260-BB4B-B474-E0A6A703FAD9}" presName="dummyConnPt" presStyleCnt="0"/>
      <dgm:spPr/>
    </dgm:pt>
    <dgm:pt modelId="{4B7AD4C2-A052-3F49-BA4E-4FA846B39185}" type="pres">
      <dgm:prSet presAssocID="{ED17580D-4260-BB4B-B474-E0A6A703FAD9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8CFC24-B52F-414E-ABD2-22124880CF13}" type="pres">
      <dgm:prSet presAssocID="{2C09D5D6-826A-9241-9837-EB8B11A805B6}" presName="sibTrans" presStyleLbl="bgSibTrans2D1" presStyleIdx="3" presStyleCnt="8"/>
      <dgm:spPr/>
      <dgm:t>
        <a:bodyPr/>
        <a:lstStyle/>
        <a:p>
          <a:endParaRPr lang="en-US"/>
        </a:p>
      </dgm:t>
    </dgm:pt>
    <dgm:pt modelId="{C165447B-97FE-6547-B312-C2183E950D39}" type="pres">
      <dgm:prSet presAssocID="{046B093E-3EB4-F247-9394-C7BA10BCACD7}" presName="compNode" presStyleCnt="0"/>
      <dgm:spPr/>
    </dgm:pt>
    <dgm:pt modelId="{6C2B2DCF-8A91-2040-BA3D-FB8D71A701DC}" type="pres">
      <dgm:prSet presAssocID="{046B093E-3EB4-F247-9394-C7BA10BCACD7}" presName="dummyConnPt" presStyleCnt="0"/>
      <dgm:spPr/>
    </dgm:pt>
    <dgm:pt modelId="{68C8A666-0687-AD43-8D2B-0F5A0F52F01F}" type="pres">
      <dgm:prSet presAssocID="{046B093E-3EB4-F247-9394-C7BA10BCACD7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1FE68E-BB6E-0C40-AA70-48195567CA15}" type="pres">
      <dgm:prSet presAssocID="{1DCE96AE-2B67-8D47-B68B-B56BC122A1C3}" presName="sibTrans" presStyleLbl="bgSibTrans2D1" presStyleIdx="4" presStyleCnt="8"/>
      <dgm:spPr/>
      <dgm:t>
        <a:bodyPr/>
        <a:lstStyle/>
        <a:p>
          <a:endParaRPr lang="en-US"/>
        </a:p>
      </dgm:t>
    </dgm:pt>
    <dgm:pt modelId="{9A8FC38F-0398-E544-9483-99626B7193DB}" type="pres">
      <dgm:prSet presAssocID="{0768FF81-87F9-DA43-92C4-A09D32800A7D}" presName="compNode" presStyleCnt="0"/>
      <dgm:spPr/>
    </dgm:pt>
    <dgm:pt modelId="{107A2FCE-F795-A442-8176-892A02B6A56F}" type="pres">
      <dgm:prSet presAssocID="{0768FF81-87F9-DA43-92C4-A09D32800A7D}" presName="dummyConnPt" presStyleCnt="0"/>
      <dgm:spPr/>
    </dgm:pt>
    <dgm:pt modelId="{F27B5CA3-C3E7-9F4A-8884-797F6745C8C0}" type="pres">
      <dgm:prSet presAssocID="{0768FF81-87F9-DA43-92C4-A09D32800A7D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180804-FB05-0348-9326-6D5688F09E89}" type="pres">
      <dgm:prSet presAssocID="{5FB29B5D-5334-244B-9CC2-C413FFFDAE6B}" presName="sibTrans" presStyleLbl="bgSibTrans2D1" presStyleIdx="5" presStyleCnt="8"/>
      <dgm:spPr/>
      <dgm:t>
        <a:bodyPr/>
        <a:lstStyle/>
        <a:p>
          <a:endParaRPr lang="en-US"/>
        </a:p>
      </dgm:t>
    </dgm:pt>
    <dgm:pt modelId="{633907B4-8E8A-744C-8710-6B7A88DD81F5}" type="pres">
      <dgm:prSet presAssocID="{B0BD9117-FB6A-864C-80EE-6874D1881F5A}" presName="compNode" presStyleCnt="0"/>
      <dgm:spPr/>
    </dgm:pt>
    <dgm:pt modelId="{09C11ECB-561C-D543-BAA9-6D0802716E3A}" type="pres">
      <dgm:prSet presAssocID="{B0BD9117-FB6A-864C-80EE-6874D1881F5A}" presName="dummyConnPt" presStyleCnt="0"/>
      <dgm:spPr/>
    </dgm:pt>
    <dgm:pt modelId="{EF00D90A-0E3C-E843-9C56-A029A6DC0AE9}" type="pres">
      <dgm:prSet presAssocID="{B0BD9117-FB6A-864C-80EE-6874D1881F5A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0F2839-385E-F649-9317-D215735F1F0F}" type="pres">
      <dgm:prSet presAssocID="{D4F5228A-6B3B-BA49-B0B4-0CD00B05666C}" presName="sibTrans" presStyleLbl="bgSibTrans2D1" presStyleIdx="6" presStyleCnt="8"/>
      <dgm:spPr/>
      <dgm:t>
        <a:bodyPr/>
        <a:lstStyle/>
        <a:p>
          <a:endParaRPr lang="en-US"/>
        </a:p>
      </dgm:t>
    </dgm:pt>
    <dgm:pt modelId="{A46BCE8E-665C-5D44-9E59-703B270BC1E3}" type="pres">
      <dgm:prSet presAssocID="{FCE8E23A-26B3-2148-874F-08E9A85939CA}" presName="compNode" presStyleCnt="0"/>
      <dgm:spPr/>
    </dgm:pt>
    <dgm:pt modelId="{2FD8B525-4AFE-F64A-9958-B7BAFE178003}" type="pres">
      <dgm:prSet presAssocID="{FCE8E23A-26B3-2148-874F-08E9A85939CA}" presName="dummyConnPt" presStyleCnt="0"/>
      <dgm:spPr/>
    </dgm:pt>
    <dgm:pt modelId="{766D86A0-0C65-504E-BB82-AB35420917AE}" type="pres">
      <dgm:prSet presAssocID="{FCE8E23A-26B3-2148-874F-08E9A85939CA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C3CAFE-9914-674B-A33F-48B9170C0861}" type="pres">
      <dgm:prSet presAssocID="{A126AAC2-1CE7-C843-B68E-E73FAEC8847B}" presName="sibTrans" presStyleLbl="bgSibTrans2D1" presStyleIdx="7" presStyleCnt="8"/>
      <dgm:spPr/>
      <dgm:t>
        <a:bodyPr/>
        <a:lstStyle/>
        <a:p>
          <a:endParaRPr lang="en-US"/>
        </a:p>
      </dgm:t>
    </dgm:pt>
    <dgm:pt modelId="{53400EBA-A27F-7B47-A70E-D942271FB3E3}" type="pres">
      <dgm:prSet presAssocID="{7F1EF554-B409-2747-A98F-9BA35EED912D}" presName="compNode" presStyleCnt="0"/>
      <dgm:spPr/>
    </dgm:pt>
    <dgm:pt modelId="{7F6BF3E5-F02D-9644-92A7-63AFC0428328}" type="pres">
      <dgm:prSet presAssocID="{7F1EF554-B409-2747-A98F-9BA35EED912D}" presName="dummyConnPt" presStyleCnt="0"/>
      <dgm:spPr/>
    </dgm:pt>
    <dgm:pt modelId="{0EC85FFE-664D-814A-8F78-C9C480EFD6D0}" type="pres">
      <dgm:prSet presAssocID="{7F1EF554-B409-2747-A98F-9BA35EED912D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359634-002C-AC47-BF27-4BBDE5AF84C6}" srcId="{54A30FA2-8D3C-FB48-92B0-A1E23C0D613F}" destId="{ED17580D-4260-BB4B-B474-E0A6A703FAD9}" srcOrd="3" destOrd="0" parTransId="{51ED7309-D3B7-C04E-926E-5668D55C6B58}" sibTransId="{2C09D5D6-826A-9241-9837-EB8B11A805B6}"/>
    <dgm:cxn modelId="{C6E104EA-F816-6449-923F-62BF7A77B3EB}" srcId="{54A30FA2-8D3C-FB48-92B0-A1E23C0D613F}" destId="{C12F509D-A7DF-864F-855E-2ED9C160E6F0}" srcOrd="2" destOrd="0" parTransId="{D411CEA8-C3AF-9F49-86E6-F0EC9F4D01C6}" sibTransId="{B4F6A6FA-B33C-954E-A9B9-4B957F915D23}"/>
    <dgm:cxn modelId="{C228472D-78BC-E34E-BCD6-1E26B46DC4A9}" type="presOf" srcId="{9457420B-7032-004D-BFAB-5E82CE8A7C92}" destId="{4D6A467C-BB8B-1047-A531-6074BA41E7F7}" srcOrd="0" destOrd="0" presId="urn:microsoft.com/office/officeart/2005/8/layout/bProcess4"/>
    <dgm:cxn modelId="{32EAB46E-DEE7-8240-812B-E1B4ADF55F2E}" type="presOf" srcId="{1DCE96AE-2B67-8D47-B68B-B56BC122A1C3}" destId="{581FE68E-BB6E-0C40-AA70-48195567CA15}" srcOrd="0" destOrd="0" presId="urn:microsoft.com/office/officeart/2005/8/layout/bProcess4"/>
    <dgm:cxn modelId="{CA953E0F-650F-194C-9471-BB80187F4672}" type="presOf" srcId="{046B093E-3EB4-F247-9394-C7BA10BCACD7}" destId="{68C8A666-0687-AD43-8D2B-0F5A0F52F01F}" srcOrd="0" destOrd="0" presId="urn:microsoft.com/office/officeart/2005/8/layout/bProcess4"/>
    <dgm:cxn modelId="{67D8EFE9-107F-ED47-B987-9C76239DC1FE}" type="presOf" srcId="{54A30FA2-8D3C-FB48-92B0-A1E23C0D613F}" destId="{7B6728BC-6547-4A46-9B96-5E9DE87699A0}" srcOrd="0" destOrd="0" presId="urn:microsoft.com/office/officeart/2005/8/layout/bProcess4"/>
    <dgm:cxn modelId="{0B12CF5C-60E3-474B-BA6F-00554537B68A}" type="presOf" srcId="{FCE8E23A-26B3-2148-874F-08E9A85939CA}" destId="{766D86A0-0C65-504E-BB82-AB35420917AE}" srcOrd="0" destOrd="0" presId="urn:microsoft.com/office/officeart/2005/8/layout/bProcess4"/>
    <dgm:cxn modelId="{8A5ABDF0-8B73-9B4C-AEDB-7DB97D8A52D6}" type="presOf" srcId="{B4F6A6FA-B33C-954E-A9B9-4B957F915D23}" destId="{95DE8DE3-03AE-D44C-B44B-EC753EE32DFB}" srcOrd="0" destOrd="0" presId="urn:microsoft.com/office/officeart/2005/8/layout/bProcess4"/>
    <dgm:cxn modelId="{7D715F1E-3FE2-1A41-85AE-39013F119D2D}" srcId="{54A30FA2-8D3C-FB48-92B0-A1E23C0D613F}" destId="{B0BD9117-FB6A-864C-80EE-6874D1881F5A}" srcOrd="6" destOrd="0" parTransId="{58B52D46-3D05-5A45-8B6A-95A6DE5432BC}" sibTransId="{D4F5228A-6B3B-BA49-B0B4-0CD00B05666C}"/>
    <dgm:cxn modelId="{88CE8116-BB08-6244-B082-A35A1A78DDC4}" srcId="{54A30FA2-8D3C-FB48-92B0-A1E23C0D613F}" destId="{F96EF362-C76B-8E4A-8D98-49E8FB3757FB}" srcOrd="0" destOrd="0" parTransId="{0DF52B44-33FE-834B-B206-3F1E5CEEAC8F}" sibTransId="{E3D173AD-028F-A945-B02E-1ED0BD7626DE}"/>
    <dgm:cxn modelId="{E31775CA-AC65-4D40-89A3-8A829C28E638}" type="presOf" srcId="{5ACF9515-3E15-4843-A3CC-FACACAF91DA2}" destId="{9AF8F6D9-3C47-834B-840E-F7EC0A524F8A}" srcOrd="0" destOrd="0" presId="urn:microsoft.com/office/officeart/2005/8/layout/bProcess4"/>
    <dgm:cxn modelId="{CBCCD331-0D46-374C-92DE-7B460D84C06D}" srcId="{54A30FA2-8D3C-FB48-92B0-A1E23C0D613F}" destId="{0768FF81-87F9-DA43-92C4-A09D32800A7D}" srcOrd="5" destOrd="0" parTransId="{C78BDB79-243A-2F48-9F9E-A98BE0B05025}" sibTransId="{5FB29B5D-5334-244B-9CC2-C413FFFDAE6B}"/>
    <dgm:cxn modelId="{4E0516B5-B197-2648-9570-B5DEB1DBF182}" type="presOf" srcId="{C12F509D-A7DF-864F-855E-2ED9C160E6F0}" destId="{C2D206A1-AC7F-2B41-B2FA-CFB0E7D2F366}" srcOrd="0" destOrd="0" presId="urn:microsoft.com/office/officeart/2005/8/layout/bProcess4"/>
    <dgm:cxn modelId="{CB416918-971A-A440-8D42-30395D3D1839}" type="presOf" srcId="{0768FF81-87F9-DA43-92C4-A09D32800A7D}" destId="{F27B5CA3-C3E7-9F4A-8884-797F6745C8C0}" srcOrd="0" destOrd="0" presId="urn:microsoft.com/office/officeart/2005/8/layout/bProcess4"/>
    <dgm:cxn modelId="{0CA38194-1DDD-7F40-AA9A-457C2FA0AE03}" srcId="{54A30FA2-8D3C-FB48-92B0-A1E23C0D613F}" destId="{FCE8E23A-26B3-2148-874F-08E9A85939CA}" srcOrd="7" destOrd="0" parTransId="{BCC1C482-4C3B-8849-BCB6-26C3A7BCB093}" sibTransId="{A126AAC2-1CE7-C843-B68E-E73FAEC8847B}"/>
    <dgm:cxn modelId="{4FF949B2-48B7-0340-8385-073CC0F3A7B1}" type="presOf" srcId="{5FB29B5D-5334-244B-9CC2-C413FFFDAE6B}" destId="{92180804-FB05-0348-9326-6D5688F09E89}" srcOrd="0" destOrd="0" presId="urn:microsoft.com/office/officeart/2005/8/layout/bProcess4"/>
    <dgm:cxn modelId="{5E303F41-9AD8-9A4B-A4B8-5CBE56339EA9}" type="presOf" srcId="{2C09D5D6-826A-9241-9837-EB8B11A805B6}" destId="{AD8CFC24-B52F-414E-ABD2-22124880CF13}" srcOrd="0" destOrd="0" presId="urn:microsoft.com/office/officeart/2005/8/layout/bProcess4"/>
    <dgm:cxn modelId="{5E3761D4-EB1D-2E41-BC25-438B8A25DAFD}" type="presOf" srcId="{A126AAC2-1CE7-C843-B68E-E73FAEC8847B}" destId="{B8C3CAFE-9914-674B-A33F-48B9170C0861}" srcOrd="0" destOrd="0" presId="urn:microsoft.com/office/officeart/2005/8/layout/bProcess4"/>
    <dgm:cxn modelId="{C62DECBF-78A9-A44F-BD87-D3EAAA74F013}" type="presOf" srcId="{ED17580D-4260-BB4B-B474-E0A6A703FAD9}" destId="{4B7AD4C2-A052-3F49-BA4E-4FA846B39185}" srcOrd="0" destOrd="0" presId="urn:microsoft.com/office/officeart/2005/8/layout/bProcess4"/>
    <dgm:cxn modelId="{31F4F97B-7E2D-D64D-AD79-F5F87B965D1F}" srcId="{54A30FA2-8D3C-FB48-92B0-A1E23C0D613F}" destId="{046B093E-3EB4-F247-9394-C7BA10BCACD7}" srcOrd="4" destOrd="0" parTransId="{08501D31-6EE1-DE48-895B-15AE13BC4965}" sibTransId="{1DCE96AE-2B67-8D47-B68B-B56BC122A1C3}"/>
    <dgm:cxn modelId="{2DA961AB-DC2F-4D4C-BB95-BF8446D35077}" type="presOf" srcId="{F96EF362-C76B-8E4A-8D98-49E8FB3757FB}" destId="{BD290DD4-C5B0-9142-9CAC-ABB4D78E5002}" srcOrd="0" destOrd="0" presId="urn:microsoft.com/office/officeart/2005/8/layout/bProcess4"/>
    <dgm:cxn modelId="{2168CDF4-5025-334E-90CD-EC7F231AD3D5}" type="presOf" srcId="{7F1EF554-B409-2747-A98F-9BA35EED912D}" destId="{0EC85FFE-664D-814A-8F78-C9C480EFD6D0}" srcOrd="0" destOrd="0" presId="urn:microsoft.com/office/officeart/2005/8/layout/bProcess4"/>
    <dgm:cxn modelId="{45B6F436-673D-D647-A31C-169E3EFE14E4}" srcId="{54A30FA2-8D3C-FB48-92B0-A1E23C0D613F}" destId="{7F1EF554-B409-2747-A98F-9BA35EED912D}" srcOrd="8" destOrd="0" parTransId="{E4A93B18-E8CE-C342-883E-C365FC6D9BB0}" sibTransId="{30473148-5CF7-7C49-B181-4E0D99BE2B0F}"/>
    <dgm:cxn modelId="{C498013B-4876-584E-8FF7-C6C2D492E1ED}" type="presOf" srcId="{D4F5228A-6B3B-BA49-B0B4-0CD00B05666C}" destId="{640F2839-385E-F649-9317-D215735F1F0F}" srcOrd="0" destOrd="0" presId="urn:microsoft.com/office/officeart/2005/8/layout/bProcess4"/>
    <dgm:cxn modelId="{B18C9ABF-8BD2-6C44-B38F-8A32320489E1}" type="presOf" srcId="{B0BD9117-FB6A-864C-80EE-6874D1881F5A}" destId="{EF00D90A-0E3C-E843-9C56-A029A6DC0AE9}" srcOrd="0" destOrd="0" presId="urn:microsoft.com/office/officeart/2005/8/layout/bProcess4"/>
    <dgm:cxn modelId="{B887647E-2A81-C243-A092-75F6A6B3D174}" type="presOf" srcId="{E3D173AD-028F-A945-B02E-1ED0BD7626DE}" destId="{B6E3C7AA-2097-E64C-9C86-374B9813E5B2}" srcOrd="0" destOrd="0" presId="urn:microsoft.com/office/officeart/2005/8/layout/bProcess4"/>
    <dgm:cxn modelId="{07619107-D1FA-8A4C-959D-9FB8100C803E}" srcId="{54A30FA2-8D3C-FB48-92B0-A1E23C0D613F}" destId="{5ACF9515-3E15-4843-A3CC-FACACAF91DA2}" srcOrd="1" destOrd="0" parTransId="{07BC4505-93F8-0E45-8B96-690D49B702EC}" sibTransId="{9457420B-7032-004D-BFAB-5E82CE8A7C92}"/>
    <dgm:cxn modelId="{79B6F336-F815-914E-8078-47782535A0DE}" type="presParOf" srcId="{7B6728BC-6547-4A46-9B96-5E9DE87699A0}" destId="{7E333A72-8E0D-334F-AA16-3B6E622F6967}" srcOrd="0" destOrd="0" presId="urn:microsoft.com/office/officeart/2005/8/layout/bProcess4"/>
    <dgm:cxn modelId="{025F11EB-3A23-D547-81F7-65A3A78FBE8A}" type="presParOf" srcId="{7E333A72-8E0D-334F-AA16-3B6E622F6967}" destId="{B3185848-6DFB-504D-96A0-38C1263E307D}" srcOrd="0" destOrd="0" presId="urn:microsoft.com/office/officeart/2005/8/layout/bProcess4"/>
    <dgm:cxn modelId="{6984F4D9-DAD4-7F43-BCC1-3FCA952D9E35}" type="presParOf" srcId="{7E333A72-8E0D-334F-AA16-3B6E622F6967}" destId="{BD290DD4-C5B0-9142-9CAC-ABB4D78E5002}" srcOrd="1" destOrd="0" presId="urn:microsoft.com/office/officeart/2005/8/layout/bProcess4"/>
    <dgm:cxn modelId="{25BAED84-5F07-9645-B04F-FE2E40113270}" type="presParOf" srcId="{7B6728BC-6547-4A46-9B96-5E9DE87699A0}" destId="{B6E3C7AA-2097-E64C-9C86-374B9813E5B2}" srcOrd="1" destOrd="0" presId="urn:microsoft.com/office/officeart/2005/8/layout/bProcess4"/>
    <dgm:cxn modelId="{4D7182CA-B015-7043-BB2E-7B606F6ABE0C}" type="presParOf" srcId="{7B6728BC-6547-4A46-9B96-5E9DE87699A0}" destId="{4C69E97B-67B5-2149-9340-CF82CC7BB514}" srcOrd="2" destOrd="0" presId="urn:microsoft.com/office/officeart/2005/8/layout/bProcess4"/>
    <dgm:cxn modelId="{46ACE859-C00F-C145-943B-D6111FEC693C}" type="presParOf" srcId="{4C69E97B-67B5-2149-9340-CF82CC7BB514}" destId="{96E61A99-8423-EF4C-9306-0458F91B3304}" srcOrd="0" destOrd="0" presId="urn:microsoft.com/office/officeart/2005/8/layout/bProcess4"/>
    <dgm:cxn modelId="{79B4A178-9DF8-0F45-9EB5-E988684D34A0}" type="presParOf" srcId="{4C69E97B-67B5-2149-9340-CF82CC7BB514}" destId="{9AF8F6D9-3C47-834B-840E-F7EC0A524F8A}" srcOrd="1" destOrd="0" presId="urn:microsoft.com/office/officeart/2005/8/layout/bProcess4"/>
    <dgm:cxn modelId="{BCAD5DED-1C46-8943-9033-0A4E4CCCF0BC}" type="presParOf" srcId="{7B6728BC-6547-4A46-9B96-5E9DE87699A0}" destId="{4D6A467C-BB8B-1047-A531-6074BA41E7F7}" srcOrd="3" destOrd="0" presId="urn:microsoft.com/office/officeart/2005/8/layout/bProcess4"/>
    <dgm:cxn modelId="{AFD98F8A-C947-AD42-84E5-F60278BF17F6}" type="presParOf" srcId="{7B6728BC-6547-4A46-9B96-5E9DE87699A0}" destId="{8C6FE07D-6200-F749-B4AE-8042F2A49FD4}" srcOrd="4" destOrd="0" presId="urn:microsoft.com/office/officeart/2005/8/layout/bProcess4"/>
    <dgm:cxn modelId="{7B0DD137-452B-F145-912D-5DA4F1151E7D}" type="presParOf" srcId="{8C6FE07D-6200-F749-B4AE-8042F2A49FD4}" destId="{1FD32690-62B2-004A-B41E-7246446B9236}" srcOrd="0" destOrd="0" presId="urn:microsoft.com/office/officeart/2005/8/layout/bProcess4"/>
    <dgm:cxn modelId="{A8775EA1-47DB-594B-82B0-A71CFE58AB49}" type="presParOf" srcId="{8C6FE07D-6200-F749-B4AE-8042F2A49FD4}" destId="{C2D206A1-AC7F-2B41-B2FA-CFB0E7D2F366}" srcOrd="1" destOrd="0" presId="urn:microsoft.com/office/officeart/2005/8/layout/bProcess4"/>
    <dgm:cxn modelId="{C83F9B12-7D82-6240-A68C-D182A87064D6}" type="presParOf" srcId="{7B6728BC-6547-4A46-9B96-5E9DE87699A0}" destId="{95DE8DE3-03AE-D44C-B44B-EC753EE32DFB}" srcOrd="5" destOrd="0" presId="urn:microsoft.com/office/officeart/2005/8/layout/bProcess4"/>
    <dgm:cxn modelId="{7DB616C9-D740-274B-8F8B-A2FD64A67ED3}" type="presParOf" srcId="{7B6728BC-6547-4A46-9B96-5E9DE87699A0}" destId="{0F005FC1-3209-8D44-A7A9-151FA46E89BF}" srcOrd="6" destOrd="0" presId="urn:microsoft.com/office/officeart/2005/8/layout/bProcess4"/>
    <dgm:cxn modelId="{1071808C-3855-0545-BD34-0215789D5D04}" type="presParOf" srcId="{0F005FC1-3209-8D44-A7A9-151FA46E89BF}" destId="{8515D32B-3376-BB4A-B63C-870FC9FF4770}" srcOrd="0" destOrd="0" presId="urn:microsoft.com/office/officeart/2005/8/layout/bProcess4"/>
    <dgm:cxn modelId="{3112CD4C-A6EE-2242-9938-BD486F04A074}" type="presParOf" srcId="{0F005FC1-3209-8D44-A7A9-151FA46E89BF}" destId="{4B7AD4C2-A052-3F49-BA4E-4FA846B39185}" srcOrd="1" destOrd="0" presId="urn:microsoft.com/office/officeart/2005/8/layout/bProcess4"/>
    <dgm:cxn modelId="{07F2D90A-E830-8B44-A081-C941702E086A}" type="presParOf" srcId="{7B6728BC-6547-4A46-9B96-5E9DE87699A0}" destId="{AD8CFC24-B52F-414E-ABD2-22124880CF13}" srcOrd="7" destOrd="0" presId="urn:microsoft.com/office/officeart/2005/8/layout/bProcess4"/>
    <dgm:cxn modelId="{4118463D-B15E-CE47-8D23-96A23DB87690}" type="presParOf" srcId="{7B6728BC-6547-4A46-9B96-5E9DE87699A0}" destId="{C165447B-97FE-6547-B312-C2183E950D39}" srcOrd="8" destOrd="0" presId="urn:microsoft.com/office/officeart/2005/8/layout/bProcess4"/>
    <dgm:cxn modelId="{F8F618A8-4C48-044E-84EE-525A573046BB}" type="presParOf" srcId="{C165447B-97FE-6547-B312-C2183E950D39}" destId="{6C2B2DCF-8A91-2040-BA3D-FB8D71A701DC}" srcOrd="0" destOrd="0" presId="urn:microsoft.com/office/officeart/2005/8/layout/bProcess4"/>
    <dgm:cxn modelId="{FD9D03A8-BD6E-4E43-B4B1-774BCE3DAA08}" type="presParOf" srcId="{C165447B-97FE-6547-B312-C2183E950D39}" destId="{68C8A666-0687-AD43-8D2B-0F5A0F52F01F}" srcOrd="1" destOrd="0" presId="urn:microsoft.com/office/officeart/2005/8/layout/bProcess4"/>
    <dgm:cxn modelId="{3BB55042-5820-BD44-8E08-A419934B8587}" type="presParOf" srcId="{7B6728BC-6547-4A46-9B96-5E9DE87699A0}" destId="{581FE68E-BB6E-0C40-AA70-48195567CA15}" srcOrd="9" destOrd="0" presId="urn:microsoft.com/office/officeart/2005/8/layout/bProcess4"/>
    <dgm:cxn modelId="{99BD1D1F-4862-C24F-9DAF-342DA2FE9D71}" type="presParOf" srcId="{7B6728BC-6547-4A46-9B96-5E9DE87699A0}" destId="{9A8FC38F-0398-E544-9483-99626B7193DB}" srcOrd="10" destOrd="0" presId="urn:microsoft.com/office/officeart/2005/8/layout/bProcess4"/>
    <dgm:cxn modelId="{5B9092B2-1123-424B-92A0-3D6D020471ED}" type="presParOf" srcId="{9A8FC38F-0398-E544-9483-99626B7193DB}" destId="{107A2FCE-F795-A442-8176-892A02B6A56F}" srcOrd="0" destOrd="0" presId="urn:microsoft.com/office/officeart/2005/8/layout/bProcess4"/>
    <dgm:cxn modelId="{B613D09B-0B3E-614A-9F45-457807F798F3}" type="presParOf" srcId="{9A8FC38F-0398-E544-9483-99626B7193DB}" destId="{F27B5CA3-C3E7-9F4A-8884-797F6745C8C0}" srcOrd="1" destOrd="0" presId="urn:microsoft.com/office/officeart/2005/8/layout/bProcess4"/>
    <dgm:cxn modelId="{9F7728F6-9AC8-A54F-843B-D2FD1DEBC415}" type="presParOf" srcId="{7B6728BC-6547-4A46-9B96-5E9DE87699A0}" destId="{92180804-FB05-0348-9326-6D5688F09E89}" srcOrd="11" destOrd="0" presId="urn:microsoft.com/office/officeart/2005/8/layout/bProcess4"/>
    <dgm:cxn modelId="{EA4C3893-9531-0C44-8558-3CEB12C4D2F4}" type="presParOf" srcId="{7B6728BC-6547-4A46-9B96-5E9DE87699A0}" destId="{633907B4-8E8A-744C-8710-6B7A88DD81F5}" srcOrd="12" destOrd="0" presId="urn:microsoft.com/office/officeart/2005/8/layout/bProcess4"/>
    <dgm:cxn modelId="{2CB4E45D-582E-984A-9684-1BEDBB271A19}" type="presParOf" srcId="{633907B4-8E8A-744C-8710-6B7A88DD81F5}" destId="{09C11ECB-561C-D543-BAA9-6D0802716E3A}" srcOrd="0" destOrd="0" presId="urn:microsoft.com/office/officeart/2005/8/layout/bProcess4"/>
    <dgm:cxn modelId="{67147B47-D2AF-D54B-8776-364204106EA4}" type="presParOf" srcId="{633907B4-8E8A-744C-8710-6B7A88DD81F5}" destId="{EF00D90A-0E3C-E843-9C56-A029A6DC0AE9}" srcOrd="1" destOrd="0" presId="urn:microsoft.com/office/officeart/2005/8/layout/bProcess4"/>
    <dgm:cxn modelId="{ADE20A33-150E-2849-B46C-A592F756F23E}" type="presParOf" srcId="{7B6728BC-6547-4A46-9B96-5E9DE87699A0}" destId="{640F2839-385E-F649-9317-D215735F1F0F}" srcOrd="13" destOrd="0" presId="urn:microsoft.com/office/officeart/2005/8/layout/bProcess4"/>
    <dgm:cxn modelId="{E2CE6B79-2CA6-EB41-A28F-F563FC9BA114}" type="presParOf" srcId="{7B6728BC-6547-4A46-9B96-5E9DE87699A0}" destId="{A46BCE8E-665C-5D44-9E59-703B270BC1E3}" srcOrd="14" destOrd="0" presId="urn:microsoft.com/office/officeart/2005/8/layout/bProcess4"/>
    <dgm:cxn modelId="{0C0EE9E3-66E4-5C4F-BAC3-80B13A940975}" type="presParOf" srcId="{A46BCE8E-665C-5D44-9E59-703B270BC1E3}" destId="{2FD8B525-4AFE-F64A-9958-B7BAFE178003}" srcOrd="0" destOrd="0" presId="urn:microsoft.com/office/officeart/2005/8/layout/bProcess4"/>
    <dgm:cxn modelId="{0390A59A-0A91-2C40-826D-6392D71ED0E3}" type="presParOf" srcId="{A46BCE8E-665C-5D44-9E59-703B270BC1E3}" destId="{766D86A0-0C65-504E-BB82-AB35420917AE}" srcOrd="1" destOrd="0" presId="urn:microsoft.com/office/officeart/2005/8/layout/bProcess4"/>
    <dgm:cxn modelId="{B4C163C0-AD74-FF42-93A1-A2E37C216397}" type="presParOf" srcId="{7B6728BC-6547-4A46-9B96-5E9DE87699A0}" destId="{B8C3CAFE-9914-674B-A33F-48B9170C0861}" srcOrd="15" destOrd="0" presId="urn:microsoft.com/office/officeart/2005/8/layout/bProcess4"/>
    <dgm:cxn modelId="{CB8B2510-5717-1F4D-BA8D-8970B7DA9B5D}" type="presParOf" srcId="{7B6728BC-6547-4A46-9B96-5E9DE87699A0}" destId="{53400EBA-A27F-7B47-A70E-D942271FB3E3}" srcOrd="16" destOrd="0" presId="urn:microsoft.com/office/officeart/2005/8/layout/bProcess4"/>
    <dgm:cxn modelId="{A53E4A41-53F9-9748-A181-5E397C8A29BF}" type="presParOf" srcId="{53400EBA-A27F-7B47-A70E-D942271FB3E3}" destId="{7F6BF3E5-F02D-9644-92A7-63AFC0428328}" srcOrd="0" destOrd="0" presId="urn:microsoft.com/office/officeart/2005/8/layout/bProcess4"/>
    <dgm:cxn modelId="{A7E90095-5913-B846-81A2-744E3307E8F1}" type="presParOf" srcId="{53400EBA-A27F-7B47-A70E-D942271FB3E3}" destId="{0EC85FFE-664D-814A-8F78-C9C480EFD6D0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E3C7AA-2097-E64C-9C86-374B9813E5B2}">
      <dsp:nvSpPr>
        <dsp:cNvPr id="0" name=""/>
        <dsp:cNvSpPr/>
      </dsp:nvSpPr>
      <dsp:spPr>
        <a:xfrm rot="5420002">
          <a:off x="626696" y="874678"/>
          <a:ext cx="1367376" cy="164980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290DD4-C5B0-9142-9CAC-ABB4D78E5002}">
      <dsp:nvSpPr>
        <dsp:cNvPr id="0" name=""/>
        <dsp:cNvSpPr/>
      </dsp:nvSpPr>
      <dsp:spPr>
        <a:xfrm>
          <a:off x="943893" y="0"/>
          <a:ext cx="1833117" cy="1099870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/>
            <a:t>Review and Validate Database Inventory</a:t>
          </a:r>
        </a:p>
      </dsp:txBody>
      <dsp:txXfrm>
        <a:off x="976107" y="32214"/>
        <a:ext cx="1768689" cy="1035442"/>
      </dsp:txXfrm>
    </dsp:sp>
    <dsp:sp modelId="{4D6A467C-BB8B-1047-A531-6074BA41E7F7}">
      <dsp:nvSpPr>
        <dsp:cNvPr id="0" name=""/>
        <dsp:cNvSpPr/>
      </dsp:nvSpPr>
      <dsp:spPr>
        <a:xfrm rot="5400000">
          <a:off x="622832" y="2249619"/>
          <a:ext cx="1367148" cy="164980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8F6D9-3C47-834B-840E-F7EC0A524F8A}">
      <dsp:nvSpPr>
        <dsp:cNvPr id="0" name=""/>
        <dsp:cNvSpPr/>
      </dsp:nvSpPr>
      <dsp:spPr>
        <a:xfrm>
          <a:off x="935937" y="1375043"/>
          <a:ext cx="1833117" cy="1099870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/>
            <a:t>Review and Validate Application Inventory</a:t>
          </a:r>
        </a:p>
      </dsp:txBody>
      <dsp:txXfrm>
        <a:off x="968151" y="1407257"/>
        <a:ext cx="1768689" cy="1035442"/>
      </dsp:txXfrm>
    </dsp:sp>
    <dsp:sp modelId="{95DE8DE3-03AE-D44C-B44B-EC753EE32DFB}">
      <dsp:nvSpPr>
        <dsp:cNvPr id="0" name=""/>
        <dsp:cNvSpPr/>
      </dsp:nvSpPr>
      <dsp:spPr>
        <a:xfrm>
          <a:off x="1310251" y="2937039"/>
          <a:ext cx="2430356" cy="164980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D206A1-AC7F-2B41-B2FA-CFB0E7D2F366}">
      <dsp:nvSpPr>
        <dsp:cNvPr id="0" name=""/>
        <dsp:cNvSpPr/>
      </dsp:nvSpPr>
      <dsp:spPr>
        <a:xfrm>
          <a:off x="935937" y="2749882"/>
          <a:ext cx="1833117" cy="1099870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/>
            <a:t>Determine Application Dependencies on DB and Application interdependencies</a:t>
          </a:r>
        </a:p>
      </dsp:txBody>
      <dsp:txXfrm>
        <a:off x="968151" y="2782096"/>
        <a:ext cx="1768689" cy="1035442"/>
      </dsp:txXfrm>
    </dsp:sp>
    <dsp:sp modelId="{AD8CFC24-B52F-414E-ABD2-22124880CF13}">
      <dsp:nvSpPr>
        <dsp:cNvPr id="0" name=""/>
        <dsp:cNvSpPr/>
      </dsp:nvSpPr>
      <dsp:spPr>
        <a:xfrm rot="16200000">
          <a:off x="3060879" y="2249619"/>
          <a:ext cx="1367148" cy="164980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7AD4C2-A052-3F49-BA4E-4FA846B39185}">
      <dsp:nvSpPr>
        <dsp:cNvPr id="0" name=""/>
        <dsp:cNvSpPr/>
      </dsp:nvSpPr>
      <dsp:spPr>
        <a:xfrm>
          <a:off x="3373984" y="2749882"/>
          <a:ext cx="1833117" cy="1099870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/>
            <a:t>Determine Migration Path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/>
            <a:t>Retain / Rehost / Refactor / Rearchitect / Retire</a:t>
          </a:r>
        </a:p>
      </dsp:txBody>
      <dsp:txXfrm>
        <a:off x="3406198" y="2782096"/>
        <a:ext cx="1768689" cy="1035442"/>
      </dsp:txXfrm>
    </dsp:sp>
    <dsp:sp modelId="{581FE68E-BB6E-0C40-AA70-48195567CA15}">
      <dsp:nvSpPr>
        <dsp:cNvPr id="0" name=""/>
        <dsp:cNvSpPr/>
      </dsp:nvSpPr>
      <dsp:spPr>
        <a:xfrm rot="16200000">
          <a:off x="3060879" y="874781"/>
          <a:ext cx="1367148" cy="164980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C8A666-0687-AD43-8D2B-0F5A0F52F01F}">
      <dsp:nvSpPr>
        <dsp:cNvPr id="0" name=""/>
        <dsp:cNvSpPr/>
      </dsp:nvSpPr>
      <dsp:spPr>
        <a:xfrm>
          <a:off x="3373984" y="1375043"/>
          <a:ext cx="1833117" cy="1099870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/>
            <a:t>Identify Target AWS Database</a:t>
          </a:r>
        </a:p>
      </dsp:txBody>
      <dsp:txXfrm>
        <a:off x="3406198" y="1407257"/>
        <a:ext cx="1768689" cy="1035442"/>
      </dsp:txXfrm>
    </dsp:sp>
    <dsp:sp modelId="{92180804-FB05-0348-9326-6D5688F09E89}">
      <dsp:nvSpPr>
        <dsp:cNvPr id="0" name=""/>
        <dsp:cNvSpPr/>
      </dsp:nvSpPr>
      <dsp:spPr>
        <a:xfrm>
          <a:off x="3748298" y="187362"/>
          <a:ext cx="2430356" cy="164980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B5CA3-C3E7-9F4A-8884-797F6745C8C0}">
      <dsp:nvSpPr>
        <dsp:cNvPr id="0" name=""/>
        <dsp:cNvSpPr/>
      </dsp:nvSpPr>
      <dsp:spPr>
        <a:xfrm>
          <a:off x="3373984" y="205"/>
          <a:ext cx="1833117" cy="1099870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/>
            <a:t>Estimate Migration Effort (App/DB)</a:t>
          </a:r>
        </a:p>
      </dsp:txBody>
      <dsp:txXfrm>
        <a:off x="3406198" y="32419"/>
        <a:ext cx="1768689" cy="1035442"/>
      </dsp:txXfrm>
    </dsp:sp>
    <dsp:sp modelId="{640F2839-385E-F649-9317-D215735F1F0F}">
      <dsp:nvSpPr>
        <dsp:cNvPr id="0" name=""/>
        <dsp:cNvSpPr/>
      </dsp:nvSpPr>
      <dsp:spPr>
        <a:xfrm rot="5400000">
          <a:off x="5498926" y="874781"/>
          <a:ext cx="1367148" cy="164980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0D90A-0E3C-E843-9C56-A029A6DC0AE9}">
      <dsp:nvSpPr>
        <dsp:cNvPr id="0" name=""/>
        <dsp:cNvSpPr/>
      </dsp:nvSpPr>
      <dsp:spPr>
        <a:xfrm>
          <a:off x="5812031" y="205"/>
          <a:ext cx="1833117" cy="1099870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/>
            <a:t>Determine Migration Priority based on Business Value, Migration Risks, Complexity/Effort</a:t>
          </a:r>
        </a:p>
      </dsp:txBody>
      <dsp:txXfrm>
        <a:off x="5844245" y="32419"/>
        <a:ext cx="1768689" cy="1035442"/>
      </dsp:txXfrm>
    </dsp:sp>
    <dsp:sp modelId="{B8C3CAFE-9914-674B-A33F-48B9170C0861}">
      <dsp:nvSpPr>
        <dsp:cNvPr id="0" name=""/>
        <dsp:cNvSpPr/>
      </dsp:nvSpPr>
      <dsp:spPr>
        <a:xfrm rot="5400000">
          <a:off x="5498926" y="2249619"/>
          <a:ext cx="1367148" cy="164980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6D86A0-0C65-504E-BB82-AB35420917AE}">
      <dsp:nvSpPr>
        <dsp:cNvPr id="0" name=""/>
        <dsp:cNvSpPr/>
      </dsp:nvSpPr>
      <dsp:spPr>
        <a:xfrm>
          <a:off x="5812031" y="1375043"/>
          <a:ext cx="1833117" cy="1099870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/>
            <a:t>Determine Migration Waves</a:t>
          </a:r>
        </a:p>
      </dsp:txBody>
      <dsp:txXfrm>
        <a:off x="5844245" y="1407257"/>
        <a:ext cx="1768689" cy="1035442"/>
      </dsp:txXfrm>
    </dsp:sp>
    <dsp:sp modelId="{0EC85FFE-664D-814A-8F78-C9C480EFD6D0}">
      <dsp:nvSpPr>
        <dsp:cNvPr id="0" name=""/>
        <dsp:cNvSpPr/>
      </dsp:nvSpPr>
      <dsp:spPr>
        <a:xfrm>
          <a:off x="5812031" y="2749882"/>
          <a:ext cx="1833117" cy="1099870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/>
            <a:t>Create Migration Waves Roadmap</a:t>
          </a:r>
        </a:p>
      </dsp:txBody>
      <dsp:txXfrm>
        <a:off x="5844245" y="2782096"/>
        <a:ext cx="1768689" cy="10354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06192" y="-113413"/>
            <a:ext cx="9559547" cy="5408428"/>
          </a:xfrm>
          <a:prstGeom prst="rect">
            <a:avLst/>
          </a:prstGeom>
          <a:noFill/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967625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4401012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908228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658575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137" y="439651"/>
            <a:ext cx="971555" cy="58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607" y="-7089"/>
            <a:ext cx="9279213" cy="524982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475260" y="930149"/>
            <a:ext cx="6069541" cy="1250668"/>
          </a:xfrm>
        </p:spPr>
        <p:txBody>
          <a:bodyPr anchor="ctr" anchorCtr="0">
            <a:noAutofit/>
          </a:bodyPr>
          <a:lstStyle>
            <a:lvl1pPr algn="r"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414042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14042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rgbClr val="414042"/>
                </a:solidFill>
              </a:defRPr>
            </a:lvl1pPr>
            <a:lvl2pPr>
              <a:defRPr sz="2000">
                <a:solidFill>
                  <a:srgbClr val="414042"/>
                </a:solidFill>
              </a:defRPr>
            </a:lvl2pPr>
            <a:lvl3pPr>
              <a:defRPr sz="1600">
                <a:solidFill>
                  <a:srgbClr val="414042"/>
                </a:solidFill>
              </a:defRPr>
            </a:lvl3pPr>
            <a:lvl4pPr>
              <a:defRPr sz="1600">
                <a:solidFill>
                  <a:srgbClr val="414042"/>
                </a:solidFill>
              </a:defRPr>
            </a:lvl4pPr>
            <a:lvl5pPr>
              <a:defRPr sz="1600">
                <a:solidFill>
                  <a:srgbClr val="41404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rgbClr val="414042"/>
                </a:solidFill>
              </a:defRPr>
            </a:lvl1pPr>
            <a:lvl2pPr>
              <a:defRPr sz="2000">
                <a:solidFill>
                  <a:srgbClr val="414042"/>
                </a:solidFill>
              </a:defRPr>
            </a:lvl2pPr>
            <a:lvl3pPr>
              <a:defRPr sz="1600">
                <a:solidFill>
                  <a:srgbClr val="414042"/>
                </a:solidFill>
              </a:defRPr>
            </a:lvl3pPr>
            <a:lvl4pPr>
              <a:defRPr sz="1600">
                <a:solidFill>
                  <a:srgbClr val="414042"/>
                </a:solidFill>
              </a:defRPr>
            </a:lvl4pPr>
            <a:lvl5pPr>
              <a:defRPr sz="1600">
                <a:solidFill>
                  <a:srgbClr val="41404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9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1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80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9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1254" y="4748856"/>
            <a:ext cx="440655" cy="264393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404596" y="4843972"/>
            <a:ext cx="235842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aseline="0" dirty="0">
                <a:solidFill>
                  <a:schemeClr val="bg2">
                    <a:lumMod val="25000"/>
                  </a:schemeClr>
                </a:solidFill>
              </a:rPr>
              <a:t>©</a:t>
            </a:r>
            <a:r>
              <a:rPr lang="en-US" sz="500" baseline="0" dirty="0" smtClean="0">
                <a:solidFill>
                  <a:schemeClr val="bg2">
                    <a:lumMod val="25000"/>
                  </a:schemeClr>
                </a:solidFill>
              </a:rPr>
              <a:t>2021, </a:t>
            </a:r>
            <a:r>
              <a:rPr lang="en-US" sz="500" baseline="0" dirty="0">
                <a:solidFill>
                  <a:schemeClr val="bg2">
                    <a:lumMod val="25000"/>
                  </a:schemeClr>
                </a:solidFill>
              </a:rPr>
              <a:t>Amazon Web Services, Inc. or its affiliates.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93" r:id="rId13"/>
    <p:sldLayoutId id="2147483694" r:id="rId14"/>
    <p:sldLayoutId id="2147483695" r:id="rId15"/>
    <p:sldLayoutId id="214748368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rgbClr val="0E2735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B461A6D-F033-E04F-AC59-3AEEA7CFBD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6296498"/>
              </p:ext>
            </p:extLst>
          </p:nvPr>
        </p:nvGraphicFramePr>
        <p:xfrm>
          <a:off x="148897" y="783771"/>
          <a:ext cx="8581087" cy="3849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Wave Planning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853533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97C89A-FD0C-431E-81F6-90225B937683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13752</TotalTime>
  <Words>62</Words>
  <Application>Microsoft Office PowerPoint</Application>
  <PresentationFormat>On-screen Show (16:9)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Amazon Ember Light</vt:lpstr>
      <vt:lpstr>Amazon Ember Regular</vt:lpstr>
      <vt:lpstr>Arial</vt:lpstr>
      <vt:lpstr>Calibri</vt:lpstr>
      <vt:lpstr>Consolas</vt:lpstr>
      <vt:lpstr>Lucida Console</vt:lpstr>
      <vt:lpstr>Times New Roman</vt:lpstr>
      <vt:lpstr>DeckTemplate-AWS</vt:lpstr>
      <vt:lpstr>Database Wave Planning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Bell, Adam</cp:lastModifiedBy>
  <cp:revision>733</cp:revision>
  <cp:lastPrinted>2017-11-27T07:56:38Z</cp:lastPrinted>
  <dcterms:created xsi:type="dcterms:W3CDTF">2016-06-17T18:22:10Z</dcterms:created>
  <dcterms:modified xsi:type="dcterms:W3CDTF">2021-07-21T17:42:29Z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