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39"/>
  </p:notesMasterIdLst>
  <p:sldIdLst>
    <p:sldId id="297" r:id="rId5"/>
    <p:sldId id="610" r:id="rId6"/>
    <p:sldId id="488" r:id="rId7"/>
    <p:sldId id="563" r:id="rId8"/>
    <p:sldId id="592" r:id="rId9"/>
    <p:sldId id="623" r:id="rId10"/>
    <p:sldId id="595" r:id="rId11"/>
    <p:sldId id="596" r:id="rId12"/>
    <p:sldId id="585" r:id="rId13"/>
    <p:sldId id="597" r:id="rId14"/>
    <p:sldId id="598" r:id="rId15"/>
    <p:sldId id="599" r:id="rId16"/>
    <p:sldId id="600" r:id="rId17"/>
    <p:sldId id="620" r:id="rId18"/>
    <p:sldId id="615" r:id="rId19"/>
    <p:sldId id="601" r:id="rId20"/>
    <p:sldId id="602" r:id="rId21"/>
    <p:sldId id="607" r:id="rId22"/>
    <p:sldId id="608" r:id="rId23"/>
    <p:sldId id="619" r:id="rId24"/>
    <p:sldId id="617" r:id="rId25"/>
    <p:sldId id="618" r:id="rId26"/>
    <p:sldId id="616" r:id="rId27"/>
    <p:sldId id="614" r:id="rId28"/>
    <p:sldId id="605" r:id="rId29"/>
    <p:sldId id="606" r:id="rId30"/>
    <p:sldId id="612" r:id="rId31"/>
    <p:sldId id="613" r:id="rId32"/>
    <p:sldId id="603" r:id="rId33"/>
    <p:sldId id="604" r:id="rId34"/>
    <p:sldId id="622" r:id="rId35"/>
    <p:sldId id="590" r:id="rId36"/>
    <p:sldId id="475" r:id="rId37"/>
    <p:sldId id="594" r:id="rId38"/>
  </p:sldIdLst>
  <p:sldSz cx="9144000" cy="5143500" type="screen16x9"/>
  <p:notesSz cx="7102475" cy="9388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2F3E"/>
    <a:srgbClr val="879196"/>
    <a:srgbClr val="545B64"/>
    <a:srgbClr val="FF9900"/>
    <a:srgbClr val="FFFFFF"/>
    <a:srgbClr val="EAEDED"/>
    <a:srgbClr val="1E8900"/>
    <a:srgbClr val="6AAF35"/>
    <a:srgbClr val="007DBC"/>
    <a:srgbClr val="F2F4F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487" autoAdjust="0"/>
    <p:restoredTop sz="92826" autoAdjust="0"/>
  </p:normalViewPr>
  <p:slideViewPr>
    <p:cSldViewPr snapToGrid="0" showGuides="1">
      <p:cViewPr varScale="1">
        <p:scale>
          <a:sx n="127" d="100"/>
          <a:sy n="127" d="100"/>
        </p:scale>
        <p:origin x="360" y="114"/>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3" d="2"/>
        <a:sy n="3" d="2"/>
      </p:scale>
      <p:origin x="0" y="0"/>
    </p:cViewPr>
  </p:notesTextViewPr>
  <p:sorterViewPr>
    <p:cViewPr>
      <p:scale>
        <a:sx n="160" d="100"/>
        <a:sy n="160" d="100"/>
      </p:scale>
      <p:origin x="0" y="-4614"/>
    </p:cViewPr>
  </p:sorterViewPr>
  <p:notesViewPr>
    <p:cSldViewPr snapToGrid="0">
      <p:cViewPr varScale="1">
        <p:scale>
          <a:sx n="69" d="100"/>
          <a:sy n="69" d="100"/>
        </p:scale>
        <p:origin x="276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B1096E-A304-4883-B83E-84E42E805A25}" type="doc">
      <dgm:prSet loTypeId="urn:microsoft.com/office/officeart/2005/8/layout/orgChart1" loCatId="hierarchy" qsTypeId="urn:microsoft.com/office/officeart/2005/8/quickstyle/3d1" qsCatId="3D" csTypeId="urn:microsoft.com/office/officeart/2005/8/colors/colorful2" csCatId="colorful" phldr="1"/>
      <dgm:spPr/>
      <dgm:t>
        <a:bodyPr/>
        <a:lstStyle/>
        <a:p>
          <a:endParaRPr lang="en-US"/>
        </a:p>
      </dgm:t>
    </dgm:pt>
    <dgm:pt modelId="{C42E8FC0-A1D0-4792-937E-C0BC2DD1CA5A}">
      <dgm:prSet phldrT="[Text]"/>
      <dgm:spPr/>
      <dgm:t>
        <a:bodyPr/>
        <a:lstStyle/>
        <a:p>
          <a:r>
            <a:rPr lang="en-US" dirty="0"/>
            <a:t>Program Management</a:t>
          </a:r>
        </a:p>
      </dgm:t>
    </dgm:pt>
    <dgm:pt modelId="{F5AEA5A0-B9DA-4146-8ACC-DA437E2163CE}" type="parTrans" cxnId="{9D02D1CB-6401-43FA-85EC-8C35B3472006}">
      <dgm:prSet/>
      <dgm:spPr/>
      <dgm:t>
        <a:bodyPr/>
        <a:lstStyle/>
        <a:p>
          <a:endParaRPr lang="en-US"/>
        </a:p>
      </dgm:t>
    </dgm:pt>
    <dgm:pt modelId="{5998A98F-12DC-43C7-9986-7D06514981DE}" type="sibTrans" cxnId="{9D02D1CB-6401-43FA-85EC-8C35B3472006}">
      <dgm:prSet/>
      <dgm:spPr/>
      <dgm:t>
        <a:bodyPr/>
        <a:lstStyle/>
        <a:p>
          <a:endParaRPr lang="en-US"/>
        </a:p>
      </dgm:t>
    </dgm:pt>
    <dgm:pt modelId="{6176E401-95C8-496B-A97E-0FE3AB25964F}" type="asst">
      <dgm:prSet phldrT="[Text]"/>
      <dgm:spPr/>
      <dgm:t>
        <a:bodyPr/>
        <a:lstStyle/>
        <a:p>
          <a:r>
            <a:rPr lang="en-US" dirty="0"/>
            <a:t>Executive Sponsorship</a:t>
          </a:r>
        </a:p>
      </dgm:t>
    </dgm:pt>
    <dgm:pt modelId="{3BAB9ECB-15C7-4125-A2BC-4F2D33E86210}" type="parTrans" cxnId="{F6C0EFBF-7F7F-4ADE-BF46-8F0FEB569F7B}">
      <dgm:prSet/>
      <dgm:spPr/>
      <dgm:t>
        <a:bodyPr/>
        <a:lstStyle/>
        <a:p>
          <a:endParaRPr lang="en-US"/>
        </a:p>
      </dgm:t>
    </dgm:pt>
    <dgm:pt modelId="{E2ED2DB1-47D7-45FC-B979-1296AD06505D}" type="sibTrans" cxnId="{F6C0EFBF-7F7F-4ADE-BF46-8F0FEB569F7B}">
      <dgm:prSet/>
      <dgm:spPr/>
      <dgm:t>
        <a:bodyPr/>
        <a:lstStyle/>
        <a:p>
          <a:endParaRPr lang="en-US"/>
        </a:p>
      </dgm:t>
    </dgm:pt>
    <dgm:pt modelId="{4E19ABC7-07E2-4160-A8AA-0F744B389283}">
      <dgm:prSet phldrT="[Text]"/>
      <dgm:spPr/>
      <dgm:t>
        <a:bodyPr/>
        <a:lstStyle/>
        <a:p>
          <a:r>
            <a:rPr lang="en-US" dirty="0"/>
            <a:t>DB Discovery Team</a:t>
          </a:r>
        </a:p>
      </dgm:t>
    </dgm:pt>
    <dgm:pt modelId="{6E84422D-7229-4272-99B5-BD6DB42839BB}" type="parTrans" cxnId="{E13D97E9-35F0-402D-8C0D-29C8D9BD1A4B}">
      <dgm:prSet/>
      <dgm:spPr/>
      <dgm:t>
        <a:bodyPr/>
        <a:lstStyle/>
        <a:p>
          <a:endParaRPr lang="en-US"/>
        </a:p>
      </dgm:t>
    </dgm:pt>
    <dgm:pt modelId="{D943D725-2F21-4069-AB93-7F2D77B7ABFE}" type="sibTrans" cxnId="{E13D97E9-35F0-402D-8C0D-29C8D9BD1A4B}">
      <dgm:prSet/>
      <dgm:spPr/>
      <dgm:t>
        <a:bodyPr/>
        <a:lstStyle/>
        <a:p>
          <a:endParaRPr lang="en-US"/>
        </a:p>
      </dgm:t>
    </dgm:pt>
    <dgm:pt modelId="{2C5CE045-5C88-448E-BC26-BC14B4601498}">
      <dgm:prSet phldrT="[Text]"/>
      <dgm:spPr/>
      <dgm:t>
        <a:bodyPr/>
        <a:lstStyle/>
        <a:p>
          <a:r>
            <a:rPr lang="en-US" dirty="0"/>
            <a:t>Refactor Team</a:t>
          </a:r>
        </a:p>
      </dgm:t>
    </dgm:pt>
    <dgm:pt modelId="{2C35F4D1-6A0B-45A0-98E0-F1E21B8BE1CC}" type="parTrans" cxnId="{CE497336-A609-48C3-9F64-63568F0464E2}">
      <dgm:prSet/>
      <dgm:spPr/>
      <dgm:t>
        <a:bodyPr/>
        <a:lstStyle/>
        <a:p>
          <a:endParaRPr lang="en-US"/>
        </a:p>
      </dgm:t>
    </dgm:pt>
    <dgm:pt modelId="{D2039726-B14B-4851-93A8-763B284A3177}" type="sibTrans" cxnId="{CE497336-A609-48C3-9F64-63568F0464E2}">
      <dgm:prSet/>
      <dgm:spPr/>
      <dgm:t>
        <a:bodyPr/>
        <a:lstStyle/>
        <a:p>
          <a:endParaRPr lang="en-US"/>
        </a:p>
      </dgm:t>
    </dgm:pt>
    <dgm:pt modelId="{61703B78-4BE1-4C13-95CD-3D1DAE919418}">
      <dgm:prSet phldrT="[Text]"/>
      <dgm:spPr/>
      <dgm:t>
        <a:bodyPr/>
        <a:lstStyle/>
        <a:p>
          <a:r>
            <a:rPr lang="en-US" dirty="0" err="1"/>
            <a:t>Rehost</a:t>
          </a:r>
          <a:r>
            <a:rPr lang="en-US" dirty="0"/>
            <a:t> </a:t>
          </a:r>
          <a:r>
            <a:rPr lang="en-US" dirty="0" err="1"/>
            <a:t>Replatform</a:t>
          </a:r>
          <a:r>
            <a:rPr lang="en-US" dirty="0"/>
            <a:t> Team</a:t>
          </a:r>
        </a:p>
      </dgm:t>
    </dgm:pt>
    <dgm:pt modelId="{9DD880FE-37FF-45CD-87E9-62DFC75952C5}" type="parTrans" cxnId="{D52E89E6-8FC3-4302-BB46-D5DA42F8A968}">
      <dgm:prSet/>
      <dgm:spPr/>
      <dgm:t>
        <a:bodyPr/>
        <a:lstStyle/>
        <a:p>
          <a:endParaRPr lang="en-US"/>
        </a:p>
      </dgm:t>
    </dgm:pt>
    <dgm:pt modelId="{3694CA73-D18D-4808-8E57-ED31DED014F5}" type="sibTrans" cxnId="{D52E89E6-8FC3-4302-BB46-D5DA42F8A968}">
      <dgm:prSet/>
      <dgm:spPr/>
      <dgm:t>
        <a:bodyPr/>
        <a:lstStyle/>
        <a:p>
          <a:endParaRPr lang="en-US"/>
        </a:p>
      </dgm:t>
    </dgm:pt>
    <dgm:pt modelId="{A119D7E5-48AB-44DC-9AB8-3E994FF6C26F}" type="asst">
      <dgm:prSet/>
      <dgm:spPr/>
      <dgm:t>
        <a:bodyPr/>
        <a:lstStyle/>
        <a:p>
          <a:r>
            <a:rPr lang="en-US" dirty="0"/>
            <a:t>Education &amp;  Training</a:t>
          </a:r>
        </a:p>
      </dgm:t>
    </dgm:pt>
    <dgm:pt modelId="{B75CAEC6-2C92-4A67-9C3F-B92765433E48}" type="parTrans" cxnId="{F1362181-1B80-4AF8-B3BB-AE16572D840F}">
      <dgm:prSet/>
      <dgm:spPr/>
      <dgm:t>
        <a:bodyPr/>
        <a:lstStyle/>
        <a:p>
          <a:endParaRPr lang="en-US"/>
        </a:p>
      </dgm:t>
    </dgm:pt>
    <dgm:pt modelId="{0BC319FE-9510-4404-9193-87624C51099C}" type="sibTrans" cxnId="{F1362181-1B80-4AF8-B3BB-AE16572D840F}">
      <dgm:prSet/>
      <dgm:spPr/>
      <dgm:t>
        <a:bodyPr/>
        <a:lstStyle/>
        <a:p>
          <a:endParaRPr lang="en-US"/>
        </a:p>
      </dgm:t>
    </dgm:pt>
    <dgm:pt modelId="{AA51235C-28A3-4052-A5BF-D403E812D9D9}">
      <dgm:prSet/>
      <dgm:spPr/>
      <dgm:t>
        <a:bodyPr/>
        <a:lstStyle/>
        <a:p>
          <a:r>
            <a:rPr lang="en-US" dirty="0"/>
            <a:t>Workload Qualification</a:t>
          </a:r>
        </a:p>
      </dgm:t>
    </dgm:pt>
    <dgm:pt modelId="{84461C36-CD1D-4355-AE7D-31FB76315630}" type="parTrans" cxnId="{7DDD5484-4C59-434B-8773-E9567B676144}">
      <dgm:prSet/>
      <dgm:spPr/>
      <dgm:t>
        <a:bodyPr/>
        <a:lstStyle/>
        <a:p>
          <a:endParaRPr lang="en-US"/>
        </a:p>
      </dgm:t>
    </dgm:pt>
    <dgm:pt modelId="{384F2F85-2256-4E81-83AB-464D7E6CB8FE}" type="sibTrans" cxnId="{7DDD5484-4C59-434B-8773-E9567B676144}">
      <dgm:prSet/>
      <dgm:spPr/>
      <dgm:t>
        <a:bodyPr/>
        <a:lstStyle/>
        <a:p>
          <a:endParaRPr lang="en-US"/>
        </a:p>
      </dgm:t>
    </dgm:pt>
    <dgm:pt modelId="{8E88F6DF-D72A-440D-8BF5-7CA58B0F6183}">
      <dgm:prSet/>
      <dgm:spPr/>
      <dgm:t>
        <a:bodyPr/>
        <a:lstStyle/>
        <a:p>
          <a:r>
            <a:rPr lang="en-US" dirty="0"/>
            <a:t>Migration Strategy</a:t>
          </a:r>
        </a:p>
      </dgm:t>
    </dgm:pt>
    <dgm:pt modelId="{45543BE1-68B6-4158-922E-10F7624868BB}" type="parTrans" cxnId="{30B8BE61-7BEE-4E16-ADB5-5791A85E5939}">
      <dgm:prSet/>
      <dgm:spPr/>
      <dgm:t>
        <a:bodyPr/>
        <a:lstStyle/>
        <a:p>
          <a:endParaRPr lang="en-US"/>
        </a:p>
      </dgm:t>
    </dgm:pt>
    <dgm:pt modelId="{ED62D55B-232E-4312-B296-AEA2CDE9BF05}" type="sibTrans" cxnId="{30B8BE61-7BEE-4E16-ADB5-5791A85E5939}">
      <dgm:prSet/>
      <dgm:spPr/>
      <dgm:t>
        <a:bodyPr/>
        <a:lstStyle/>
        <a:p>
          <a:endParaRPr lang="en-US"/>
        </a:p>
      </dgm:t>
    </dgm:pt>
    <dgm:pt modelId="{DA9AA67D-480F-44F9-ADED-ACDA1EBFB662}">
      <dgm:prSet/>
      <dgm:spPr/>
      <dgm:t>
        <a:bodyPr/>
        <a:lstStyle/>
        <a:p>
          <a:r>
            <a:rPr lang="en-US" dirty="0"/>
            <a:t>Estimate Effort</a:t>
          </a:r>
        </a:p>
      </dgm:t>
    </dgm:pt>
    <dgm:pt modelId="{72340C1C-C1D8-46C6-857D-9CD5BE0889BE}" type="parTrans" cxnId="{385D3058-83DF-4C8F-A357-7EDDDAF6340C}">
      <dgm:prSet/>
      <dgm:spPr/>
      <dgm:t>
        <a:bodyPr/>
        <a:lstStyle/>
        <a:p>
          <a:endParaRPr lang="en-US"/>
        </a:p>
      </dgm:t>
    </dgm:pt>
    <dgm:pt modelId="{A6E31C44-D1DB-40D5-93CD-D9450A50655C}" type="sibTrans" cxnId="{385D3058-83DF-4C8F-A357-7EDDDAF6340C}">
      <dgm:prSet/>
      <dgm:spPr/>
      <dgm:t>
        <a:bodyPr/>
        <a:lstStyle/>
        <a:p>
          <a:endParaRPr lang="en-US"/>
        </a:p>
      </dgm:t>
    </dgm:pt>
    <dgm:pt modelId="{5458FD53-D8AE-4780-B43B-E694C4BE2977}">
      <dgm:prSet/>
      <dgm:spPr/>
      <dgm:t>
        <a:bodyPr/>
        <a:lstStyle/>
        <a:p>
          <a:r>
            <a:rPr lang="en-US" dirty="0"/>
            <a:t>QA/Go-Live Support Team</a:t>
          </a:r>
        </a:p>
      </dgm:t>
    </dgm:pt>
    <dgm:pt modelId="{B64B0B53-FBC2-47BC-9E36-B5483F9C7F28}" type="parTrans" cxnId="{BBCC17F9-E75E-4498-B3B0-A916AEFBAF66}">
      <dgm:prSet/>
      <dgm:spPr/>
      <dgm:t>
        <a:bodyPr/>
        <a:lstStyle/>
        <a:p>
          <a:endParaRPr lang="en-US"/>
        </a:p>
      </dgm:t>
    </dgm:pt>
    <dgm:pt modelId="{B4026D64-EA68-4C47-A1AD-FDD5BC326D05}" type="sibTrans" cxnId="{BBCC17F9-E75E-4498-B3B0-A916AEFBAF66}">
      <dgm:prSet/>
      <dgm:spPr/>
      <dgm:t>
        <a:bodyPr/>
        <a:lstStyle/>
        <a:p>
          <a:endParaRPr lang="en-US"/>
        </a:p>
      </dgm:t>
    </dgm:pt>
    <dgm:pt modelId="{199E8821-CB51-49FF-A5E7-0CDCC8CAF6BC}">
      <dgm:prSet/>
      <dgm:spPr/>
      <dgm:t>
        <a:bodyPr/>
        <a:lstStyle/>
        <a:p>
          <a:r>
            <a:rPr lang="en-US" dirty="0" err="1"/>
            <a:t>Proserve</a:t>
          </a:r>
          <a:r>
            <a:rPr lang="en-US" dirty="0"/>
            <a:t>/GCC</a:t>
          </a:r>
        </a:p>
      </dgm:t>
    </dgm:pt>
    <dgm:pt modelId="{7A0BAB37-1C25-41FC-A7FF-F36012287922}" type="parTrans" cxnId="{6A972528-87C9-4562-8267-2F636408481A}">
      <dgm:prSet/>
      <dgm:spPr/>
      <dgm:t>
        <a:bodyPr/>
        <a:lstStyle/>
        <a:p>
          <a:endParaRPr lang="en-US"/>
        </a:p>
      </dgm:t>
    </dgm:pt>
    <dgm:pt modelId="{120FADD4-C574-4FCD-8E0E-5EDA9A09E3B7}" type="sibTrans" cxnId="{6A972528-87C9-4562-8267-2F636408481A}">
      <dgm:prSet/>
      <dgm:spPr/>
      <dgm:t>
        <a:bodyPr/>
        <a:lstStyle/>
        <a:p>
          <a:endParaRPr lang="en-US"/>
        </a:p>
      </dgm:t>
    </dgm:pt>
    <dgm:pt modelId="{65F78F28-7269-45DD-8417-C5A787C98198}">
      <dgm:prSet/>
      <dgm:spPr/>
      <dgm:t>
        <a:bodyPr/>
        <a:lstStyle/>
        <a:p>
          <a:r>
            <a:rPr lang="en-US" dirty="0"/>
            <a:t>DMA Factory</a:t>
          </a:r>
        </a:p>
      </dgm:t>
    </dgm:pt>
    <dgm:pt modelId="{F88C54B8-90C9-4BA4-8C92-C1B093D0444C}" type="parTrans" cxnId="{5E917734-DD17-423B-B41E-5929551A3C3B}">
      <dgm:prSet/>
      <dgm:spPr/>
      <dgm:t>
        <a:bodyPr/>
        <a:lstStyle/>
        <a:p>
          <a:endParaRPr lang="en-US"/>
        </a:p>
      </dgm:t>
    </dgm:pt>
    <dgm:pt modelId="{421C40E3-26CB-42EA-98A0-406BF8BDB06A}" type="sibTrans" cxnId="{5E917734-DD17-423B-B41E-5929551A3C3B}">
      <dgm:prSet/>
      <dgm:spPr/>
      <dgm:t>
        <a:bodyPr/>
        <a:lstStyle/>
        <a:p>
          <a:endParaRPr lang="en-US"/>
        </a:p>
      </dgm:t>
    </dgm:pt>
    <dgm:pt modelId="{3D40C5C7-F28F-4103-B741-CD967C915967}">
      <dgm:prSet/>
      <dgm:spPr/>
      <dgm:t>
        <a:bodyPr/>
        <a:lstStyle/>
        <a:p>
          <a:r>
            <a:rPr lang="en-US" dirty="0"/>
            <a:t>Partner Teams</a:t>
          </a:r>
        </a:p>
      </dgm:t>
    </dgm:pt>
    <dgm:pt modelId="{11AC6FB3-FD24-496F-BAD8-36FDD534DFB0}" type="parTrans" cxnId="{F4682B9E-B8E3-4CA7-8FD0-AF7BD9B9A155}">
      <dgm:prSet/>
      <dgm:spPr/>
      <dgm:t>
        <a:bodyPr/>
        <a:lstStyle/>
        <a:p>
          <a:endParaRPr lang="en-US"/>
        </a:p>
      </dgm:t>
    </dgm:pt>
    <dgm:pt modelId="{A021FF8A-7E4D-48B3-8808-6875033C2D12}" type="sibTrans" cxnId="{F4682B9E-B8E3-4CA7-8FD0-AF7BD9B9A155}">
      <dgm:prSet/>
      <dgm:spPr/>
      <dgm:t>
        <a:bodyPr/>
        <a:lstStyle/>
        <a:p>
          <a:endParaRPr lang="en-US"/>
        </a:p>
      </dgm:t>
    </dgm:pt>
    <dgm:pt modelId="{80060BA2-61B8-4F1D-AB3C-A624CE4CC4F3}">
      <dgm:prSet/>
      <dgm:spPr/>
      <dgm:t>
        <a:bodyPr/>
        <a:lstStyle/>
        <a:p>
          <a:r>
            <a:rPr lang="en-US" dirty="0"/>
            <a:t>Customer Teams</a:t>
          </a:r>
        </a:p>
      </dgm:t>
    </dgm:pt>
    <dgm:pt modelId="{3FA9CE01-DF88-4FEA-8BB7-F364007FDE03}" type="parTrans" cxnId="{A8025A54-02ED-4ACE-A84C-39378391294E}">
      <dgm:prSet/>
      <dgm:spPr/>
      <dgm:t>
        <a:bodyPr/>
        <a:lstStyle/>
        <a:p>
          <a:endParaRPr lang="en-US"/>
        </a:p>
      </dgm:t>
    </dgm:pt>
    <dgm:pt modelId="{D200193B-69E8-4B21-AF07-9929832FAF86}" type="sibTrans" cxnId="{A8025A54-02ED-4ACE-A84C-39378391294E}">
      <dgm:prSet/>
      <dgm:spPr/>
      <dgm:t>
        <a:bodyPr/>
        <a:lstStyle/>
        <a:p>
          <a:endParaRPr lang="en-US"/>
        </a:p>
      </dgm:t>
    </dgm:pt>
    <dgm:pt modelId="{D0566F6E-33E6-4EB0-BDFB-DF9FF9F989D2}">
      <dgm:prSet/>
      <dgm:spPr/>
      <dgm:t>
        <a:bodyPr/>
        <a:lstStyle/>
        <a:p>
          <a:r>
            <a:rPr lang="en-US" dirty="0"/>
            <a:t>Partner Teams</a:t>
          </a:r>
        </a:p>
      </dgm:t>
    </dgm:pt>
    <dgm:pt modelId="{81DA7244-1377-4676-A221-DE097E8773B6}" type="parTrans" cxnId="{3C7532EF-1038-4567-9236-985F1DB5FBD9}">
      <dgm:prSet/>
      <dgm:spPr/>
      <dgm:t>
        <a:bodyPr/>
        <a:lstStyle/>
        <a:p>
          <a:endParaRPr lang="en-US"/>
        </a:p>
      </dgm:t>
    </dgm:pt>
    <dgm:pt modelId="{BD4680A8-0BEF-4698-AD80-97E7A7FEE332}" type="sibTrans" cxnId="{3C7532EF-1038-4567-9236-985F1DB5FBD9}">
      <dgm:prSet/>
      <dgm:spPr/>
      <dgm:t>
        <a:bodyPr/>
        <a:lstStyle/>
        <a:p>
          <a:endParaRPr lang="en-US"/>
        </a:p>
      </dgm:t>
    </dgm:pt>
    <dgm:pt modelId="{283ECCA8-56BB-4263-BE58-19324786DC19}">
      <dgm:prSet/>
      <dgm:spPr/>
      <dgm:t>
        <a:bodyPr/>
        <a:lstStyle/>
        <a:p>
          <a:r>
            <a:rPr lang="en-US" dirty="0"/>
            <a:t>Customer Teams</a:t>
          </a:r>
        </a:p>
      </dgm:t>
    </dgm:pt>
    <dgm:pt modelId="{FEB15D15-514F-4B3B-8666-0492528FC975}" type="parTrans" cxnId="{E606550B-2147-4C94-874A-7F22DC56D43A}">
      <dgm:prSet/>
      <dgm:spPr/>
      <dgm:t>
        <a:bodyPr/>
        <a:lstStyle/>
        <a:p>
          <a:endParaRPr lang="en-US"/>
        </a:p>
      </dgm:t>
    </dgm:pt>
    <dgm:pt modelId="{7464A601-83E8-4AC0-B82D-14069DE9A2F3}" type="sibTrans" cxnId="{E606550B-2147-4C94-874A-7F22DC56D43A}">
      <dgm:prSet/>
      <dgm:spPr/>
      <dgm:t>
        <a:bodyPr/>
        <a:lstStyle/>
        <a:p>
          <a:endParaRPr lang="en-US"/>
        </a:p>
      </dgm:t>
    </dgm:pt>
    <dgm:pt modelId="{223270B8-666F-4ED1-9C8B-DBE1102F848E}">
      <dgm:prSet/>
      <dgm:spPr/>
      <dgm:t>
        <a:bodyPr/>
        <a:lstStyle/>
        <a:p>
          <a:r>
            <a:rPr lang="en-US" dirty="0" err="1"/>
            <a:t>Proserve</a:t>
          </a:r>
          <a:endParaRPr lang="en-US" dirty="0"/>
        </a:p>
      </dgm:t>
    </dgm:pt>
    <dgm:pt modelId="{B47DB80B-0151-4BF6-A54B-69F420208DB1}" type="parTrans" cxnId="{F4906C1B-AAD2-4842-8515-FEFF2AC06039}">
      <dgm:prSet/>
      <dgm:spPr/>
      <dgm:t>
        <a:bodyPr/>
        <a:lstStyle/>
        <a:p>
          <a:endParaRPr lang="en-US"/>
        </a:p>
      </dgm:t>
    </dgm:pt>
    <dgm:pt modelId="{08C6BEF7-7BB4-4CB7-9D75-9A4B5FCEC538}" type="sibTrans" cxnId="{F4906C1B-AAD2-4842-8515-FEFF2AC06039}">
      <dgm:prSet/>
      <dgm:spPr/>
      <dgm:t>
        <a:bodyPr/>
        <a:lstStyle/>
        <a:p>
          <a:endParaRPr lang="en-US"/>
        </a:p>
      </dgm:t>
    </dgm:pt>
    <dgm:pt modelId="{624A3787-5786-46FA-86BF-EF25932427CE}">
      <dgm:prSet/>
      <dgm:spPr/>
      <dgm:t>
        <a:bodyPr/>
        <a:lstStyle/>
        <a:p>
          <a:r>
            <a:rPr lang="en-US" dirty="0"/>
            <a:t>Partner Teams</a:t>
          </a:r>
        </a:p>
      </dgm:t>
    </dgm:pt>
    <dgm:pt modelId="{738F0BD2-FFDA-40EA-9517-C6FE9E2C997A}" type="parTrans" cxnId="{D7A5A1A2-209A-4C50-9739-695BAA4EF1C1}">
      <dgm:prSet/>
      <dgm:spPr/>
      <dgm:t>
        <a:bodyPr/>
        <a:lstStyle/>
        <a:p>
          <a:endParaRPr lang="en-US"/>
        </a:p>
      </dgm:t>
    </dgm:pt>
    <dgm:pt modelId="{037A0EAE-760F-49CE-93CC-880DF4910D0B}" type="sibTrans" cxnId="{D7A5A1A2-209A-4C50-9739-695BAA4EF1C1}">
      <dgm:prSet/>
      <dgm:spPr/>
      <dgm:t>
        <a:bodyPr/>
        <a:lstStyle/>
        <a:p>
          <a:endParaRPr lang="en-US"/>
        </a:p>
      </dgm:t>
    </dgm:pt>
    <dgm:pt modelId="{7CC15CEA-A336-464B-9F39-B81380E7F94D}">
      <dgm:prSet/>
      <dgm:spPr/>
      <dgm:t>
        <a:bodyPr/>
        <a:lstStyle/>
        <a:p>
          <a:r>
            <a:rPr lang="en-US" dirty="0"/>
            <a:t>Customer Teams</a:t>
          </a:r>
        </a:p>
      </dgm:t>
    </dgm:pt>
    <dgm:pt modelId="{F8AF8E33-378C-4BFC-A498-FB687CB10ECC}" type="parTrans" cxnId="{892E4DC7-068A-4633-8CB8-EB757AB37A9E}">
      <dgm:prSet/>
      <dgm:spPr/>
      <dgm:t>
        <a:bodyPr/>
        <a:lstStyle/>
        <a:p>
          <a:endParaRPr lang="en-US"/>
        </a:p>
      </dgm:t>
    </dgm:pt>
    <dgm:pt modelId="{838A72CC-F32B-45C2-83F5-C245114EB5FE}" type="sibTrans" cxnId="{892E4DC7-068A-4633-8CB8-EB757AB37A9E}">
      <dgm:prSet/>
      <dgm:spPr/>
      <dgm:t>
        <a:bodyPr/>
        <a:lstStyle/>
        <a:p>
          <a:endParaRPr lang="en-US"/>
        </a:p>
      </dgm:t>
    </dgm:pt>
    <dgm:pt modelId="{C2BCF23E-E5FB-4251-A513-B233287AE682}" type="pres">
      <dgm:prSet presAssocID="{7AB1096E-A304-4883-B83E-84E42E805A25}" presName="hierChild1" presStyleCnt="0">
        <dgm:presLayoutVars>
          <dgm:orgChart val="1"/>
          <dgm:chPref val="1"/>
          <dgm:dir/>
          <dgm:animOne val="branch"/>
          <dgm:animLvl val="lvl"/>
          <dgm:resizeHandles/>
        </dgm:presLayoutVars>
      </dgm:prSet>
      <dgm:spPr/>
    </dgm:pt>
    <dgm:pt modelId="{782C7571-CA08-4036-BBD6-5AC664963B8D}" type="pres">
      <dgm:prSet presAssocID="{C42E8FC0-A1D0-4792-937E-C0BC2DD1CA5A}" presName="hierRoot1" presStyleCnt="0">
        <dgm:presLayoutVars>
          <dgm:hierBranch val="init"/>
        </dgm:presLayoutVars>
      </dgm:prSet>
      <dgm:spPr/>
    </dgm:pt>
    <dgm:pt modelId="{9CA44FE5-80EC-44FE-B469-7D3E0F32CD46}" type="pres">
      <dgm:prSet presAssocID="{C42E8FC0-A1D0-4792-937E-C0BC2DD1CA5A}" presName="rootComposite1" presStyleCnt="0"/>
      <dgm:spPr/>
    </dgm:pt>
    <dgm:pt modelId="{C16867A0-9067-4C6E-A9F9-FAA556AE2DF7}" type="pres">
      <dgm:prSet presAssocID="{C42E8FC0-A1D0-4792-937E-C0BC2DD1CA5A}" presName="rootText1" presStyleLbl="node0" presStyleIdx="0" presStyleCnt="1" custLinFactNeighborX="-215" custLinFactNeighborY="-824">
        <dgm:presLayoutVars>
          <dgm:chPref val="3"/>
        </dgm:presLayoutVars>
      </dgm:prSet>
      <dgm:spPr/>
    </dgm:pt>
    <dgm:pt modelId="{06CDC093-FEB1-417A-BA03-F1F807DCDC2C}" type="pres">
      <dgm:prSet presAssocID="{C42E8FC0-A1D0-4792-937E-C0BC2DD1CA5A}" presName="rootConnector1" presStyleLbl="node1" presStyleIdx="0" presStyleCnt="0"/>
      <dgm:spPr/>
    </dgm:pt>
    <dgm:pt modelId="{45A87FAE-5DD2-455F-809C-171D26AD2F83}" type="pres">
      <dgm:prSet presAssocID="{C42E8FC0-A1D0-4792-937E-C0BC2DD1CA5A}" presName="hierChild2" presStyleCnt="0"/>
      <dgm:spPr/>
    </dgm:pt>
    <dgm:pt modelId="{632F57A7-4F0D-48FB-8D2A-6091BFAB49C0}" type="pres">
      <dgm:prSet presAssocID="{6E84422D-7229-4272-99B5-BD6DB42839BB}" presName="Name37" presStyleLbl="parChTrans1D2" presStyleIdx="0" presStyleCnt="6"/>
      <dgm:spPr/>
    </dgm:pt>
    <dgm:pt modelId="{5CE81C06-D9BE-4C6D-A324-78E22E216FF8}" type="pres">
      <dgm:prSet presAssocID="{4E19ABC7-07E2-4160-A8AA-0F744B389283}" presName="hierRoot2" presStyleCnt="0">
        <dgm:presLayoutVars>
          <dgm:hierBranch val="init"/>
        </dgm:presLayoutVars>
      </dgm:prSet>
      <dgm:spPr/>
    </dgm:pt>
    <dgm:pt modelId="{E1932AA9-AA2D-4DA2-86F6-CFA949789E27}" type="pres">
      <dgm:prSet presAssocID="{4E19ABC7-07E2-4160-A8AA-0F744B389283}" presName="rootComposite" presStyleCnt="0"/>
      <dgm:spPr/>
    </dgm:pt>
    <dgm:pt modelId="{A35BACD9-CCDB-4AA2-99B4-C7033AAFC97B}" type="pres">
      <dgm:prSet presAssocID="{4E19ABC7-07E2-4160-A8AA-0F744B389283}" presName="rootText" presStyleLbl="node2" presStyleIdx="0" presStyleCnt="4">
        <dgm:presLayoutVars>
          <dgm:chPref val="3"/>
        </dgm:presLayoutVars>
      </dgm:prSet>
      <dgm:spPr/>
    </dgm:pt>
    <dgm:pt modelId="{B4CF2B90-035E-42A0-A70B-811F81183C1D}" type="pres">
      <dgm:prSet presAssocID="{4E19ABC7-07E2-4160-A8AA-0F744B389283}" presName="rootConnector" presStyleLbl="node2" presStyleIdx="0" presStyleCnt="4"/>
      <dgm:spPr/>
    </dgm:pt>
    <dgm:pt modelId="{6F28D835-40BF-42EC-B270-659F892AA6D1}" type="pres">
      <dgm:prSet presAssocID="{4E19ABC7-07E2-4160-A8AA-0F744B389283}" presName="hierChild4" presStyleCnt="0"/>
      <dgm:spPr/>
    </dgm:pt>
    <dgm:pt modelId="{BCDA1C4A-4293-4B26-80D3-3384852DE610}" type="pres">
      <dgm:prSet presAssocID="{84461C36-CD1D-4355-AE7D-31FB76315630}" presName="Name37" presStyleLbl="parChTrans1D3" presStyleIdx="0" presStyleCnt="12"/>
      <dgm:spPr/>
    </dgm:pt>
    <dgm:pt modelId="{3736EA2C-2DB0-4445-BF03-1782556209E1}" type="pres">
      <dgm:prSet presAssocID="{AA51235C-28A3-4052-A5BF-D403E812D9D9}" presName="hierRoot2" presStyleCnt="0">
        <dgm:presLayoutVars>
          <dgm:hierBranch val="init"/>
        </dgm:presLayoutVars>
      </dgm:prSet>
      <dgm:spPr/>
    </dgm:pt>
    <dgm:pt modelId="{930025B5-2EFB-4A16-A08E-D1EA768E5E3F}" type="pres">
      <dgm:prSet presAssocID="{AA51235C-28A3-4052-A5BF-D403E812D9D9}" presName="rootComposite" presStyleCnt="0"/>
      <dgm:spPr/>
    </dgm:pt>
    <dgm:pt modelId="{8C1FD4CB-1882-4304-9C03-BA8D7338A402}" type="pres">
      <dgm:prSet presAssocID="{AA51235C-28A3-4052-A5BF-D403E812D9D9}" presName="rootText" presStyleLbl="node3" presStyleIdx="0" presStyleCnt="12">
        <dgm:presLayoutVars>
          <dgm:chPref val="3"/>
        </dgm:presLayoutVars>
      </dgm:prSet>
      <dgm:spPr/>
    </dgm:pt>
    <dgm:pt modelId="{CD9666DA-FD08-4A69-AAA2-03A2AAF65D90}" type="pres">
      <dgm:prSet presAssocID="{AA51235C-28A3-4052-A5BF-D403E812D9D9}" presName="rootConnector" presStyleLbl="node3" presStyleIdx="0" presStyleCnt="12"/>
      <dgm:spPr/>
    </dgm:pt>
    <dgm:pt modelId="{48F8820A-5ACF-4447-A869-35D1E7DA4571}" type="pres">
      <dgm:prSet presAssocID="{AA51235C-28A3-4052-A5BF-D403E812D9D9}" presName="hierChild4" presStyleCnt="0"/>
      <dgm:spPr/>
    </dgm:pt>
    <dgm:pt modelId="{512C007D-2D9A-4028-82C5-133F0A88A97D}" type="pres">
      <dgm:prSet presAssocID="{AA51235C-28A3-4052-A5BF-D403E812D9D9}" presName="hierChild5" presStyleCnt="0"/>
      <dgm:spPr/>
    </dgm:pt>
    <dgm:pt modelId="{FD462778-1F65-4AF3-BBED-909AB790970D}" type="pres">
      <dgm:prSet presAssocID="{45543BE1-68B6-4158-922E-10F7624868BB}" presName="Name37" presStyleLbl="parChTrans1D3" presStyleIdx="1" presStyleCnt="12"/>
      <dgm:spPr/>
    </dgm:pt>
    <dgm:pt modelId="{B34A59BA-63D1-4357-98C0-8BF26CA3FE38}" type="pres">
      <dgm:prSet presAssocID="{8E88F6DF-D72A-440D-8BF5-7CA58B0F6183}" presName="hierRoot2" presStyleCnt="0">
        <dgm:presLayoutVars>
          <dgm:hierBranch val="init"/>
        </dgm:presLayoutVars>
      </dgm:prSet>
      <dgm:spPr/>
    </dgm:pt>
    <dgm:pt modelId="{2F5A54AE-581C-4599-8619-C00E0A2333CC}" type="pres">
      <dgm:prSet presAssocID="{8E88F6DF-D72A-440D-8BF5-7CA58B0F6183}" presName="rootComposite" presStyleCnt="0"/>
      <dgm:spPr/>
    </dgm:pt>
    <dgm:pt modelId="{C26185D5-FB32-458E-AC3E-C5F9229DE2BC}" type="pres">
      <dgm:prSet presAssocID="{8E88F6DF-D72A-440D-8BF5-7CA58B0F6183}" presName="rootText" presStyleLbl="node3" presStyleIdx="1" presStyleCnt="12">
        <dgm:presLayoutVars>
          <dgm:chPref val="3"/>
        </dgm:presLayoutVars>
      </dgm:prSet>
      <dgm:spPr/>
    </dgm:pt>
    <dgm:pt modelId="{E70753C2-A0F6-4FD3-90C3-649C59123B53}" type="pres">
      <dgm:prSet presAssocID="{8E88F6DF-D72A-440D-8BF5-7CA58B0F6183}" presName="rootConnector" presStyleLbl="node3" presStyleIdx="1" presStyleCnt="12"/>
      <dgm:spPr/>
    </dgm:pt>
    <dgm:pt modelId="{BDD0B4ED-5013-489F-9D75-A41D452C292B}" type="pres">
      <dgm:prSet presAssocID="{8E88F6DF-D72A-440D-8BF5-7CA58B0F6183}" presName="hierChild4" presStyleCnt="0"/>
      <dgm:spPr/>
    </dgm:pt>
    <dgm:pt modelId="{95CE04B2-8B5E-4246-9C81-250F0B3DCD0B}" type="pres">
      <dgm:prSet presAssocID="{8E88F6DF-D72A-440D-8BF5-7CA58B0F6183}" presName="hierChild5" presStyleCnt="0"/>
      <dgm:spPr/>
    </dgm:pt>
    <dgm:pt modelId="{E615A428-038B-4075-8B69-DAFF2ADE3C54}" type="pres">
      <dgm:prSet presAssocID="{72340C1C-C1D8-46C6-857D-9CD5BE0889BE}" presName="Name37" presStyleLbl="parChTrans1D3" presStyleIdx="2" presStyleCnt="12"/>
      <dgm:spPr/>
    </dgm:pt>
    <dgm:pt modelId="{10EB9081-CD76-4927-8095-565395FC49B5}" type="pres">
      <dgm:prSet presAssocID="{DA9AA67D-480F-44F9-ADED-ACDA1EBFB662}" presName="hierRoot2" presStyleCnt="0">
        <dgm:presLayoutVars>
          <dgm:hierBranch val="init"/>
        </dgm:presLayoutVars>
      </dgm:prSet>
      <dgm:spPr/>
    </dgm:pt>
    <dgm:pt modelId="{DD600676-6F23-422B-976E-43492561B338}" type="pres">
      <dgm:prSet presAssocID="{DA9AA67D-480F-44F9-ADED-ACDA1EBFB662}" presName="rootComposite" presStyleCnt="0"/>
      <dgm:spPr/>
    </dgm:pt>
    <dgm:pt modelId="{240BE6AE-7815-4CAC-9694-F4DBDA404111}" type="pres">
      <dgm:prSet presAssocID="{DA9AA67D-480F-44F9-ADED-ACDA1EBFB662}" presName="rootText" presStyleLbl="node3" presStyleIdx="2" presStyleCnt="12">
        <dgm:presLayoutVars>
          <dgm:chPref val="3"/>
        </dgm:presLayoutVars>
      </dgm:prSet>
      <dgm:spPr/>
    </dgm:pt>
    <dgm:pt modelId="{C6576B1F-937D-4D9D-91D1-6013B285AC7B}" type="pres">
      <dgm:prSet presAssocID="{DA9AA67D-480F-44F9-ADED-ACDA1EBFB662}" presName="rootConnector" presStyleLbl="node3" presStyleIdx="2" presStyleCnt="12"/>
      <dgm:spPr/>
    </dgm:pt>
    <dgm:pt modelId="{871D8C53-2CF8-48E6-96A3-05E31B62434E}" type="pres">
      <dgm:prSet presAssocID="{DA9AA67D-480F-44F9-ADED-ACDA1EBFB662}" presName="hierChild4" presStyleCnt="0"/>
      <dgm:spPr/>
    </dgm:pt>
    <dgm:pt modelId="{0C87D7C3-BD74-40B0-8243-4C4412EDA946}" type="pres">
      <dgm:prSet presAssocID="{DA9AA67D-480F-44F9-ADED-ACDA1EBFB662}" presName="hierChild5" presStyleCnt="0"/>
      <dgm:spPr/>
    </dgm:pt>
    <dgm:pt modelId="{2CF1D586-53B1-47E5-8598-3B33CDBF933C}" type="pres">
      <dgm:prSet presAssocID="{4E19ABC7-07E2-4160-A8AA-0F744B389283}" presName="hierChild5" presStyleCnt="0"/>
      <dgm:spPr/>
    </dgm:pt>
    <dgm:pt modelId="{1AC9A72A-800B-4402-8293-DEA8840B2257}" type="pres">
      <dgm:prSet presAssocID="{2C35F4D1-6A0B-45A0-98E0-F1E21B8BE1CC}" presName="Name37" presStyleLbl="parChTrans1D2" presStyleIdx="1" presStyleCnt="6"/>
      <dgm:spPr/>
    </dgm:pt>
    <dgm:pt modelId="{D5CD4C75-581A-40CD-96F1-3933B9217EF4}" type="pres">
      <dgm:prSet presAssocID="{2C5CE045-5C88-448E-BC26-BC14B4601498}" presName="hierRoot2" presStyleCnt="0">
        <dgm:presLayoutVars>
          <dgm:hierBranch val="init"/>
        </dgm:presLayoutVars>
      </dgm:prSet>
      <dgm:spPr/>
    </dgm:pt>
    <dgm:pt modelId="{48B3457D-1A15-4AAF-AFC2-A288D921F4E0}" type="pres">
      <dgm:prSet presAssocID="{2C5CE045-5C88-448E-BC26-BC14B4601498}" presName="rootComposite" presStyleCnt="0"/>
      <dgm:spPr/>
    </dgm:pt>
    <dgm:pt modelId="{6849164F-95EA-45B3-9A99-8DE73BC46B49}" type="pres">
      <dgm:prSet presAssocID="{2C5CE045-5C88-448E-BC26-BC14B4601498}" presName="rootText" presStyleLbl="node2" presStyleIdx="1" presStyleCnt="4">
        <dgm:presLayoutVars>
          <dgm:chPref val="3"/>
        </dgm:presLayoutVars>
      </dgm:prSet>
      <dgm:spPr/>
    </dgm:pt>
    <dgm:pt modelId="{9F7F44F3-71EE-43C7-8611-E5E17ED1BF2E}" type="pres">
      <dgm:prSet presAssocID="{2C5CE045-5C88-448E-BC26-BC14B4601498}" presName="rootConnector" presStyleLbl="node2" presStyleIdx="1" presStyleCnt="4"/>
      <dgm:spPr/>
    </dgm:pt>
    <dgm:pt modelId="{0647ECC5-C1BD-4763-B028-16143C16DAD8}" type="pres">
      <dgm:prSet presAssocID="{2C5CE045-5C88-448E-BC26-BC14B4601498}" presName="hierChild4" presStyleCnt="0"/>
      <dgm:spPr/>
    </dgm:pt>
    <dgm:pt modelId="{AD34E597-E9ED-42CA-A2C1-735CAAE86532}" type="pres">
      <dgm:prSet presAssocID="{7A0BAB37-1C25-41FC-A7FF-F36012287922}" presName="Name37" presStyleLbl="parChTrans1D3" presStyleIdx="3" presStyleCnt="12"/>
      <dgm:spPr/>
    </dgm:pt>
    <dgm:pt modelId="{510A34B4-2ACF-4C3B-98AC-CE28DF7C928B}" type="pres">
      <dgm:prSet presAssocID="{199E8821-CB51-49FF-A5E7-0CDCC8CAF6BC}" presName="hierRoot2" presStyleCnt="0">
        <dgm:presLayoutVars>
          <dgm:hierBranch val="init"/>
        </dgm:presLayoutVars>
      </dgm:prSet>
      <dgm:spPr/>
    </dgm:pt>
    <dgm:pt modelId="{85A27BF0-E178-4B65-B3F8-E5DE3ACC2049}" type="pres">
      <dgm:prSet presAssocID="{199E8821-CB51-49FF-A5E7-0CDCC8CAF6BC}" presName="rootComposite" presStyleCnt="0"/>
      <dgm:spPr/>
    </dgm:pt>
    <dgm:pt modelId="{6E34B689-5801-49C5-B07D-C21654FA5F63}" type="pres">
      <dgm:prSet presAssocID="{199E8821-CB51-49FF-A5E7-0CDCC8CAF6BC}" presName="rootText" presStyleLbl="node3" presStyleIdx="3" presStyleCnt="12">
        <dgm:presLayoutVars>
          <dgm:chPref val="3"/>
        </dgm:presLayoutVars>
      </dgm:prSet>
      <dgm:spPr/>
    </dgm:pt>
    <dgm:pt modelId="{385B08E1-6A42-4942-BF02-24D6CFD0D88B}" type="pres">
      <dgm:prSet presAssocID="{199E8821-CB51-49FF-A5E7-0CDCC8CAF6BC}" presName="rootConnector" presStyleLbl="node3" presStyleIdx="3" presStyleCnt="12"/>
      <dgm:spPr/>
    </dgm:pt>
    <dgm:pt modelId="{F4B1BF13-A5BF-4E20-B2CA-47702122142E}" type="pres">
      <dgm:prSet presAssocID="{199E8821-CB51-49FF-A5E7-0CDCC8CAF6BC}" presName="hierChild4" presStyleCnt="0"/>
      <dgm:spPr/>
    </dgm:pt>
    <dgm:pt modelId="{9A13BA25-1408-4F21-AFA9-3C3A925BC1D3}" type="pres">
      <dgm:prSet presAssocID="{199E8821-CB51-49FF-A5E7-0CDCC8CAF6BC}" presName="hierChild5" presStyleCnt="0"/>
      <dgm:spPr/>
    </dgm:pt>
    <dgm:pt modelId="{0CB22C69-3325-4956-8E03-02A85F3FCC8B}" type="pres">
      <dgm:prSet presAssocID="{F88C54B8-90C9-4BA4-8C92-C1B093D0444C}" presName="Name37" presStyleLbl="parChTrans1D3" presStyleIdx="4" presStyleCnt="12"/>
      <dgm:spPr/>
    </dgm:pt>
    <dgm:pt modelId="{BCF7AB1A-C6B5-45DF-A279-34EEEF952F9F}" type="pres">
      <dgm:prSet presAssocID="{65F78F28-7269-45DD-8417-C5A787C98198}" presName="hierRoot2" presStyleCnt="0">
        <dgm:presLayoutVars>
          <dgm:hierBranch val="init"/>
        </dgm:presLayoutVars>
      </dgm:prSet>
      <dgm:spPr/>
    </dgm:pt>
    <dgm:pt modelId="{6808C0D1-E93A-449D-AEF0-289E8CA86270}" type="pres">
      <dgm:prSet presAssocID="{65F78F28-7269-45DD-8417-C5A787C98198}" presName="rootComposite" presStyleCnt="0"/>
      <dgm:spPr/>
    </dgm:pt>
    <dgm:pt modelId="{C22AB51E-7A08-450C-9D8A-852BDFE62311}" type="pres">
      <dgm:prSet presAssocID="{65F78F28-7269-45DD-8417-C5A787C98198}" presName="rootText" presStyleLbl="node3" presStyleIdx="4" presStyleCnt="12">
        <dgm:presLayoutVars>
          <dgm:chPref val="3"/>
        </dgm:presLayoutVars>
      </dgm:prSet>
      <dgm:spPr/>
    </dgm:pt>
    <dgm:pt modelId="{BDE5484E-68C1-4499-BA8D-F44A53C95F14}" type="pres">
      <dgm:prSet presAssocID="{65F78F28-7269-45DD-8417-C5A787C98198}" presName="rootConnector" presStyleLbl="node3" presStyleIdx="4" presStyleCnt="12"/>
      <dgm:spPr/>
    </dgm:pt>
    <dgm:pt modelId="{25C438B8-A330-41C5-B366-00EBA0D43639}" type="pres">
      <dgm:prSet presAssocID="{65F78F28-7269-45DD-8417-C5A787C98198}" presName="hierChild4" presStyleCnt="0"/>
      <dgm:spPr/>
    </dgm:pt>
    <dgm:pt modelId="{F4F03810-E76B-481F-8C0E-5A350BDABF77}" type="pres">
      <dgm:prSet presAssocID="{65F78F28-7269-45DD-8417-C5A787C98198}" presName="hierChild5" presStyleCnt="0"/>
      <dgm:spPr/>
    </dgm:pt>
    <dgm:pt modelId="{A84957C0-9817-4598-8998-BECBA871BC76}" type="pres">
      <dgm:prSet presAssocID="{11AC6FB3-FD24-496F-BAD8-36FDD534DFB0}" presName="Name37" presStyleLbl="parChTrans1D3" presStyleIdx="5" presStyleCnt="12"/>
      <dgm:spPr/>
    </dgm:pt>
    <dgm:pt modelId="{4D29AAA2-FF0B-4A04-8240-5CF27132711C}" type="pres">
      <dgm:prSet presAssocID="{3D40C5C7-F28F-4103-B741-CD967C915967}" presName="hierRoot2" presStyleCnt="0">
        <dgm:presLayoutVars>
          <dgm:hierBranch val="init"/>
        </dgm:presLayoutVars>
      </dgm:prSet>
      <dgm:spPr/>
    </dgm:pt>
    <dgm:pt modelId="{129A02AC-37CD-45AB-B6EC-779810E1983A}" type="pres">
      <dgm:prSet presAssocID="{3D40C5C7-F28F-4103-B741-CD967C915967}" presName="rootComposite" presStyleCnt="0"/>
      <dgm:spPr/>
    </dgm:pt>
    <dgm:pt modelId="{C0DD9E46-C0AF-4D74-A9EF-F21F59E8375D}" type="pres">
      <dgm:prSet presAssocID="{3D40C5C7-F28F-4103-B741-CD967C915967}" presName="rootText" presStyleLbl="node3" presStyleIdx="5" presStyleCnt="12">
        <dgm:presLayoutVars>
          <dgm:chPref val="3"/>
        </dgm:presLayoutVars>
      </dgm:prSet>
      <dgm:spPr/>
    </dgm:pt>
    <dgm:pt modelId="{220AE9C1-0555-4124-B868-715BBC6417D4}" type="pres">
      <dgm:prSet presAssocID="{3D40C5C7-F28F-4103-B741-CD967C915967}" presName="rootConnector" presStyleLbl="node3" presStyleIdx="5" presStyleCnt="12"/>
      <dgm:spPr/>
    </dgm:pt>
    <dgm:pt modelId="{F923553C-9533-4555-AFE3-F77793763528}" type="pres">
      <dgm:prSet presAssocID="{3D40C5C7-F28F-4103-B741-CD967C915967}" presName="hierChild4" presStyleCnt="0"/>
      <dgm:spPr/>
    </dgm:pt>
    <dgm:pt modelId="{AA1E235B-1B26-43DF-92A2-16910B5231E9}" type="pres">
      <dgm:prSet presAssocID="{3D40C5C7-F28F-4103-B741-CD967C915967}" presName="hierChild5" presStyleCnt="0"/>
      <dgm:spPr/>
    </dgm:pt>
    <dgm:pt modelId="{B2169695-87BE-425E-B397-28438B033CA4}" type="pres">
      <dgm:prSet presAssocID="{3FA9CE01-DF88-4FEA-8BB7-F364007FDE03}" presName="Name37" presStyleLbl="parChTrans1D3" presStyleIdx="6" presStyleCnt="12"/>
      <dgm:spPr/>
    </dgm:pt>
    <dgm:pt modelId="{1418D444-70D7-438A-9BAF-9DEC37C3AC7D}" type="pres">
      <dgm:prSet presAssocID="{80060BA2-61B8-4F1D-AB3C-A624CE4CC4F3}" presName="hierRoot2" presStyleCnt="0">
        <dgm:presLayoutVars>
          <dgm:hierBranch val="init"/>
        </dgm:presLayoutVars>
      </dgm:prSet>
      <dgm:spPr/>
    </dgm:pt>
    <dgm:pt modelId="{79C36410-565C-4699-9329-B981D0D7E15F}" type="pres">
      <dgm:prSet presAssocID="{80060BA2-61B8-4F1D-AB3C-A624CE4CC4F3}" presName="rootComposite" presStyleCnt="0"/>
      <dgm:spPr/>
    </dgm:pt>
    <dgm:pt modelId="{FD6C601A-AE58-407E-94BB-14000DCE90E5}" type="pres">
      <dgm:prSet presAssocID="{80060BA2-61B8-4F1D-AB3C-A624CE4CC4F3}" presName="rootText" presStyleLbl="node3" presStyleIdx="6" presStyleCnt="12">
        <dgm:presLayoutVars>
          <dgm:chPref val="3"/>
        </dgm:presLayoutVars>
      </dgm:prSet>
      <dgm:spPr/>
    </dgm:pt>
    <dgm:pt modelId="{A8BE4668-F578-4ED4-A53B-89F506489E2C}" type="pres">
      <dgm:prSet presAssocID="{80060BA2-61B8-4F1D-AB3C-A624CE4CC4F3}" presName="rootConnector" presStyleLbl="node3" presStyleIdx="6" presStyleCnt="12"/>
      <dgm:spPr/>
    </dgm:pt>
    <dgm:pt modelId="{05122FAA-7568-4C90-8BD9-79311FFE3EDA}" type="pres">
      <dgm:prSet presAssocID="{80060BA2-61B8-4F1D-AB3C-A624CE4CC4F3}" presName="hierChild4" presStyleCnt="0"/>
      <dgm:spPr/>
    </dgm:pt>
    <dgm:pt modelId="{8859739D-6F96-4BA9-A14C-AABF62DB0124}" type="pres">
      <dgm:prSet presAssocID="{80060BA2-61B8-4F1D-AB3C-A624CE4CC4F3}" presName="hierChild5" presStyleCnt="0"/>
      <dgm:spPr/>
    </dgm:pt>
    <dgm:pt modelId="{3C142599-21A1-45DD-BEAA-85E1A368A698}" type="pres">
      <dgm:prSet presAssocID="{2C5CE045-5C88-448E-BC26-BC14B4601498}" presName="hierChild5" presStyleCnt="0"/>
      <dgm:spPr/>
    </dgm:pt>
    <dgm:pt modelId="{EB328303-2D04-45AA-BFED-67E7F189AF8B}" type="pres">
      <dgm:prSet presAssocID="{9DD880FE-37FF-45CD-87E9-62DFC75952C5}" presName="Name37" presStyleLbl="parChTrans1D2" presStyleIdx="2" presStyleCnt="6"/>
      <dgm:spPr/>
    </dgm:pt>
    <dgm:pt modelId="{B62E4EA5-86D6-4E11-ACBD-980FE003A447}" type="pres">
      <dgm:prSet presAssocID="{61703B78-4BE1-4C13-95CD-3D1DAE919418}" presName="hierRoot2" presStyleCnt="0">
        <dgm:presLayoutVars>
          <dgm:hierBranch val="init"/>
        </dgm:presLayoutVars>
      </dgm:prSet>
      <dgm:spPr/>
    </dgm:pt>
    <dgm:pt modelId="{D31CA7D5-C11C-4527-B8A9-DE1FF2272970}" type="pres">
      <dgm:prSet presAssocID="{61703B78-4BE1-4C13-95CD-3D1DAE919418}" presName="rootComposite" presStyleCnt="0"/>
      <dgm:spPr/>
    </dgm:pt>
    <dgm:pt modelId="{919DD70D-B60B-4976-8332-9830F63E2040}" type="pres">
      <dgm:prSet presAssocID="{61703B78-4BE1-4C13-95CD-3D1DAE919418}" presName="rootText" presStyleLbl="node2" presStyleIdx="2" presStyleCnt="4">
        <dgm:presLayoutVars>
          <dgm:chPref val="3"/>
        </dgm:presLayoutVars>
      </dgm:prSet>
      <dgm:spPr/>
    </dgm:pt>
    <dgm:pt modelId="{5A1F3BE6-2BBE-42E0-9205-74E90D7BD873}" type="pres">
      <dgm:prSet presAssocID="{61703B78-4BE1-4C13-95CD-3D1DAE919418}" presName="rootConnector" presStyleLbl="node2" presStyleIdx="2" presStyleCnt="4"/>
      <dgm:spPr/>
    </dgm:pt>
    <dgm:pt modelId="{D600637C-D04B-4001-B929-8B125EB07765}" type="pres">
      <dgm:prSet presAssocID="{61703B78-4BE1-4C13-95CD-3D1DAE919418}" presName="hierChild4" presStyleCnt="0"/>
      <dgm:spPr/>
    </dgm:pt>
    <dgm:pt modelId="{ACCE87DD-3661-4218-A48F-6D2BD8550469}" type="pres">
      <dgm:prSet presAssocID="{81DA7244-1377-4676-A221-DE097E8773B6}" presName="Name37" presStyleLbl="parChTrans1D3" presStyleIdx="7" presStyleCnt="12"/>
      <dgm:spPr/>
    </dgm:pt>
    <dgm:pt modelId="{29DF9C3B-E91E-4CF0-BFBF-A4AFBDDDDC32}" type="pres">
      <dgm:prSet presAssocID="{D0566F6E-33E6-4EB0-BDFB-DF9FF9F989D2}" presName="hierRoot2" presStyleCnt="0">
        <dgm:presLayoutVars>
          <dgm:hierBranch val="init"/>
        </dgm:presLayoutVars>
      </dgm:prSet>
      <dgm:spPr/>
    </dgm:pt>
    <dgm:pt modelId="{C84C2EE2-0C04-4CDA-9BB6-6D9A8B2CF186}" type="pres">
      <dgm:prSet presAssocID="{D0566F6E-33E6-4EB0-BDFB-DF9FF9F989D2}" presName="rootComposite" presStyleCnt="0"/>
      <dgm:spPr/>
    </dgm:pt>
    <dgm:pt modelId="{63608273-F7F2-4045-8B8C-F2FDAE3E1600}" type="pres">
      <dgm:prSet presAssocID="{D0566F6E-33E6-4EB0-BDFB-DF9FF9F989D2}" presName="rootText" presStyleLbl="node3" presStyleIdx="7" presStyleCnt="12" custLinFactY="54580" custLinFactNeighborX="-3324" custLinFactNeighborY="100000">
        <dgm:presLayoutVars>
          <dgm:chPref val="3"/>
        </dgm:presLayoutVars>
      </dgm:prSet>
      <dgm:spPr/>
    </dgm:pt>
    <dgm:pt modelId="{FD3416FB-0EB8-4E03-A3E1-06E4CB3840F7}" type="pres">
      <dgm:prSet presAssocID="{D0566F6E-33E6-4EB0-BDFB-DF9FF9F989D2}" presName="rootConnector" presStyleLbl="node3" presStyleIdx="7" presStyleCnt="12"/>
      <dgm:spPr/>
    </dgm:pt>
    <dgm:pt modelId="{85261222-B686-4D65-8D8B-F7D19484730B}" type="pres">
      <dgm:prSet presAssocID="{D0566F6E-33E6-4EB0-BDFB-DF9FF9F989D2}" presName="hierChild4" presStyleCnt="0"/>
      <dgm:spPr/>
    </dgm:pt>
    <dgm:pt modelId="{54C5D6FC-29F4-41BA-B5BF-5F7AC2460597}" type="pres">
      <dgm:prSet presAssocID="{D0566F6E-33E6-4EB0-BDFB-DF9FF9F989D2}" presName="hierChild5" presStyleCnt="0"/>
      <dgm:spPr/>
    </dgm:pt>
    <dgm:pt modelId="{C36AD997-8F4C-42C7-8121-129CB8186D24}" type="pres">
      <dgm:prSet presAssocID="{FEB15D15-514F-4B3B-8666-0492528FC975}" presName="Name37" presStyleLbl="parChTrans1D3" presStyleIdx="8" presStyleCnt="12"/>
      <dgm:spPr/>
    </dgm:pt>
    <dgm:pt modelId="{C3521905-632D-4D21-8CCC-150B33BECBD3}" type="pres">
      <dgm:prSet presAssocID="{283ECCA8-56BB-4263-BE58-19324786DC19}" presName="hierRoot2" presStyleCnt="0">
        <dgm:presLayoutVars>
          <dgm:hierBranch val="init"/>
        </dgm:presLayoutVars>
      </dgm:prSet>
      <dgm:spPr/>
    </dgm:pt>
    <dgm:pt modelId="{8E28513A-9FE8-475F-893A-B7D725F25F19}" type="pres">
      <dgm:prSet presAssocID="{283ECCA8-56BB-4263-BE58-19324786DC19}" presName="rootComposite" presStyleCnt="0"/>
      <dgm:spPr/>
    </dgm:pt>
    <dgm:pt modelId="{31845A04-B57A-461C-AFE3-FDD7382B2746}" type="pres">
      <dgm:prSet presAssocID="{283ECCA8-56BB-4263-BE58-19324786DC19}" presName="rootText" presStyleLbl="node3" presStyleIdx="8" presStyleCnt="12" custLinFactY="44606" custLinFactNeighborX="-4986" custLinFactNeighborY="100000">
        <dgm:presLayoutVars>
          <dgm:chPref val="3"/>
        </dgm:presLayoutVars>
      </dgm:prSet>
      <dgm:spPr/>
    </dgm:pt>
    <dgm:pt modelId="{94446087-C8C0-4766-9DA1-5D9665B7F310}" type="pres">
      <dgm:prSet presAssocID="{283ECCA8-56BB-4263-BE58-19324786DC19}" presName="rootConnector" presStyleLbl="node3" presStyleIdx="8" presStyleCnt="12"/>
      <dgm:spPr/>
    </dgm:pt>
    <dgm:pt modelId="{D1456F6D-C245-4D22-A847-AD55A478884B}" type="pres">
      <dgm:prSet presAssocID="{283ECCA8-56BB-4263-BE58-19324786DC19}" presName="hierChild4" presStyleCnt="0"/>
      <dgm:spPr/>
    </dgm:pt>
    <dgm:pt modelId="{E768E2BC-9136-4428-A9BD-820A914D8CDA}" type="pres">
      <dgm:prSet presAssocID="{283ECCA8-56BB-4263-BE58-19324786DC19}" presName="hierChild5" presStyleCnt="0"/>
      <dgm:spPr/>
    </dgm:pt>
    <dgm:pt modelId="{26525BC2-0728-4BD0-B520-16CD91D3AD5B}" type="pres">
      <dgm:prSet presAssocID="{B47DB80B-0151-4BF6-A54B-69F420208DB1}" presName="Name37" presStyleLbl="parChTrans1D3" presStyleIdx="9" presStyleCnt="12"/>
      <dgm:spPr/>
    </dgm:pt>
    <dgm:pt modelId="{D655F53F-385A-4DAD-AE8C-AF314A7388BA}" type="pres">
      <dgm:prSet presAssocID="{223270B8-666F-4ED1-9C8B-DBE1102F848E}" presName="hierRoot2" presStyleCnt="0">
        <dgm:presLayoutVars>
          <dgm:hierBranch val="init"/>
        </dgm:presLayoutVars>
      </dgm:prSet>
      <dgm:spPr/>
    </dgm:pt>
    <dgm:pt modelId="{F3781E6D-05BF-4E4B-90F6-B2E826BE8F53}" type="pres">
      <dgm:prSet presAssocID="{223270B8-666F-4ED1-9C8B-DBE1102F848E}" presName="rootComposite" presStyleCnt="0"/>
      <dgm:spPr/>
    </dgm:pt>
    <dgm:pt modelId="{E8081B51-3469-45FE-868D-4776932BE08E}" type="pres">
      <dgm:prSet presAssocID="{223270B8-666F-4ED1-9C8B-DBE1102F848E}" presName="rootText" presStyleLbl="node3" presStyleIdx="9" presStyleCnt="12" custLinFactY="-100000" custLinFactNeighborX="-3324" custLinFactNeighborY="-180902">
        <dgm:presLayoutVars>
          <dgm:chPref val="3"/>
        </dgm:presLayoutVars>
      </dgm:prSet>
      <dgm:spPr/>
    </dgm:pt>
    <dgm:pt modelId="{B1601C16-78EE-4EC1-908E-0C3558F16249}" type="pres">
      <dgm:prSet presAssocID="{223270B8-666F-4ED1-9C8B-DBE1102F848E}" presName="rootConnector" presStyleLbl="node3" presStyleIdx="9" presStyleCnt="12"/>
      <dgm:spPr/>
    </dgm:pt>
    <dgm:pt modelId="{74EB1C48-F08C-4063-A60C-1E0CC7369C48}" type="pres">
      <dgm:prSet presAssocID="{223270B8-666F-4ED1-9C8B-DBE1102F848E}" presName="hierChild4" presStyleCnt="0"/>
      <dgm:spPr/>
    </dgm:pt>
    <dgm:pt modelId="{D3CC1041-A1A4-46CA-9741-5F27ACE6CCD3}" type="pres">
      <dgm:prSet presAssocID="{223270B8-666F-4ED1-9C8B-DBE1102F848E}" presName="hierChild5" presStyleCnt="0"/>
      <dgm:spPr/>
    </dgm:pt>
    <dgm:pt modelId="{EA655C29-0D95-414B-8EFC-5EAEBA4CCC8F}" type="pres">
      <dgm:prSet presAssocID="{61703B78-4BE1-4C13-95CD-3D1DAE919418}" presName="hierChild5" presStyleCnt="0"/>
      <dgm:spPr/>
    </dgm:pt>
    <dgm:pt modelId="{DDCA25AF-B934-4DA3-BB56-7DD4B8D5BB64}" type="pres">
      <dgm:prSet presAssocID="{B64B0B53-FBC2-47BC-9E36-B5483F9C7F28}" presName="Name37" presStyleLbl="parChTrans1D2" presStyleIdx="3" presStyleCnt="6"/>
      <dgm:spPr/>
    </dgm:pt>
    <dgm:pt modelId="{ED3E3FC0-FD38-424E-BD5B-D26C80B1EDA0}" type="pres">
      <dgm:prSet presAssocID="{5458FD53-D8AE-4780-B43B-E694C4BE2977}" presName="hierRoot2" presStyleCnt="0">
        <dgm:presLayoutVars>
          <dgm:hierBranch val="init"/>
        </dgm:presLayoutVars>
      </dgm:prSet>
      <dgm:spPr/>
    </dgm:pt>
    <dgm:pt modelId="{8D2C1D77-2EB1-4D8B-991F-BC3EADA64A10}" type="pres">
      <dgm:prSet presAssocID="{5458FD53-D8AE-4780-B43B-E694C4BE2977}" presName="rootComposite" presStyleCnt="0"/>
      <dgm:spPr/>
    </dgm:pt>
    <dgm:pt modelId="{E83E0809-7B49-4B20-B781-6734F274EBC0}" type="pres">
      <dgm:prSet presAssocID="{5458FD53-D8AE-4780-B43B-E694C4BE2977}" presName="rootText" presStyleLbl="node2" presStyleIdx="3" presStyleCnt="4">
        <dgm:presLayoutVars>
          <dgm:chPref val="3"/>
        </dgm:presLayoutVars>
      </dgm:prSet>
      <dgm:spPr/>
    </dgm:pt>
    <dgm:pt modelId="{2EA27DA5-A42C-44D6-A05D-F681B358E76F}" type="pres">
      <dgm:prSet presAssocID="{5458FD53-D8AE-4780-B43B-E694C4BE2977}" presName="rootConnector" presStyleLbl="node2" presStyleIdx="3" presStyleCnt="4"/>
      <dgm:spPr/>
    </dgm:pt>
    <dgm:pt modelId="{836AE77F-4E68-4DFC-9B0F-C294386B8012}" type="pres">
      <dgm:prSet presAssocID="{5458FD53-D8AE-4780-B43B-E694C4BE2977}" presName="hierChild4" presStyleCnt="0"/>
      <dgm:spPr/>
    </dgm:pt>
    <dgm:pt modelId="{11A37D8B-8DF1-422F-9C61-E3E1B59BAA15}" type="pres">
      <dgm:prSet presAssocID="{738F0BD2-FFDA-40EA-9517-C6FE9E2C997A}" presName="Name37" presStyleLbl="parChTrans1D3" presStyleIdx="10" presStyleCnt="12"/>
      <dgm:spPr/>
    </dgm:pt>
    <dgm:pt modelId="{759ADC13-1FB8-4E4E-B6CE-8A978A46E8E9}" type="pres">
      <dgm:prSet presAssocID="{624A3787-5786-46FA-86BF-EF25932427CE}" presName="hierRoot2" presStyleCnt="0">
        <dgm:presLayoutVars>
          <dgm:hierBranch val="init"/>
        </dgm:presLayoutVars>
      </dgm:prSet>
      <dgm:spPr/>
    </dgm:pt>
    <dgm:pt modelId="{5085AB38-E7C2-496E-9DBD-6AD6A9028178}" type="pres">
      <dgm:prSet presAssocID="{624A3787-5786-46FA-86BF-EF25932427CE}" presName="rootComposite" presStyleCnt="0"/>
      <dgm:spPr/>
    </dgm:pt>
    <dgm:pt modelId="{0090C9F4-1287-467C-A6A6-DC446CB03482}" type="pres">
      <dgm:prSet presAssocID="{624A3787-5786-46FA-86BF-EF25932427CE}" presName="rootText" presStyleLbl="node3" presStyleIdx="10" presStyleCnt="12">
        <dgm:presLayoutVars>
          <dgm:chPref val="3"/>
        </dgm:presLayoutVars>
      </dgm:prSet>
      <dgm:spPr/>
    </dgm:pt>
    <dgm:pt modelId="{BED013B6-F973-4B38-84EF-CF30A5594A1F}" type="pres">
      <dgm:prSet presAssocID="{624A3787-5786-46FA-86BF-EF25932427CE}" presName="rootConnector" presStyleLbl="node3" presStyleIdx="10" presStyleCnt="12"/>
      <dgm:spPr/>
    </dgm:pt>
    <dgm:pt modelId="{9FAF3FBC-F3D0-4012-A283-2F27DB6E292F}" type="pres">
      <dgm:prSet presAssocID="{624A3787-5786-46FA-86BF-EF25932427CE}" presName="hierChild4" presStyleCnt="0"/>
      <dgm:spPr/>
    </dgm:pt>
    <dgm:pt modelId="{5C7E5490-68F3-4258-B246-A9D3436DB1AA}" type="pres">
      <dgm:prSet presAssocID="{624A3787-5786-46FA-86BF-EF25932427CE}" presName="hierChild5" presStyleCnt="0"/>
      <dgm:spPr/>
    </dgm:pt>
    <dgm:pt modelId="{C2887D50-6BA6-4307-BED1-F3C9DE923E28}" type="pres">
      <dgm:prSet presAssocID="{F8AF8E33-378C-4BFC-A498-FB687CB10ECC}" presName="Name37" presStyleLbl="parChTrans1D3" presStyleIdx="11" presStyleCnt="12"/>
      <dgm:spPr/>
    </dgm:pt>
    <dgm:pt modelId="{64F7F973-9AFB-4BBE-8ADA-7CB7B977578A}" type="pres">
      <dgm:prSet presAssocID="{7CC15CEA-A336-464B-9F39-B81380E7F94D}" presName="hierRoot2" presStyleCnt="0">
        <dgm:presLayoutVars>
          <dgm:hierBranch val="init"/>
        </dgm:presLayoutVars>
      </dgm:prSet>
      <dgm:spPr/>
    </dgm:pt>
    <dgm:pt modelId="{EA5505E2-7887-47A0-B2D1-423783181E4E}" type="pres">
      <dgm:prSet presAssocID="{7CC15CEA-A336-464B-9F39-B81380E7F94D}" presName="rootComposite" presStyleCnt="0"/>
      <dgm:spPr/>
    </dgm:pt>
    <dgm:pt modelId="{980C6FF3-F6DB-444C-A7CB-6F99B6691178}" type="pres">
      <dgm:prSet presAssocID="{7CC15CEA-A336-464B-9F39-B81380E7F94D}" presName="rootText" presStyleLbl="node3" presStyleIdx="11" presStyleCnt="12">
        <dgm:presLayoutVars>
          <dgm:chPref val="3"/>
        </dgm:presLayoutVars>
      </dgm:prSet>
      <dgm:spPr/>
    </dgm:pt>
    <dgm:pt modelId="{6AE70D33-D732-4C7F-B965-E086629F4A9C}" type="pres">
      <dgm:prSet presAssocID="{7CC15CEA-A336-464B-9F39-B81380E7F94D}" presName="rootConnector" presStyleLbl="node3" presStyleIdx="11" presStyleCnt="12"/>
      <dgm:spPr/>
    </dgm:pt>
    <dgm:pt modelId="{91E9E521-A888-4754-9CA6-CC26D5AF9D2A}" type="pres">
      <dgm:prSet presAssocID="{7CC15CEA-A336-464B-9F39-B81380E7F94D}" presName="hierChild4" presStyleCnt="0"/>
      <dgm:spPr/>
    </dgm:pt>
    <dgm:pt modelId="{FAE5B8CB-90B4-4EDB-98CA-56384DFE1645}" type="pres">
      <dgm:prSet presAssocID="{7CC15CEA-A336-464B-9F39-B81380E7F94D}" presName="hierChild5" presStyleCnt="0"/>
      <dgm:spPr/>
    </dgm:pt>
    <dgm:pt modelId="{E6802698-B583-4C06-B10E-A883634AC6EF}" type="pres">
      <dgm:prSet presAssocID="{5458FD53-D8AE-4780-B43B-E694C4BE2977}" presName="hierChild5" presStyleCnt="0"/>
      <dgm:spPr/>
    </dgm:pt>
    <dgm:pt modelId="{B9541F8E-925C-4D59-8A89-87E2C61D608E}" type="pres">
      <dgm:prSet presAssocID="{C42E8FC0-A1D0-4792-937E-C0BC2DD1CA5A}" presName="hierChild3" presStyleCnt="0"/>
      <dgm:spPr/>
    </dgm:pt>
    <dgm:pt modelId="{74E57795-6C21-429C-892D-4D13571CDE3D}" type="pres">
      <dgm:prSet presAssocID="{3BAB9ECB-15C7-4125-A2BC-4F2D33E86210}" presName="Name111" presStyleLbl="parChTrans1D2" presStyleIdx="4" presStyleCnt="6"/>
      <dgm:spPr/>
    </dgm:pt>
    <dgm:pt modelId="{2C257331-3D1A-4634-9834-07F7C7656D88}" type="pres">
      <dgm:prSet presAssocID="{6176E401-95C8-496B-A97E-0FE3AB25964F}" presName="hierRoot3" presStyleCnt="0">
        <dgm:presLayoutVars>
          <dgm:hierBranch val="init"/>
        </dgm:presLayoutVars>
      </dgm:prSet>
      <dgm:spPr/>
    </dgm:pt>
    <dgm:pt modelId="{8A70150A-915A-4633-B685-4DDCBC67CF7F}" type="pres">
      <dgm:prSet presAssocID="{6176E401-95C8-496B-A97E-0FE3AB25964F}" presName="rootComposite3" presStyleCnt="0"/>
      <dgm:spPr/>
    </dgm:pt>
    <dgm:pt modelId="{44600400-45CB-458C-80EB-38635B350170}" type="pres">
      <dgm:prSet presAssocID="{6176E401-95C8-496B-A97E-0FE3AB25964F}" presName="rootText3" presStyleLbl="asst1" presStyleIdx="0" presStyleCnt="2">
        <dgm:presLayoutVars>
          <dgm:chPref val="3"/>
        </dgm:presLayoutVars>
      </dgm:prSet>
      <dgm:spPr/>
    </dgm:pt>
    <dgm:pt modelId="{03CFBDCE-E4BD-4A22-9970-20B645529402}" type="pres">
      <dgm:prSet presAssocID="{6176E401-95C8-496B-A97E-0FE3AB25964F}" presName="rootConnector3" presStyleLbl="asst1" presStyleIdx="0" presStyleCnt="2"/>
      <dgm:spPr/>
    </dgm:pt>
    <dgm:pt modelId="{CD2270BC-2E33-4ABC-8573-4335F418E63C}" type="pres">
      <dgm:prSet presAssocID="{6176E401-95C8-496B-A97E-0FE3AB25964F}" presName="hierChild6" presStyleCnt="0"/>
      <dgm:spPr/>
    </dgm:pt>
    <dgm:pt modelId="{9B2A1F86-2705-4510-81E2-165C4D586F14}" type="pres">
      <dgm:prSet presAssocID="{6176E401-95C8-496B-A97E-0FE3AB25964F}" presName="hierChild7" presStyleCnt="0"/>
      <dgm:spPr/>
    </dgm:pt>
    <dgm:pt modelId="{A4C08A63-E891-4482-BB38-11207E6F845F}" type="pres">
      <dgm:prSet presAssocID="{B75CAEC6-2C92-4A67-9C3F-B92765433E48}" presName="Name111" presStyleLbl="parChTrans1D2" presStyleIdx="5" presStyleCnt="6"/>
      <dgm:spPr/>
    </dgm:pt>
    <dgm:pt modelId="{B45F8431-4FCE-4233-8405-E2A9E9CDF203}" type="pres">
      <dgm:prSet presAssocID="{A119D7E5-48AB-44DC-9AB8-3E994FF6C26F}" presName="hierRoot3" presStyleCnt="0">
        <dgm:presLayoutVars>
          <dgm:hierBranch val="init"/>
        </dgm:presLayoutVars>
      </dgm:prSet>
      <dgm:spPr/>
    </dgm:pt>
    <dgm:pt modelId="{46F76517-3AC6-4704-B53C-E3DBD31E79D7}" type="pres">
      <dgm:prSet presAssocID="{A119D7E5-48AB-44DC-9AB8-3E994FF6C26F}" presName="rootComposite3" presStyleCnt="0"/>
      <dgm:spPr/>
    </dgm:pt>
    <dgm:pt modelId="{5E95571D-7535-49A3-A302-247A9057B494}" type="pres">
      <dgm:prSet presAssocID="{A119D7E5-48AB-44DC-9AB8-3E994FF6C26F}" presName="rootText3" presStyleLbl="asst1" presStyleIdx="1" presStyleCnt="2">
        <dgm:presLayoutVars>
          <dgm:chPref val="3"/>
        </dgm:presLayoutVars>
      </dgm:prSet>
      <dgm:spPr/>
    </dgm:pt>
    <dgm:pt modelId="{50996C4C-E949-4550-9597-06300EBC3154}" type="pres">
      <dgm:prSet presAssocID="{A119D7E5-48AB-44DC-9AB8-3E994FF6C26F}" presName="rootConnector3" presStyleLbl="asst1" presStyleIdx="1" presStyleCnt="2"/>
      <dgm:spPr/>
    </dgm:pt>
    <dgm:pt modelId="{D716DA89-FFD6-4A9F-B071-B6B797596F24}" type="pres">
      <dgm:prSet presAssocID="{A119D7E5-48AB-44DC-9AB8-3E994FF6C26F}" presName="hierChild6" presStyleCnt="0"/>
      <dgm:spPr/>
    </dgm:pt>
    <dgm:pt modelId="{B7ABF07E-C519-41B2-BB7A-C2FABBF2242D}" type="pres">
      <dgm:prSet presAssocID="{A119D7E5-48AB-44DC-9AB8-3E994FF6C26F}" presName="hierChild7" presStyleCnt="0"/>
      <dgm:spPr/>
    </dgm:pt>
  </dgm:ptLst>
  <dgm:cxnLst>
    <dgm:cxn modelId="{CAD95008-C6FD-4593-9D2A-A9C960F3ECC2}" type="presOf" srcId="{7CC15CEA-A336-464B-9F39-B81380E7F94D}" destId="{980C6FF3-F6DB-444C-A7CB-6F99B6691178}" srcOrd="0" destOrd="0" presId="urn:microsoft.com/office/officeart/2005/8/layout/orgChart1"/>
    <dgm:cxn modelId="{E606550B-2147-4C94-874A-7F22DC56D43A}" srcId="{61703B78-4BE1-4C13-95CD-3D1DAE919418}" destId="{283ECCA8-56BB-4263-BE58-19324786DC19}" srcOrd="1" destOrd="0" parTransId="{FEB15D15-514F-4B3B-8666-0492528FC975}" sibTransId="{7464A601-83E8-4AC0-B82D-14069DE9A2F3}"/>
    <dgm:cxn modelId="{9AAEB80F-8954-4D34-818B-2A5F3CE602D9}" type="presOf" srcId="{45543BE1-68B6-4158-922E-10F7624868BB}" destId="{FD462778-1F65-4AF3-BBED-909AB790970D}" srcOrd="0" destOrd="0" presId="urn:microsoft.com/office/officeart/2005/8/layout/orgChart1"/>
    <dgm:cxn modelId="{873A5C15-6B6C-49B0-BE6F-3139AEBA9168}" type="presOf" srcId="{80060BA2-61B8-4F1D-AB3C-A624CE4CC4F3}" destId="{FD6C601A-AE58-407E-94BB-14000DCE90E5}" srcOrd="0" destOrd="0" presId="urn:microsoft.com/office/officeart/2005/8/layout/orgChart1"/>
    <dgm:cxn modelId="{F4906C1B-AAD2-4842-8515-FEFF2AC06039}" srcId="{61703B78-4BE1-4C13-95CD-3D1DAE919418}" destId="{223270B8-666F-4ED1-9C8B-DBE1102F848E}" srcOrd="2" destOrd="0" parTransId="{B47DB80B-0151-4BF6-A54B-69F420208DB1}" sibTransId="{08C6BEF7-7BB4-4CB7-9D75-9A4B5FCEC538}"/>
    <dgm:cxn modelId="{7FA1E41C-B94F-4CED-84D4-F83FFA8847C8}" type="presOf" srcId="{7A0BAB37-1C25-41FC-A7FF-F36012287922}" destId="{AD34E597-E9ED-42CA-A2C1-735CAAE86532}" srcOrd="0" destOrd="0" presId="urn:microsoft.com/office/officeart/2005/8/layout/orgChart1"/>
    <dgm:cxn modelId="{6A972528-87C9-4562-8267-2F636408481A}" srcId="{2C5CE045-5C88-448E-BC26-BC14B4601498}" destId="{199E8821-CB51-49FF-A5E7-0CDCC8CAF6BC}" srcOrd="0" destOrd="0" parTransId="{7A0BAB37-1C25-41FC-A7FF-F36012287922}" sibTransId="{120FADD4-C574-4FCD-8E0E-5EDA9A09E3B7}"/>
    <dgm:cxn modelId="{0EE7C52A-48CA-4071-A123-B93EC42512FB}" type="presOf" srcId="{B47DB80B-0151-4BF6-A54B-69F420208DB1}" destId="{26525BC2-0728-4BD0-B520-16CD91D3AD5B}" srcOrd="0" destOrd="0" presId="urn:microsoft.com/office/officeart/2005/8/layout/orgChart1"/>
    <dgm:cxn modelId="{9C25FD2A-29A8-41E9-8FE7-D185B688C80A}" type="presOf" srcId="{8E88F6DF-D72A-440D-8BF5-7CA58B0F6183}" destId="{E70753C2-A0F6-4FD3-90C3-649C59123B53}" srcOrd="1" destOrd="0" presId="urn:microsoft.com/office/officeart/2005/8/layout/orgChart1"/>
    <dgm:cxn modelId="{38A13D2B-8074-4933-8D5B-8D15EA92361C}" type="presOf" srcId="{65F78F28-7269-45DD-8417-C5A787C98198}" destId="{BDE5484E-68C1-4499-BA8D-F44A53C95F14}" srcOrd="1" destOrd="0" presId="urn:microsoft.com/office/officeart/2005/8/layout/orgChart1"/>
    <dgm:cxn modelId="{5E917734-DD17-423B-B41E-5929551A3C3B}" srcId="{2C5CE045-5C88-448E-BC26-BC14B4601498}" destId="{65F78F28-7269-45DD-8417-C5A787C98198}" srcOrd="1" destOrd="0" parTransId="{F88C54B8-90C9-4BA4-8C92-C1B093D0444C}" sibTransId="{421C40E3-26CB-42EA-98A0-406BF8BDB06A}"/>
    <dgm:cxn modelId="{830D8335-7C93-4FA2-A53A-DC5C33192836}" type="presOf" srcId="{5458FD53-D8AE-4780-B43B-E694C4BE2977}" destId="{E83E0809-7B49-4B20-B781-6734F274EBC0}" srcOrd="0" destOrd="0" presId="urn:microsoft.com/office/officeart/2005/8/layout/orgChart1"/>
    <dgm:cxn modelId="{CE497336-A609-48C3-9F64-63568F0464E2}" srcId="{C42E8FC0-A1D0-4792-937E-C0BC2DD1CA5A}" destId="{2C5CE045-5C88-448E-BC26-BC14B4601498}" srcOrd="2" destOrd="0" parTransId="{2C35F4D1-6A0B-45A0-98E0-F1E21B8BE1CC}" sibTransId="{D2039726-B14B-4851-93A8-763B284A3177}"/>
    <dgm:cxn modelId="{03B2B236-911D-40E7-A38E-01B0877EAE17}" type="presOf" srcId="{A119D7E5-48AB-44DC-9AB8-3E994FF6C26F}" destId="{50996C4C-E949-4550-9597-06300EBC3154}" srcOrd="1" destOrd="0" presId="urn:microsoft.com/office/officeart/2005/8/layout/orgChart1"/>
    <dgm:cxn modelId="{D1E0B23D-122B-496D-82F0-64E1141711D1}" type="presOf" srcId="{624A3787-5786-46FA-86BF-EF25932427CE}" destId="{0090C9F4-1287-467C-A6A6-DC446CB03482}" srcOrd="0" destOrd="0" presId="urn:microsoft.com/office/officeart/2005/8/layout/orgChart1"/>
    <dgm:cxn modelId="{09CAA440-018B-4611-8550-6A41ABD935F0}" type="presOf" srcId="{624A3787-5786-46FA-86BF-EF25932427CE}" destId="{BED013B6-F973-4B38-84EF-CF30A5594A1F}" srcOrd="1" destOrd="0" presId="urn:microsoft.com/office/officeart/2005/8/layout/orgChart1"/>
    <dgm:cxn modelId="{30B8BE61-7BEE-4E16-ADB5-5791A85E5939}" srcId="{4E19ABC7-07E2-4160-A8AA-0F744B389283}" destId="{8E88F6DF-D72A-440D-8BF5-7CA58B0F6183}" srcOrd="1" destOrd="0" parTransId="{45543BE1-68B6-4158-922E-10F7624868BB}" sibTransId="{ED62D55B-232E-4312-B296-AEA2CDE9BF05}"/>
    <dgm:cxn modelId="{7043C466-2292-493F-B3DF-787A467452A8}" type="presOf" srcId="{F88C54B8-90C9-4BA4-8C92-C1B093D0444C}" destId="{0CB22C69-3325-4956-8E03-02A85F3FCC8B}" srcOrd="0" destOrd="0" presId="urn:microsoft.com/office/officeart/2005/8/layout/orgChart1"/>
    <dgm:cxn modelId="{88D3DE47-EAFD-4993-A95B-7B570ABA1E8D}" type="presOf" srcId="{2C5CE045-5C88-448E-BC26-BC14B4601498}" destId="{9F7F44F3-71EE-43C7-8611-E5E17ED1BF2E}" srcOrd="1" destOrd="0" presId="urn:microsoft.com/office/officeart/2005/8/layout/orgChart1"/>
    <dgm:cxn modelId="{EFD4B84E-1831-4BF4-90E7-F334BCA9ADD5}" type="presOf" srcId="{283ECCA8-56BB-4263-BE58-19324786DC19}" destId="{94446087-C8C0-4766-9DA1-5D9665B7F310}" srcOrd="1" destOrd="0" presId="urn:microsoft.com/office/officeart/2005/8/layout/orgChart1"/>
    <dgm:cxn modelId="{33290270-BFC1-486B-A71E-545F507318E5}" type="presOf" srcId="{AA51235C-28A3-4052-A5BF-D403E812D9D9}" destId="{CD9666DA-FD08-4A69-AAA2-03A2AAF65D90}" srcOrd="1" destOrd="0" presId="urn:microsoft.com/office/officeart/2005/8/layout/orgChart1"/>
    <dgm:cxn modelId="{39FF6F50-D958-48D0-BD9F-4C0396084A9A}" type="presOf" srcId="{A119D7E5-48AB-44DC-9AB8-3E994FF6C26F}" destId="{5E95571D-7535-49A3-A302-247A9057B494}" srcOrd="0" destOrd="0" presId="urn:microsoft.com/office/officeart/2005/8/layout/orgChart1"/>
    <dgm:cxn modelId="{A8025A54-02ED-4ACE-A84C-39378391294E}" srcId="{2C5CE045-5C88-448E-BC26-BC14B4601498}" destId="{80060BA2-61B8-4F1D-AB3C-A624CE4CC4F3}" srcOrd="3" destOrd="0" parTransId="{3FA9CE01-DF88-4FEA-8BB7-F364007FDE03}" sibTransId="{D200193B-69E8-4B21-AF07-9929832FAF86}"/>
    <dgm:cxn modelId="{C1FC8155-0D85-4E08-B2BE-F49E6D93F7F0}" type="presOf" srcId="{FEB15D15-514F-4B3B-8666-0492528FC975}" destId="{C36AD997-8F4C-42C7-8121-129CB8186D24}" srcOrd="0" destOrd="0" presId="urn:microsoft.com/office/officeart/2005/8/layout/orgChart1"/>
    <dgm:cxn modelId="{CA47F056-9116-452C-AEC6-B86CD1A4B4B3}" type="presOf" srcId="{5458FD53-D8AE-4780-B43B-E694C4BE2977}" destId="{2EA27DA5-A42C-44D6-A05D-F681B358E76F}" srcOrd="1" destOrd="0" presId="urn:microsoft.com/office/officeart/2005/8/layout/orgChart1"/>
    <dgm:cxn modelId="{385D3058-83DF-4C8F-A357-7EDDDAF6340C}" srcId="{4E19ABC7-07E2-4160-A8AA-0F744B389283}" destId="{DA9AA67D-480F-44F9-ADED-ACDA1EBFB662}" srcOrd="2" destOrd="0" parTransId="{72340C1C-C1D8-46C6-857D-9CD5BE0889BE}" sibTransId="{A6E31C44-D1DB-40D5-93CD-D9450A50655C}"/>
    <dgm:cxn modelId="{92EB5079-9979-4925-9C7A-594211654D43}" type="presOf" srcId="{2C5CE045-5C88-448E-BC26-BC14B4601498}" destId="{6849164F-95EA-45B3-9A99-8DE73BC46B49}" srcOrd="0" destOrd="0" presId="urn:microsoft.com/office/officeart/2005/8/layout/orgChart1"/>
    <dgm:cxn modelId="{5999335A-C3BD-4BAA-BC6C-6891BC04B7E5}" type="presOf" srcId="{223270B8-666F-4ED1-9C8B-DBE1102F848E}" destId="{E8081B51-3469-45FE-868D-4776932BE08E}" srcOrd="0" destOrd="0" presId="urn:microsoft.com/office/officeart/2005/8/layout/orgChart1"/>
    <dgm:cxn modelId="{5DB6777A-002B-401D-A950-C901EDC086E0}" type="presOf" srcId="{7CC15CEA-A336-464B-9F39-B81380E7F94D}" destId="{6AE70D33-D732-4C7F-B965-E086629F4A9C}" srcOrd="1" destOrd="0" presId="urn:microsoft.com/office/officeart/2005/8/layout/orgChart1"/>
    <dgm:cxn modelId="{6F660E7D-E849-4B68-8F16-AEFF2CB162A9}" type="presOf" srcId="{65F78F28-7269-45DD-8417-C5A787C98198}" destId="{C22AB51E-7A08-450C-9D8A-852BDFE62311}" srcOrd="0" destOrd="0" presId="urn:microsoft.com/office/officeart/2005/8/layout/orgChart1"/>
    <dgm:cxn modelId="{3ECB557F-3C8E-460A-8C82-52139FE0B95C}" type="presOf" srcId="{AA51235C-28A3-4052-A5BF-D403E812D9D9}" destId="{8C1FD4CB-1882-4304-9C03-BA8D7338A402}" srcOrd="0" destOrd="0" presId="urn:microsoft.com/office/officeart/2005/8/layout/orgChart1"/>
    <dgm:cxn modelId="{F1362181-1B80-4AF8-B3BB-AE16572D840F}" srcId="{C42E8FC0-A1D0-4792-937E-C0BC2DD1CA5A}" destId="{A119D7E5-48AB-44DC-9AB8-3E994FF6C26F}" srcOrd="4" destOrd="0" parTransId="{B75CAEC6-2C92-4A67-9C3F-B92765433E48}" sibTransId="{0BC319FE-9510-4404-9193-87624C51099C}"/>
    <dgm:cxn modelId="{7DDD5484-4C59-434B-8773-E9567B676144}" srcId="{4E19ABC7-07E2-4160-A8AA-0F744B389283}" destId="{AA51235C-28A3-4052-A5BF-D403E812D9D9}" srcOrd="0" destOrd="0" parTransId="{84461C36-CD1D-4355-AE7D-31FB76315630}" sibTransId="{384F2F85-2256-4E81-83AB-464D7E6CB8FE}"/>
    <dgm:cxn modelId="{C4556E85-DA05-4AE1-B44D-E1092EB78063}" type="presOf" srcId="{3D40C5C7-F28F-4103-B741-CD967C915967}" destId="{220AE9C1-0555-4124-B868-715BBC6417D4}" srcOrd="1" destOrd="0" presId="urn:microsoft.com/office/officeart/2005/8/layout/orgChart1"/>
    <dgm:cxn modelId="{4700A488-C964-4CBE-A52A-6BC15E80FE75}" type="presOf" srcId="{DA9AA67D-480F-44F9-ADED-ACDA1EBFB662}" destId="{C6576B1F-937D-4D9D-91D1-6013B285AC7B}" srcOrd="1" destOrd="0" presId="urn:microsoft.com/office/officeart/2005/8/layout/orgChart1"/>
    <dgm:cxn modelId="{7508038B-EBA7-4B1C-A30A-66C1C1A9B78E}" type="presOf" srcId="{9DD880FE-37FF-45CD-87E9-62DFC75952C5}" destId="{EB328303-2D04-45AA-BFED-67E7F189AF8B}" srcOrd="0" destOrd="0" presId="urn:microsoft.com/office/officeart/2005/8/layout/orgChart1"/>
    <dgm:cxn modelId="{3C2DC28F-D6A2-4F3F-BF5B-F9916E8D410A}" type="presOf" srcId="{3D40C5C7-F28F-4103-B741-CD967C915967}" destId="{C0DD9E46-C0AF-4D74-A9EF-F21F59E8375D}" srcOrd="0" destOrd="0" presId="urn:microsoft.com/office/officeart/2005/8/layout/orgChart1"/>
    <dgm:cxn modelId="{F0EA1F90-BB5D-4510-8491-D4486B71BBFF}" type="presOf" srcId="{D0566F6E-33E6-4EB0-BDFB-DF9FF9F989D2}" destId="{FD3416FB-0EB8-4E03-A3E1-06E4CB3840F7}" srcOrd="1" destOrd="0" presId="urn:microsoft.com/office/officeart/2005/8/layout/orgChart1"/>
    <dgm:cxn modelId="{9BCD0194-21B4-4F72-AF02-90131AD02B34}" type="presOf" srcId="{738F0BD2-FFDA-40EA-9517-C6FE9E2C997A}" destId="{11A37D8B-8DF1-422F-9C61-E3E1B59BAA15}" srcOrd="0" destOrd="0" presId="urn:microsoft.com/office/officeart/2005/8/layout/orgChart1"/>
    <dgm:cxn modelId="{F4A5DE95-F5AA-44C7-84A7-7333226A1FEC}" type="presOf" srcId="{81DA7244-1377-4676-A221-DE097E8773B6}" destId="{ACCE87DD-3661-4218-A48F-6D2BD8550469}" srcOrd="0" destOrd="0" presId="urn:microsoft.com/office/officeart/2005/8/layout/orgChart1"/>
    <dgm:cxn modelId="{D7642397-8D6A-4082-8BB1-44178A497A5D}" type="presOf" srcId="{84461C36-CD1D-4355-AE7D-31FB76315630}" destId="{BCDA1C4A-4293-4B26-80D3-3384852DE610}" srcOrd="0" destOrd="0" presId="urn:microsoft.com/office/officeart/2005/8/layout/orgChart1"/>
    <dgm:cxn modelId="{19A99A97-BDB2-4D07-9759-EC5C0959F920}" type="presOf" srcId="{61703B78-4BE1-4C13-95CD-3D1DAE919418}" destId="{5A1F3BE6-2BBE-42E0-9205-74E90D7BD873}" srcOrd="1" destOrd="0" presId="urn:microsoft.com/office/officeart/2005/8/layout/orgChart1"/>
    <dgm:cxn modelId="{E8B7E79A-8A30-49A7-B0E4-AE8E9DE36EFD}" type="presOf" srcId="{4E19ABC7-07E2-4160-A8AA-0F744B389283}" destId="{A35BACD9-CCDB-4AA2-99B4-C7033AAFC97B}" srcOrd="0" destOrd="0" presId="urn:microsoft.com/office/officeart/2005/8/layout/orgChart1"/>
    <dgm:cxn modelId="{F6FC989D-456B-4C2E-9CDA-EEC1BCF7F6BF}" type="presOf" srcId="{7AB1096E-A304-4883-B83E-84E42E805A25}" destId="{C2BCF23E-E5FB-4251-A513-B233287AE682}" srcOrd="0" destOrd="0" presId="urn:microsoft.com/office/officeart/2005/8/layout/orgChart1"/>
    <dgm:cxn modelId="{5FB6A39D-EFE4-4000-8665-35E19D09FC9D}" type="presOf" srcId="{DA9AA67D-480F-44F9-ADED-ACDA1EBFB662}" destId="{240BE6AE-7815-4CAC-9694-F4DBDA404111}" srcOrd="0" destOrd="0" presId="urn:microsoft.com/office/officeart/2005/8/layout/orgChart1"/>
    <dgm:cxn modelId="{F4682B9E-B8E3-4CA7-8FD0-AF7BD9B9A155}" srcId="{2C5CE045-5C88-448E-BC26-BC14B4601498}" destId="{3D40C5C7-F28F-4103-B741-CD967C915967}" srcOrd="2" destOrd="0" parTransId="{11AC6FB3-FD24-496F-BAD8-36FDD534DFB0}" sibTransId="{A021FF8A-7E4D-48B3-8808-6875033C2D12}"/>
    <dgm:cxn modelId="{321E389F-22F6-4AAB-816E-6E7FE3C385FA}" type="presOf" srcId="{C42E8FC0-A1D0-4792-937E-C0BC2DD1CA5A}" destId="{C16867A0-9067-4C6E-A9F9-FAA556AE2DF7}" srcOrd="0" destOrd="0" presId="urn:microsoft.com/office/officeart/2005/8/layout/orgChart1"/>
    <dgm:cxn modelId="{D7A5A1A2-209A-4C50-9739-695BAA4EF1C1}" srcId="{5458FD53-D8AE-4780-B43B-E694C4BE2977}" destId="{624A3787-5786-46FA-86BF-EF25932427CE}" srcOrd="0" destOrd="0" parTransId="{738F0BD2-FFDA-40EA-9517-C6FE9E2C997A}" sibTransId="{037A0EAE-760F-49CE-93CC-880DF4910D0B}"/>
    <dgm:cxn modelId="{AA0D00A7-0F74-4368-B637-348B1AD11E8C}" type="presOf" srcId="{283ECCA8-56BB-4263-BE58-19324786DC19}" destId="{31845A04-B57A-461C-AFE3-FDD7382B2746}" srcOrd="0" destOrd="0" presId="urn:microsoft.com/office/officeart/2005/8/layout/orgChart1"/>
    <dgm:cxn modelId="{E59B86A7-A008-4BB8-B280-65EA2891B2F7}" type="presOf" srcId="{223270B8-666F-4ED1-9C8B-DBE1102F848E}" destId="{B1601C16-78EE-4EC1-908E-0C3558F16249}" srcOrd="1" destOrd="0" presId="urn:microsoft.com/office/officeart/2005/8/layout/orgChart1"/>
    <dgm:cxn modelId="{49E3C1AD-F637-4528-AA04-7FB6802E4BE2}" type="presOf" srcId="{6E84422D-7229-4272-99B5-BD6DB42839BB}" destId="{632F57A7-4F0D-48FB-8D2A-6091BFAB49C0}" srcOrd="0" destOrd="0" presId="urn:microsoft.com/office/officeart/2005/8/layout/orgChart1"/>
    <dgm:cxn modelId="{59213AAE-118A-4D89-B8CC-91D5AB1F9FEE}" type="presOf" srcId="{80060BA2-61B8-4F1D-AB3C-A624CE4CC4F3}" destId="{A8BE4668-F578-4ED4-A53B-89F506489E2C}" srcOrd="1" destOrd="0" presId="urn:microsoft.com/office/officeart/2005/8/layout/orgChart1"/>
    <dgm:cxn modelId="{1C294CB5-6C68-4772-B283-9989237E844E}" type="presOf" srcId="{2C35F4D1-6A0B-45A0-98E0-F1E21B8BE1CC}" destId="{1AC9A72A-800B-4402-8293-DEA8840B2257}" srcOrd="0" destOrd="0" presId="urn:microsoft.com/office/officeart/2005/8/layout/orgChart1"/>
    <dgm:cxn modelId="{312D87B5-3706-4A7F-A0A2-B944AC47A6AA}" type="presOf" srcId="{C42E8FC0-A1D0-4792-937E-C0BC2DD1CA5A}" destId="{06CDC093-FEB1-417A-BA03-F1F807DCDC2C}" srcOrd="1" destOrd="0" presId="urn:microsoft.com/office/officeart/2005/8/layout/orgChart1"/>
    <dgm:cxn modelId="{197C3DB6-3541-4F4A-9A34-C4EB6A79E87C}" type="presOf" srcId="{4E19ABC7-07E2-4160-A8AA-0F744B389283}" destId="{B4CF2B90-035E-42A0-A70B-811F81183C1D}" srcOrd="1" destOrd="0" presId="urn:microsoft.com/office/officeart/2005/8/layout/orgChart1"/>
    <dgm:cxn modelId="{250B44BB-9E44-42B3-9FC5-861DB0B3AE9C}" type="presOf" srcId="{F8AF8E33-378C-4BFC-A498-FB687CB10ECC}" destId="{C2887D50-6BA6-4307-BED1-F3C9DE923E28}" srcOrd="0" destOrd="0" presId="urn:microsoft.com/office/officeart/2005/8/layout/orgChart1"/>
    <dgm:cxn modelId="{59E60EBC-EFA1-4363-9FDA-079F114D0468}" type="presOf" srcId="{199E8821-CB51-49FF-A5E7-0CDCC8CAF6BC}" destId="{6E34B689-5801-49C5-B07D-C21654FA5F63}" srcOrd="0" destOrd="0" presId="urn:microsoft.com/office/officeart/2005/8/layout/orgChart1"/>
    <dgm:cxn modelId="{F6C0EFBF-7F7F-4ADE-BF46-8F0FEB569F7B}" srcId="{C42E8FC0-A1D0-4792-937E-C0BC2DD1CA5A}" destId="{6176E401-95C8-496B-A97E-0FE3AB25964F}" srcOrd="0" destOrd="0" parTransId="{3BAB9ECB-15C7-4125-A2BC-4F2D33E86210}" sibTransId="{E2ED2DB1-47D7-45FC-B979-1296AD06505D}"/>
    <dgm:cxn modelId="{124CBEC0-9477-4D3B-8DB1-71375D3D389E}" type="presOf" srcId="{11AC6FB3-FD24-496F-BAD8-36FDD534DFB0}" destId="{A84957C0-9817-4598-8998-BECBA871BC76}" srcOrd="0" destOrd="0" presId="urn:microsoft.com/office/officeart/2005/8/layout/orgChart1"/>
    <dgm:cxn modelId="{892E4DC7-068A-4633-8CB8-EB757AB37A9E}" srcId="{5458FD53-D8AE-4780-B43B-E694C4BE2977}" destId="{7CC15CEA-A336-464B-9F39-B81380E7F94D}" srcOrd="1" destOrd="0" parTransId="{F8AF8E33-378C-4BFC-A498-FB687CB10ECC}" sibTransId="{838A72CC-F32B-45C2-83F5-C245114EB5FE}"/>
    <dgm:cxn modelId="{9D02D1CB-6401-43FA-85EC-8C35B3472006}" srcId="{7AB1096E-A304-4883-B83E-84E42E805A25}" destId="{C42E8FC0-A1D0-4792-937E-C0BC2DD1CA5A}" srcOrd="0" destOrd="0" parTransId="{F5AEA5A0-B9DA-4146-8ACC-DA437E2163CE}" sibTransId="{5998A98F-12DC-43C7-9986-7D06514981DE}"/>
    <dgm:cxn modelId="{8B2260CE-3335-4083-A966-797B5E9F73C6}" type="presOf" srcId="{6176E401-95C8-496B-A97E-0FE3AB25964F}" destId="{03CFBDCE-E4BD-4A22-9970-20B645529402}" srcOrd="1" destOrd="0" presId="urn:microsoft.com/office/officeart/2005/8/layout/orgChart1"/>
    <dgm:cxn modelId="{7DBFD5D1-D39E-4D80-B0E7-64DE26DBF413}" type="presOf" srcId="{199E8821-CB51-49FF-A5E7-0CDCC8CAF6BC}" destId="{385B08E1-6A42-4942-BF02-24D6CFD0D88B}" srcOrd="1" destOrd="0" presId="urn:microsoft.com/office/officeart/2005/8/layout/orgChart1"/>
    <dgm:cxn modelId="{C3EB54D4-924F-4B3E-B46F-58EAD6F66100}" type="presOf" srcId="{3BAB9ECB-15C7-4125-A2BC-4F2D33E86210}" destId="{74E57795-6C21-429C-892D-4D13571CDE3D}" srcOrd="0" destOrd="0" presId="urn:microsoft.com/office/officeart/2005/8/layout/orgChart1"/>
    <dgm:cxn modelId="{C40AEAD8-C355-4524-A184-F569ACA130ED}" type="presOf" srcId="{3FA9CE01-DF88-4FEA-8BB7-F364007FDE03}" destId="{B2169695-87BE-425E-B397-28438B033CA4}" srcOrd="0" destOrd="0" presId="urn:microsoft.com/office/officeart/2005/8/layout/orgChart1"/>
    <dgm:cxn modelId="{99D728E1-EE66-4579-A7AA-12C65C72CDF6}" type="presOf" srcId="{D0566F6E-33E6-4EB0-BDFB-DF9FF9F989D2}" destId="{63608273-F7F2-4045-8B8C-F2FDAE3E1600}" srcOrd="0" destOrd="0" presId="urn:microsoft.com/office/officeart/2005/8/layout/orgChart1"/>
    <dgm:cxn modelId="{6FB775E4-9A8E-43C7-8110-F1A8DE65E696}" type="presOf" srcId="{61703B78-4BE1-4C13-95CD-3D1DAE919418}" destId="{919DD70D-B60B-4976-8332-9830F63E2040}" srcOrd="0" destOrd="0" presId="urn:microsoft.com/office/officeart/2005/8/layout/orgChart1"/>
    <dgm:cxn modelId="{D52E89E6-8FC3-4302-BB46-D5DA42F8A968}" srcId="{C42E8FC0-A1D0-4792-937E-C0BC2DD1CA5A}" destId="{61703B78-4BE1-4C13-95CD-3D1DAE919418}" srcOrd="3" destOrd="0" parTransId="{9DD880FE-37FF-45CD-87E9-62DFC75952C5}" sibTransId="{3694CA73-D18D-4808-8E57-ED31DED014F5}"/>
    <dgm:cxn modelId="{4FD31AE7-4664-4366-86C7-9F03EAE397A0}" type="presOf" srcId="{B64B0B53-FBC2-47BC-9E36-B5483F9C7F28}" destId="{DDCA25AF-B934-4DA3-BB56-7DD4B8D5BB64}" srcOrd="0" destOrd="0" presId="urn:microsoft.com/office/officeart/2005/8/layout/orgChart1"/>
    <dgm:cxn modelId="{E13D97E9-35F0-402D-8C0D-29C8D9BD1A4B}" srcId="{C42E8FC0-A1D0-4792-937E-C0BC2DD1CA5A}" destId="{4E19ABC7-07E2-4160-A8AA-0F744B389283}" srcOrd="1" destOrd="0" parTransId="{6E84422D-7229-4272-99B5-BD6DB42839BB}" sibTransId="{D943D725-2F21-4069-AB93-7F2D77B7ABFE}"/>
    <dgm:cxn modelId="{43BC5BEA-CDA0-4E48-AC2E-9DA3D1F16E89}" type="presOf" srcId="{6176E401-95C8-496B-A97E-0FE3AB25964F}" destId="{44600400-45CB-458C-80EB-38635B350170}" srcOrd="0" destOrd="0" presId="urn:microsoft.com/office/officeart/2005/8/layout/orgChart1"/>
    <dgm:cxn modelId="{3C7532EF-1038-4567-9236-985F1DB5FBD9}" srcId="{61703B78-4BE1-4C13-95CD-3D1DAE919418}" destId="{D0566F6E-33E6-4EB0-BDFB-DF9FF9F989D2}" srcOrd="0" destOrd="0" parTransId="{81DA7244-1377-4676-A221-DE097E8773B6}" sibTransId="{BD4680A8-0BEF-4698-AD80-97E7A7FEE332}"/>
    <dgm:cxn modelId="{506B7EF6-609D-4781-9A84-53C5DB086CA1}" type="presOf" srcId="{8E88F6DF-D72A-440D-8BF5-7CA58B0F6183}" destId="{C26185D5-FB32-458E-AC3E-C5F9229DE2BC}" srcOrd="0" destOrd="0" presId="urn:microsoft.com/office/officeart/2005/8/layout/orgChart1"/>
    <dgm:cxn modelId="{BBCC17F9-E75E-4498-B3B0-A916AEFBAF66}" srcId="{C42E8FC0-A1D0-4792-937E-C0BC2DD1CA5A}" destId="{5458FD53-D8AE-4780-B43B-E694C4BE2977}" srcOrd="5" destOrd="0" parTransId="{B64B0B53-FBC2-47BC-9E36-B5483F9C7F28}" sibTransId="{B4026D64-EA68-4C47-A1AD-FDD5BC326D05}"/>
    <dgm:cxn modelId="{144494FB-734A-4C85-8F5D-5C9F6C7B2260}" type="presOf" srcId="{B75CAEC6-2C92-4A67-9C3F-B92765433E48}" destId="{A4C08A63-E891-4482-BB38-11207E6F845F}" srcOrd="0" destOrd="0" presId="urn:microsoft.com/office/officeart/2005/8/layout/orgChart1"/>
    <dgm:cxn modelId="{535CBBFB-1FFD-40BF-B267-12EF0F7E2B74}" type="presOf" srcId="{72340C1C-C1D8-46C6-857D-9CD5BE0889BE}" destId="{E615A428-038B-4075-8B69-DAFF2ADE3C54}" srcOrd="0" destOrd="0" presId="urn:microsoft.com/office/officeart/2005/8/layout/orgChart1"/>
    <dgm:cxn modelId="{4892C0A4-7F44-41C2-99F7-CC1AC1E18DFE}" type="presParOf" srcId="{C2BCF23E-E5FB-4251-A513-B233287AE682}" destId="{782C7571-CA08-4036-BBD6-5AC664963B8D}" srcOrd="0" destOrd="0" presId="urn:microsoft.com/office/officeart/2005/8/layout/orgChart1"/>
    <dgm:cxn modelId="{C9EE1879-4576-4821-AB68-3E4812606A36}" type="presParOf" srcId="{782C7571-CA08-4036-BBD6-5AC664963B8D}" destId="{9CA44FE5-80EC-44FE-B469-7D3E0F32CD46}" srcOrd="0" destOrd="0" presId="urn:microsoft.com/office/officeart/2005/8/layout/orgChart1"/>
    <dgm:cxn modelId="{221C6A5E-8F50-42BB-8336-BB599DB6701A}" type="presParOf" srcId="{9CA44FE5-80EC-44FE-B469-7D3E0F32CD46}" destId="{C16867A0-9067-4C6E-A9F9-FAA556AE2DF7}" srcOrd="0" destOrd="0" presId="urn:microsoft.com/office/officeart/2005/8/layout/orgChart1"/>
    <dgm:cxn modelId="{668CCD40-585C-48CE-9346-0F8329C578A2}" type="presParOf" srcId="{9CA44FE5-80EC-44FE-B469-7D3E0F32CD46}" destId="{06CDC093-FEB1-417A-BA03-F1F807DCDC2C}" srcOrd="1" destOrd="0" presId="urn:microsoft.com/office/officeart/2005/8/layout/orgChart1"/>
    <dgm:cxn modelId="{E88A5A1C-711D-4405-B46E-2309B9F3F6C3}" type="presParOf" srcId="{782C7571-CA08-4036-BBD6-5AC664963B8D}" destId="{45A87FAE-5DD2-455F-809C-171D26AD2F83}" srcOrd="1" destOrd="0" presId="urn:microsoft.com/office/officeart/2005/8/layout/orgChart1"/>
    <dgm:cxn modelId="{383817CC-5B04-48AF-AE3F-41EE55B0DC62}" type="presParOf" srcId="{45A87FAE-5DD2-455F-809C-171D26AD2F83}" destId="{632F57A7-4F0D-48FB-8D2A-6091BFAB49C0}" srcOrd="0" destOrd="0" presId="urn:microsoft.com/office/officeart/2005/8/layout/orgChart1"/>
    <dgm:cxn modelId="{454AFEBF-F96D-4115-A4F3-EB14411475AB}" type="presParOf" srcId="{45A87FAE-5DD2-455F-809C-171D26AD2F83}" destId="{5CE81C06-D9BE-4C6D-A324-78E22E216FF8}" srcOrd="1" destOrd="0" presId="urn:microsoft.com/office/officeart/2005/8/layout/orgChart1"/>
    <dgm:cxn modelId="{08388777-2808-4B0A-A86C-27A991BA23E0}" type="presParOf" srcId="{5CE81C06-D9BE-4C6D-A324-78E22E216FF8}" destId="{E1932AA9-AA2D-4DA2-86F6-CFA949789E27}" srcOrd="0" destOrd="0" presId="urn:microsoft.com/office/officeart/2005/8/layout/orgChart1"/>
    <dgm:cxn modelId="{8B74E86B-2134-4644-99D7-303DA197F4A1}" type="presParOf" srcId="{E1932AA9-AA2D-4DA2-86F6-CFA949789E27}" destId="{A35BACD9-CCDB-4AA2-99B4-C7033AAFC97B}" srcOrd="0" destOrd="0" presId="urn:microsoft.com/office/officeart/2005/8/layout/orgChart1"/>
    <dgm:cxn modelId="{5ACE2BA6-4978-48D4-B8FB-89F0F00B7737}" type="presParOf" srcId="{E1932AA9-AA2D-4DA2-86F6-CFA949789E27}" destId="{B4CF2B90-035E-42A0-A70B-811F81183C1D}" srcOrd="1" destOrd="0" presId="urn:microsoft.com/office/officeart/2005/8/layout/orgChart1"/>
    <dgm:cxn modelId="{EE3C93A4-66A0-4BB2-BA17-E587559ED9D5}" type="presParOf" srcId="{5CE81C06-D9BE-4C6D-A324-78E22E216FF8}" destId="{6F28D835-40BF-42EC-B270-659F892AA6D1}" srcOrd="1" destOrd="0" presId="urn:microsoft.com/office/officeart/2005/8/layout/orgChart1"/>
    <dgm:cxn modelId="{2AAB5A39-9879-4E81-9BD0-7B39728AB772}" type="presParOf" srcId="{6F28D835-40BF-42EC-B270-659F892AA6D1}" destId="{BCDA1C4A-4293-4B26-80D3-3384852DE610}" srcOrd="0" destOrd="0" presId="urn:microsoft.com/office/officeart/2005/8/layout/orgChart1"/>
    <dgm:cxn modelId="{365D134C-7166-4E30-BA37-0BC38A02B966}" type="presParOf" srcId="{6F28D835-40BF-42EC-B270-659F892AA6D1}" destId="{3736EA2C-2DB0-4445-BF03-1782556209E1}" srcOrd="1" destOrd="0" presId="urn:microsoft.com/office/officeart/2005/8/layout/orgChart1"/>
    <dgm:cxn modelId="{0F17FDCF-906C-4466-84A2-90F9556B72C2}" type="presParOf" srcId="{3736EA2C-2DB0-4445-BF03-1782556209E1}" destId="{930025B5-2EFB-4A16-A08E-D1EA768E5E3F}" srcOrd="0" destOrd="0" presId="urn:microsoft.com/office/officeart/2005/8/layout/orgChart1"/>
    <dgm:cxn modelId="{E83B8710-E5C8-48E9-A5C6-2F0FE3133CA3}" type="presParOf" srcId="{930025B5-2EFB-4A16-A08E-D1EA768E5E3F}" destId="{8C1FD4CB-1882-4304-9C03-BA8D7338A402}" srcOrd="0" destOrd="0" presId="urn:microsoft.com/office/officeart/2005/8/layout/orgChart1"/>
    <dgm:cxn modelId="{75F7B059-50AD-4715-AC2C-2D6FB620C381}" type="presParOf" srcId="{930025B5-2EFB-4A16-A08E-D1EA768E5E3F}" destId="{CD9666DA-FD08-4A69-AAA2-03A2AAF65D90}" srcOrd="1" destOrd="0" presId="urn:microsoft.com/office/officeart/2005/8/layout/orgChart1"/>
    <dgm:cxn modelId="{E40F0232-3E78-4F80-A318-33FF04793A43}" type="presParOf" srcId="{3736EA2C-2DB0-4445-BF03-1782556209E1}" destId="{48F8820A-5ACF-4447-A869-35D1E7DA4571}" srcOrd="1" destOrd="0" presId="urn:microsoft.com/office/officeart/2005/8/layout/orgChart1"/>
    <dgm:cxn modelId="{F98DC15E-8390-41E4-B2DA-A83311FE301B}" type="presParOf" srcId="{3736EA2C-2DB0-4445-BF03-1782556209E1}" destId="{512C007D-2D9A-4028-82C5-133F0A88A97D}" srcOrd="2" destOrd="0" presId="urn:microsoft.com/office/officeart/2005/8/layout/orgChart1"/>
    <dgm:cxn modelId="{FE0BE90C-1D6C-4A3F-B96A-776DBC3F6E8E}" type="presParOf" srcId="{6F28D835-40BF-42EC-B270-659F892AA6D1}" destId="{FD462778-1F65-4AF3-BBED-909AB790970D}" srcOrd="2" destOrd="0" presId="urn:microsoft.com/office/officeart/2005/8/layout/orgChart1"/>
    <dgm:cxn modelId="{0578D563-83F5-4BFC-82FC-2C04878DB033}" type="presParOf" srcId="{6F28D835-40BF-42EC-B270-659F892AA6D1}" destId="{B34A59BA-63D1-4357-98C0-8BF26CA3FE38}" srcOrd="3" destOrd="0" presId="urn:microsoft.com/office/officeart/2005/8/layout/orgChart1"/>
    <dgm:cxn modelId="{34A4F6FD-CC2F-448B-B087-7AE3E6A610A5}" type="presParOf" srcId="{B34A59BA-63D1-4357-98C0-8BF26CA3FE38}" destId="{2F5A54AE-581C-4599-8619-C00E0A2333CC}" srcOrd="0" destOrd="0" presId="urn:microsoft.com/office/officeart/2005/8/layout/orgChart1"/>
    <dgm:cxn modelId="{94B417AB-8C2D-496E-84D8-89F53EE743B8}" type="presParOf" srcId="{2F5A54AE-581C-4599-8619-C00E0A2333CC}" destId="{C26185D5-FB32-458E-AC3E-C5F9229DE2BC}" srcOrd="0" destOrd="0" presId="urn:microsoft.com/office/officeart/2005/8/layout/orgChart1"/>
    <dgm:cxn modelId="{DE042ED0-C557-4E88-9D79-70A1A5BFAB86}" type="presParOf" srcId="{2F5A54AE-581C-4599-8619-C00E0A2333CC}" destId="{E70753C2-A0F6-4FD3-90C3-649C59123B53}" srcOrd="1" destOrd="0" presId="urn:microsoft.com/office/officeart/2005/8/layout/orgChart1"/>
    <dgm:cxn modelId="{2BF3569E-8C1A-4E8C-BA22-6961ED4C23B2}" type="presParOf" srcId="{B34A59BA-63D1-4357-98C0-8BF26CA3FE38}" destId="{BDD0B4ED-5013-489F-9D75-A41D452C292B}" srcOrd="1" destOrd="0" presId="urn:microsoft.com/office/officeart/2005/8/layout/orgChart1"/>
    <dgm:cxn modelId="{38141DD6-45C5-41B0-B813-3517906165CF}" type="presParOf" srcId="{B34A59BA-63D1-4357-98C0-8BF26CA3FE38}" destId="{95CE04B2-8B5E-4246-9C81-250F0B3DCD0B}" srcOrd="2" destOrd="0" presId="urn:microsoft.com/office/officeart/2005/8/layout/orgChart1"/>
    <dgm:cxn modelId="{748BAD78-0056-42D5-83C6-91FBEEFB4870}" type="presParOf" srcId="{6F28D835-40BF-42EC-B270-659F892AA6D1}" destId="{E615A428-038B-4075-8B69-DAFF2ADE3C54}" srcOrd="4" destOrd="0" presId="urn:microsoft.com/office/officeart/2005/8/layout/orgChart1"/>
    <dgm:cxn modelId="{1525B1E9-D15B-4CDD-8D18-D42DCF435723}" type="presParOf" srcId="{6F28D835-40BF-42EC-B270-659F892AA6D1}" destId="{10EB9081-CD76-4927-8095-565395FC49B5}" srcOrd="5" destOrd="0" presId="urn:microsoft.com/office/officeart/2005/8/layout/orgChart1"/>
    <dgm:cxn modelId="{E7A03E9D-3D85-42FA-9ACE-4FF2C179CFF0}" type="presParOf" srcId="{10EB9081-CD76-4927-8095-565395FC49B5}" destId="{DD600676-6F23-422B-976E-43492561B338}" srcOrd="0" destOrd="0" presId="urn:microsoft.com/office/officeart/2005/8/layout/orgChart1"/>
    <dgm:cxn modelId="{786181F8-2A11-458E-8B00-A9EE75F45856}" type="presParOf" srcId="{DD600676-6F23-422B-976E-43492561B338}" destId="{240BE6AE-7815-4CAC-9694-F4DBDA404111}" srcOrd="0" destOrd="0" presId="urn:microsoft.com/office/officeart/2005/8/layout/orgChart1"/>
    <dgm:cxn modelId="{065FD277-AB22-4582-8666-DF42540162EF}" type="presParOf" srcId="{DD600676-6F23-422B-976E-43492561B338}" destId="{C6576B1F-937D-4D9D-91D1-6013B285AC7B}" srcOrd="1" destOrd="0" presId="urn:microsoft.com/office/officeart/2005/8/layout/orgChart1"/>
    <dgm:cxn modelId="{DDCFF169-B966-459B-AE26-DE529B6955AB}" type="presParOf" srcId="{10EB9081-CD76-4927-8095-565395FC49B5}" destId="{871D8C53-2CF8-48E6-96A3-05E31B62434E}" srcOrd="1" destOrd="0" presId="urn:microsoft.com/office/officeart/2005/8/layout/orgChart1"/>
    <dgm:cxn modelId="{1B7097C6-B323-47A7-91E0-5B6C32A9FBBE}" type="presParOf" srcId="{10EB9081-CD76-4927-8095-565395FC49B5}" destId="{0C87D7C3-BD74-40B0-8243-4C4412EDA946}" srcOrd="2" destOrd="0" presId="urn:microsoft.com/office/officeart/2005/8/layout/orgChart1"/>
    <dgm:cxn modelId="{A1E03479-5698-47EF-9816-2B47F945E861}" type="presParOf" srcId="{5CE81C06-D9BE-4C6D-A324-78E22E216FF8}" destId="{2CF1D586-53B1-47E5-8598-3B33CDBF933C}" srcOrd="2" destOrd="0" presId="urn:microsoft.com/office/officeart/2005/8/layout/orgChart1"/>
    <dgm:cxn modelId="{7CE1E33F-2B10-49E6-B75F-E48F20C28693}" type="presParOf" srcId="{45A87FAE-5DD2-455F-809C-171D26AD2F83}" destId="{1AC9A72A-800B-4402-8293-DEA8840B2257}" srcOrd="2" destOrd="0" presId="urn:microsoft.com/office/officeart/2005/8/layout/orgChart1"/>
    <dgm:cxn modelId="{0CF9C73D-2B30-45B2-B680-DE9FCE5AC703}" type="presParOf" srcId="{45A87FAE-5DD2-455F-809C-171D26AD2F83}" destId="{D5CD4C75-581A-40CD-96F1-3933B9217EF4}" srcOrd="3" destOrd="0" presId="urn:microsoft.com/office/officeart/2005/8/layout/orgChart1"/>
    <dgm:cxn modelId="{7D313116-86AA-4E58-9B5C-D4572A1A7ABB}" type="presParOf" srcId="{D5CD4C75-581A-40CD-96F1-3933B9217EF4}" destId="{48B3457D-1A15-4AAF-AFC2-A288D921F4E0}" srcOrd="0" destOrd="0" presId="urn:microsoft.com/office/officeart/2005/8/layout/orgChart1"/>
    <dgm:cxn modelId="{52642526-E3B7-40A3-A39A-7C4C3F21B9C5}" type="presParOf" srcId="{48B3457D-1A15-4AAF-AFC2-A288D921F4E0}" destId="{6849164F-95EA-45B3-9A99-8DE73BC46B49}" srcOrd="0" destOrd="0" presId="urn:microsoft.com/office/officeart/2005/8/layout/orgChart1"/>
    <dgm:cxn modelId="{38A918DB-795B-4492-8A28-1AEC53680EEB}" type="presParOf" srcId="{48B3457D-1A15-4AAF-AFC2-A288D921F4E0}" destId="{9F7F44F3-71EE-43C7-8611-E5E17ED1BF2E}" srcOrd="1" destOrd="0" presId="urn:microsoft.com/office/officeart/2005/8/layout/orgChart1"/>
    <dgm:cxn modelId="{2112EC41-1ED1-4F08-8255-8809F06F0380}" type="presParOf" srcId="{D5CD4C75-581A-40CD-96F1-3933B9217EF4}" destId="{0647ECC5-C1BD-4763-B028-16143C16DAD8}" srcOrd="1" destOrd="0" presId="urn:microsoft.com/office/officeart/2005/8/layout/orgChart1"/>
    <dgm:cxn modelId="{9C699F33-D597-42F9-BB12-174440A131C6}" type="presParOf" srcId="{0647ECC5-C1BD-4763-B028-16143C16DAD8}" destId="{AD34E597-E9ED-42CA-A2C1-735CAAE86532}" srcOrd="0" destOrd="0" presId="urn:microsoft.com/office/officeart/2005/8/layout/orgChart1"/>
    <dgm:cxn modelId="{27CA734B-8F2C-4317-9B90-55F144E57AF7}" type="presParOf" srcId="{0647ECC5-C1BD-4763-B028-16143C16DAD8}" destId="{510A34B4-2ACF-4C3B-98AC-CE28DF7C928B}" srcOrd="1" destOrd="0" presId="urn:microsoft.com/office/officeart/2005/8/layout/orgChart1"/>
    <dgm:cxn modelId="{8EF164E5-3D10-4475-A5B7-3C03D8D57680}" type="presParOf" srcId="{510A34B4-2ACF-4C3B-98AC-CE28DF7C928B}" destId="{85A27BF0-E178-4B65-B3F8-E5DE3ACC2049}" srcOrd="0" destOrd="0" presId="urn:microsoft.com/office/officeart/2005/8/layout/orgChart1"/>
    <dgm:cxn modelId="{991B191D-F296-4807-BD8E-F293E0DC9C3A}" type="presParOf" srcId="{85A27BF0-E178-4B65-B3F8-E5DE3ACC2049}" destId="{6E34B689-5801-49C5-B07D-C21654FA5F63}" srcOrd="0" destOrd="0" presId="urn:microsoft.com/office/officeart/2005/8/layout/orgChart1"/>
    <dgm:cxn modelId="{96DF1613-9906-4C2E-B2B2-7D7DF8817F56}" type="presParOf" srcId="{85A27BF0-E178-4B65-B3F8-E5DE3ACC2049}" destId="{385B08E1-6A42-4942-BF02-24D6CFD0D88B}" srcOrd="1" destOrd="0" presId="urn:microsoft.com/office/officeart/2005/8/layout/orgChart1"/>
    <dgm:cxn modelId="{F2F51CE7-B286-425C-B849-BE627E88BBD3}" type="presParOf" srcId="{510A34B4-2ACF-4C3B-98AC-CE28DF7C928B}" destId="{F4B1BF13-A5BF-4E20-B2CA-47702122142E}" srcOrd="1" destOrd="0" presId="urn:microsoft.com/office/officeart/2005/8/layout/orgChart1"/>
    <dgm:cxn modelId="{DE64663E-1333-433F-97B2-9BDCA8856501}" type="presParOf" srcId="{510A34B4-2ACF-4C3B-98AC-CE28DF7C928B}" destId="{9A13BA25-1408-4F21-AFA9-3C3A925BC1D3}" srcOrd="2" destOrd="0" presId="urn:microsoft.com/office/officeart/2005/8/layout/orgChart1"/>
    <dgm:cxn modelId="{F3680A41-22F9-40FF-9CB7-E28BE61FE5BB}" type="presParOf" srcId="{0647ECC5-C1BD-4763-B028-16143C16DAD8}" destId="{0CB22C69-3325-4956-8E03-02A85F3FCC8B}" srcOrd="2" destOrd="0" presId="urn:microsoft.com/office/officeart/2005/8/layout/orgChart1"/>
    <dgm:cxn modelId="{49AFD840-6710-4E6E-9459-B463B0F1B351}" type="presParOf" srcId="{0647ECC5-C1BD-4763-B028-16143C16DAD8}" destId="{BCF7AB1A-C6B5-45DF-A279-34EEEF952F9F}" srcOrd="3" destOrd="0" presId="urn:microsoft.com/office/officeart/2005/8/layout/orgChart1"/>
    <dgm:cxn modelId="{3975A8A8-BFEA-42CB-B526-46A1F98314B5}" type="presParOf" srcId="{BCF7AB1A-C6B5-45DF-A279-34EEEF952F9F}" destId="{6808C0D1-E93A-449D-AEF0-289E8CA86270}" srcOrd="0" destOrd="0" presId="urn:microsoft.com/office/officeart/2005/8/layout/orgChart1"/>
    <dgm:cxn modelId="{19DBBC0A-AC01-4E4B-9F65-29A4477478C8}" type="presParOf" srcId="{6808C0D1-E93A-449D-AEF0-289E8CA86270}" destId="{C22AB51E-7A08-450C-9D8A-852BDFE62311}" srcOrd="0" destOrd="0" presId="urn:microsoft.com/office/officeart/2005/8/layout/orgChart1"/>
    <dgm:cxn modelId="{C63CD045-99E4-4E8A-A4E9-4AC3E0F2C975}" type="presParOf" srcId="{6808C0D1-E93A-449D-AEF0-289E8CA86270}" destId="{BDE5484E-68C1-4499-BA8D-F44A53C95F14}" srcOrd="1" destOrd="0" presId="urn:microsoft.com/office/officeart/2005/8/layout/orgChart1"/>
    <dgm:cxn modelId="{FD774CA8-FCE7-4668-A450-CAD3CD5B916A}" type="presParOf" srcId="{BCF7AB1A-C6B5-45DF-A279-34EEEF952F9F}" destId="{25C438B8-A330-41C5-B366-00EBA0D43639}" srcOrd="1" destOrd="0" presId="urn:microsoft.com/office/officeart/2005/8/layout/orgChart1"/>
    <dgm:cxn modelId="{58E5A4E6-5520-4AE1-8974-8DD40AA0EB67}" type="presParOf" srcId="{BCF7AB1A-C6B5-45DF-A279-34EEEF952F9F}" destId="{F4F03810-E76B-481F-8C0E-5A350BDABF77}" srcOrd="2" destOrd="0" presId="urn:microsoft.com/office/officeart/2005/8/layout/orgChart1"/>
    <dgm:cxn modelId="{E8D22FC2-36BC-4372-8346-EE87DB177C3B}" type="presParOf" srcId="{0647ECC5-C1BD-4763-B028-16143C16DAD8}" destId="{A84957C0-9817-4598-8998-BECBA871BC76}" srcOrd="4" destOrd="0" presId="urn:microsoft.com/office/officeart/2005/8/layout/orgChart1"/>
    <dgm:cxn modelId="{AF7A8A71-69CD-41BA-9E63-5709D3C10B24}" type="presParOf" srcId="{0647ECC5-C1BD-4763-B028-16143C16DAD8}" destId="{4D29AAA2-FF0B-4A04-8240-5CF27132711C}" srcOrd="5" destOrd="0" presId="urn:microsoft.com/office/officeart/2005/8/layout/orgChart1"/>
    <dgm:cxn modelId="{BE6362F7-F192-4D3C-A56C-928FA1B5F4E2}" type="presParOf" srcId="{4D29AAA2-FF0B-4A04-8240-5CF27132711C}" destId="{129A02AC-37CD-45AB-B6EC-779810E1983A}" srcOrd="0" destOrd="0" presId="urn:microsoft.com/office/officeart/2005/8/layout/orgChart1"/>
    <dgm:cxn modelId="{E87A34B1-7685-49A0-9505-4B3F08A877E1}" type="presParOf" srcId="{129A02AC-37CD-45AB-B6EC-779810E1983A}" destId="{C0DD9E46-C0AF-4D74-A9EF-F21F59E8375D}" srcOrd="0" destOrd="0" presId="urn:microsoft.com/office/officeart/2005/8/layout/orgChart1"/>
    <dgm:cxn modelId="{885D6B76-90BC-42CF-822B-C261EF042188}" type="presParOf" srcId="{129A02AC-37CD-45AB-B6EC-779810E1983A}" destId="{220AE9C1-0555-4124-B868-715BBC6417D4}" srcOrd="1" destOrd="0" presId="urn:microsoft.com/office/officeart/2005/8/layout/orgChart1"/>
    <dgm:cxn modelId="{2739D97C-58AF-442A-8C98-2C6968DF4A67}" type="presParOf" srcId="{4D29AAA2-FF0B-4A04-8240-5CF27132711C}" destId="{F923553C-9533-4555-AFE3-F77793763528}" srcOrd="1" destOrd="0" presId="urn:microsoft.com/office/officeart/2005/8/layout/orgChart1"/>
    <dgm:cxn modelId="{E672D1C3-F346-4536-9157-0B705F0E765E}" type="presParOf" srcId="{4D29AAA2-FF0B-4A04-8240-5CF27132711C}" destId="{AA1E235B-1B26-43DF-92A2-16910B5231E9}" srcOrd="2" destOrd="0" presId="urn:microsoft.com/office/officeart/2005/8/layout/orgChart1"/>
    <dgm:cxn modelId="{9B45B816-9E2A-4F2C-BF8A-C206AC917C50}" type="presParOf" srcId="{0647ECC5-C1BD-4763-B028-16143C16DAD8}" destId="{B2169695-87BE-425E-B397-28438B033CA4}" srcOrd="6" destOrd="0" presId="urn:microsoft.com/office/officeart/2005/8/layout/orgChart1"/>
    <dgm:cxn modelId="{BB60E132-6625-4B6D-AB8F-F53533B0D658}" type="presParOf" srcId="{0647ECC5-C1BD-4763-B028-16143C16DAD8}" destId="{1418D444-70D7-438A-9BAF-9DEC37C3AC7D}" srcOrd="7" destOrd="0" presId="urn:microsoft.com/office/officeart/2005/8/layout/orgChart1"/>
    <dgm:cxn modelId="{497A9CC4-9BA8-4612-9718-A6ADE508C8BF}" type="presParOf" srcId="{1418D444-70D7-438A-9BAF-9DEC37C3AC7D}" destId="{79C36410-565C-4699-9329-B981D0D7E15F}" srcOrd="0" destOrd="0" presId="urn:microsoft.com/office/officeart/2005/8/layout/orgChart1"/>
    <dgm:cxn modelId="{170B558E-48E8-48E1-AD04-864FFA72F5C6}" type="presParOf" srcId="{79C36410-565C-4699-9329-B981D0D7E15F}" destId="{FD6C601A-AE58-407E-94BB-14000DCE90E5}" srcOrd="0" destOrd="0" presId="urn:microsoft.com/office/officeart/2005/8/layout/orgChart1"/>
    <dgm:cxn modelId="{3CDF7900-A323-4EF9-899A-63D3FDBB1C6A}" type="presParOf" srcId="{79C36410-565C-4699-9329-B981D0D7E15F}" destId="{A8BE4668-F578-4ED4-A53B-89F506489E2C}" srcOrd="1" destOrd="0" presId="urn:microsoft.com/office/officeart/2005/8/layout/orgChart1"/>
    <dgm:cxn modelId="{B4976BF8-831A-4171-9D71-283CDD2DAF37}" type="presParOf" srcId="{1418D444-70D7-438A-9BAF-9DEC37C3AC7D}" destId="{05122FAA-7568-4C90-8BD9-79311FFE3EDA}" srcOrd="1" destOrd="0" presId="urn:microsoft.com/office/officeart/2005/8/layout/orgChart1"/>
    <dgm:cxn modelId="{05B91E69-F1E4-424A-A7E1-273CD20700CF}" type="presParOf" srcId="{1418D444-70D7-438A-9BAF-9DEC37C3AC7D}" destId="{8859739D-6F96-4BA9-A14C-AABF62DB0124}" srcOrd="2" destOrd="0" presId="urn:microsoft.com/office/officeart/2005/8/layout/orgChart1"/>
    <dgm:cxn modelId="{8F709E17-8736-4AC7-A248-4657A8C17F18}" type="presParOf" srcId="{D5CD4C75-581A-40CD-96F1-3933B9217EF4}" destId="{3C142599-21A1-45DD-BEAA-85E1A368A698}" srcOrd="2" destOrd="0" presId="urn:microsoft.com/office/officeart/2005/8/layout/orgChart1"/>
    <dgm:cxn modelId="{7D95B9A7-0E22-4630-849C-4A7B5639769D}" type="presParOf" srcId="{45A87FAE-5DD2-455F-809C-171D26AD2F83}" destId="{EB328303-2D04-45AA-BFED-67E7F189AF8B}" srcOrd="4" destOrd="0" presId="urn:microsoft.com/office/officeart/2005/8/layout/orgChart1"/>
    <dgm:cxn modelId="{547BA6E6-6EE9-446F-9BF3-5FC885280870}" type="presParOf" srcId="{45A87FAE-5DD2-455F-809C-171D26AD2F83}" destId="{B62E4EA5-86D6-4E11-ACBD-980FE003A447}" srcOrd="5" destOrd="0" presId="urn:microsoft.com/office/officeart/2005/8/layout/orgChart1"/>
    <dgm:cxn modelId="{A0ABDF21-79DE-40C9-8CA2-C7DCFFB05340}" type="presParOf" srcId="{B62E4EA5-86D6-4E11-ACBD-980FE003A447}" destId="{D31CA7D5-C11C-4527-B8A9-DE1FF2272970}" srcOrd="0" destOrd="0" presId="urn:microsoft.com/office/officeart/2005/8/layout/orgChart1"/>
    <dgm:cxn modelId="{ADE148FA-127D-4357-9744-CC9914513742}" type="presParOf" srcId="{D31CA7D5-C11C-4527-B8A9-DE1FF2272970}" destId="{919DD70D-B60B-4976-8332-9830F63E2040}" srcOrd="0" destOrd="0" presId="urn:microsoft.com/office/officeart/2005/8/layout/orgChart1"/>
    <dgm:cxn modelId="{927B9FFC-0375-48DD-9A8B-07B5DB0B6474}" type="presParOf" srcId="{D31CA7D5-C11C-4527-B8A9-DE1FF2272970}" destId="{5A1F3BE6-2BBE-42E0-9205-74E90D7BD873}" srcOrd="1" destOrd="0" presId="urn:microsoft.com/office/officeart/2005/8/layout/orgChart1"/>
    <dgm:cxn modelId="{83F19C80-F425-4C7B-9ABC-7EE6277E6DE4}" type="presParOf" srcId="{B62E4EA5-86D6-4E11-ACBD-980FE003A447}" destId="{D600637C-D04B-4001-B929-8B125EB07765}" srcOrd="1" destOrd="0" presId="urn:microsoft.com/office/officeart/2005/8/layout/orgChart1"/>
    <dgm:cxn modelId="{C7087E24-1032-406B-BF20-1AD991F3FA13}" type="presParOf" srcId="{D600637C-D04B-4001-B929-8B125EB07765}" destId="{ACCE87DD-3661-4218-A48F-6D2BD8550469}" srcOrd="0" destOrd="0" presId="urn:microsoft.com/office/officeart/2005/8/layout/orgChart1"/>
    <dgm:cxn modelId="{6B940942-6064-4B3D-B4AA-81BC40311DD0}" type="presParOf" srcId="{D600637C-D04B-4001-B929-8B125EB07765}" destId="{29DF9C3B-E91E-4CF0-BFBF-A4AFBDDDDC32}" srcOrd="1" destOrd="0" presId="urn:microsoft.com/office/officeart/2005/8/layout/orgChart1"/>
    <dgm:cxn modelId="{45AE3465-F372-4CD2-A7F4-E2FE85BE4645}" type="presParOf" srcId="{29DF9C3B-E91E-4CF0-BFBF-A4AFBDDDDC32}" destId="{C84C2EE2-0C04-4CDA-9BB6-6D9A8B2CF186}" srcOrd="0" destOrd="0" presId="urn:microsoft.com/office/officeart/2005/8/layout/orgChart1"/>
    <dgm:cxn modelId="{5FB30D5E-71A9-4CA8-B218-F30228AF3FA1}" type="presParOf" srcId="{C84C2EE2-0C04-4CDA-9BB6-6D9A8B2CF186}" destId="{63608273-F7F2-4045-8B8C-F2FDAE3E1600}" srcOrd="0" destOrd="0" presId="urn:microsoft.com/office/officeart/2005/8/layout/orgChart1"/>
    <dgm:cxn modelId="{16D396F4-718B-494C-AEB0-D5C66AF3F0C2}" type="presParOf" srcId="{C84C2EE2-0C04-4CDA-9BB6-6D9A8B2CF186}" destId="{FD3416FB-0EB8-4E03-A3E1-06E4CB3840F7}" srcOrd="1" destOrd="0" presId="urn:microsoft.com/office/officeart/2005/8/layout/orgChart1"/>
    <dgm:cxn modelId="{E6E6EFF6-10BB-4C1D-A281-8CDFF22BFA86}" type="presParOf" srcId="{29DF9C3B-E91E-4CF0-BFBF-A4AFBDDDDC32}" destId="{85261222-B686-4D65-8D8B-F7D19484730B}" srcOrd="1" destOrd="0" presId="urn:microsoft.com/office/officeart/2005/8/layout/orgChart1"/>
    <dgm:cxn modelId="{8E076DC9-1F85-4764-8B2A-0D1A90A6EB57}" type="presParOf" srcId="{29DF9C3B-E91E-4CF0-BFBF-A4AFBDDDDC32}" destId="{54C5D6FC-29F4-41BA-B5BF-5F7AC2460597}" srcOrd="2" destOrd="0" presId="urn:microsoft.com/office/officeart/2005/8/layout/orgChart1"/>
    <dgm:cxn modelId="{CB2A35BA-50FB-4B3C-A554-81D1D575165F}" type="presParOf" srcId="{D600637C-D04B-4001-B929-8B125EB07765}" destId="{C36AD997-8F4C-42C7-8121-129CB8186D24}" srcOrd="2" destOrd="0" presId="urn:microsoft.com/office/officeart/2005/8/layout/orgChart1"/>
    <dgm:cxn modelId="{09FC2C83-C461-499A-B46A-DFF032E01D2F}" type="presParOf" srcId="{D600637C-D04B-4001-B929-8B125EB07765}" destId="{C3521905-632D-4D21-8CCC-150B33BECBD3}" srcOrd="3" destOrd="0" presId="urn:microsoft.com/office/officeart/2005/8/layout/orgChart1"/>
    <dgm:cxn modelId="{C1ABB4F1-A0F9-4044-8AA3-8D9C205A2220}" type="presParOf" srcId="{C3521905-632D-4D21-8CCC-150B33BECBD3}" destId="{8E28513A-9FE8-475F-893A-B7D725F25F19}" srcOrd="0" destOrd="0" presId="urn:microsoft.com/office/officeart/2005/8/layout/orgChart1"/>
    <dgm:cxn modelId="{AEF6FA99-FB4D-410F-89FE-7DA5D7E4C64C}" type="presParOf" srcId="{8E28513A-9FE8-475F-893A-B7D725F25F19}" destId="{31845A04-B57A-461C-AFE3-FDD7382B2746}" srcOrd="0" destOrd="0" presId="urn:microsoft.com/office/officeart/2005/8/layout/orgChart1"/>
    <dgm:cxn modelId="{2DC8FD3B-3EC5-479F-9C45-5F8C755A5D62}" type="presParOf" srcId="{8E28513A-9FE8-475F-893A-B7D725F25F19}" destId="{94446087-C8C0-4766-9DA1-5D9665B7F310}" srcOrd="1" destOrd="0" presId="urn:microsoft.com/office/officeart/2005/8/layout/orgChart1"/>
    <dgm:cxn modelId="{19997955-D4C4-4A61-B04A-D6D07C79D482}" type="presParOf" srcId="{C3521905-632D-4D21-8CCC-150B33BECBD3}" destId="{D1456F6D-C245-4D22-A847-AD55A478884B}" srcOrd="1" destOrd="0" presId="urn:microsoft.com/office/officeart/2005/8/layout/orgChart1"/>
    <dgm:cxn modelId="{5ED64A54-543B-403B-83BB-6AFD83BB757C}" type="presParOf" srcId="{C3521905-632D-4D21-8CCC-150B33BECBD3}" destId="{E768E2BC-9136-4428-A9BD-820A914D8CDA}" srcOrd="2" destOrd="0" presId="urn:microsoft.com/office/officeart/2005/8/layout/orgChart1"/>
    <dgm:cxn modelId="{6670B950-F195-4C06-B043-F0DA186F2CD7}" type="presParOf" srcId="{D600637C-D04B-4001-B929-8B125EB07765}" destId="{26525BC2-0728-4BD0-B520-16CD91D3AD5B}" srcOrd="4" destOrd="0" presId="urn:microsoft.com/office/officeart/2005/8/layout/orgChart1"/>
    <dgm:cxn modelId="{F8626B6B-23C8-4A19-ABD6-5C153546201C}" type="presParOf" srcId="{D600637C-D04B-4001-B929-8B125EB07765}" destId="{D655F53F-385A-4DAD-AE8C-AF314A7388BA}" srcOrd="5" destOrd="0" presId="urn:microsoft.com/office/officeart/2005/8/layout/orgChart1"/>
    <dgm:cxn modelId="{3DF9511B-3742-4A46-8DB3-E40FD075BC97}" type="presParOf" srcId="{D655F53F-385A-4DAD-AE8C-AF314A7388BA}" destId="{F3781E6D-05BF-4E4B-90F6-B2E826BE8F53}" srcOrd="0" destOrd="0" presId="urn:microsoft.com/office/officeart/2005/8/layout/orgChart1"/>
    <dgm:cxn modelId="{11E3305E-2E13-4D4E-8070-154BA54E8FBE}" type="presParOf" srcId="{F3781E6D-05BF-4E4B-90F6-B2E826BE8F53}" destId="{E8081B51-3469-45FE-868D-4776932BE08E}" srcOrd="0" destOrd="0" presId="urn:microsoft.com/office/officeart/2005/8/layout/orgChart1"/>
    <dgm:cxn modelId="{B1BFCD88-E30B-4730-87FD-D3C3DBBD7AF4}" type="presParOf" srcId="{F3781E6D-05BF-4E4B-90F6-B2E826BE8F53}" destId="{B1601C16-78EE-4EC1-908E-0C3558F16249}" srcOrd="1" destOrd="0" presId="urn:microsoft.com/office/officeart/2005/8/layout/orgChart1"/>
    <dgm:cxn modelId="{B225187A-9106-4220-BEEA-385B8BAF7BD1}" type="presParOf" srcId="{D655F53F-385A-4DAD-AE8C-AF314A7388BA}" destId="{74EB1C48-F08C-4063-A60C-1E0CC7369C48}" srcOrd="1" destOrd="0" presId="urn:microsoft.com/office/officeart/2005/8/layout/orgChart1"/>
    <dgm:cxn modelId="{01D00814-290A-4D38-A2AE-F6FDEE36D0AF}" type="presParOf" srcId="{D655F53F-385A-4DAD-AE8C-AF314A7388BA}" destId="{D3CC1041-A1A4-46CA-9741-5F27ACE6CCD3}" srcOrd="2" destOrd="0" presId="urn:microsoft.com/office/officeart/2005/8/layout/orgChart1"/>
    <dgm:cxn modelId="{1D1D8F7A-1DD1-45CE-BD39-219720922419}" type="presParOf" srcId="{B62E4EA5-86D6-4E11-ACBD-980FE003A447}" destId="{EA655C29-0D95-414B-8EFC-5EAEBA4CCC8F}" srcOrd="2" destOrd="0" presId="urn:microsoft.com/office/officeart/2005/8/layout/orgChart1"/>
    <dgm:cxn modelId="{A4393126-2B8B-4F57-AAA1-93A511687D76}" type="presParOf" srcId="{45A87FAE-5DD2-455F-809C-171D26AD2F83}" destId="{DDCA25AF-B934-4DA3-BB56-7DD4B8D5BB64}" srcOrd="6" destOrd="0" presId="urn:microsoft.com/office/officeart/2005/8/layout/orgChart1"/>
    <dgm:cxn modelId="{A41FB363-F83C-4912-9E2D-0EAAE32A79E8}" type="presParOf" srcId="{45A87FAE-5DD2-455F-809C-171D26AD2F83}" destId="{ED3E3FC0-FD38-424E-BD5B-D26C80B1EDA0}" srcOrd="7" destOrd="0" presId="urn:microsoft.com/office/officeart/2005/8/layout/orgChart1"/>
    <dgm:cxn modelId="{73C4A2AC-C82A-4A5C-AB16-B412AC757089}" type="presParOf" srcId="{ED3E3FC0-FD38-424E-BD5B-D26C80B1EDA0}" destId="{8D2C1D77-2EB1-4D8B-991F-BC3EADA64A10}" srcOrd="0" destOrd="0" presId="urn:microsoft.com/office/officeart/2005/8/layout/orgChart1"/>
    <dgm:cxn modelId="{36DC3785-3AB3-434A-B8EE-7A8C69661ED1}" type="presParOf" srcId="{8D2C1D77-2EB1-4D8B-991F-BC3EADA64A10}" destId="{E83E0809-7B49-4B20-B781-6734F274EBC0}" srcOrd="0" destOrd="0" presId="urn:microsoft.com/office/officeart/2005/8/layout/orgChart1"/>
    <dgm:cxn modelId="{01B5E4E3-4EEC-4732-B16C-D369115DEF0E}" type="presParOf" srcId="{8D2C1D77-2EB1-4D8B-991F-BC3EADA64A10}" destId="{2EA27DA5-A42C-44D6-A05D-F681B358E76F}" srcOrd="1" destOrd="0" presId="urn:microsoft.com/office/officeart/2005/8/layout/orgChart1"/>
    <dgm:cxn modelId="{DCFECFDE-2D68-4DBC-BB48-93D99EE9F6A8}" type="presParOf" srcId="{ED3E3FC0-FD38-424E-BD5B-D26C80B1EDA0}" destId="{836AE77F-4E68-4DFC-9B0F-C294386B8012}" srcOrd="1" destOrd="0" presId="urn:microsoft.com/office/officeart/2005/8/layout/orgChart1"/>
    <dgm:cxn modelId="{64A00412-B767-43DD-AEC0-DB8EFA1AC0AE}" type="presParOf" srcId="{836AE77F-4E68-4DFC-9B0F-C294386B8012}" destId="{11A37D8B-8DF1-422F-9C61-E3E1B59BAA15}" srcOrd="0" destOrd="0" presId="urn:microsoft.com/office/officeart/2005/8/layout/orgChart1"/>
    <dgm:cxn modelId="{8ACDE6E8-38C3-4188-A0F7-A07350B6D07B}" type="presParOf" srcId="{836AE77F-4E68-4DFC-9B0F-C294386B8012}" destId="{759ADC13-1FB8-4E4E-B6CE-8A978A46E8E9}" srcOrd="1" destOrd="0" presId="urn:microsoft.com/office/officeart/2005/8/layout/orgChart1"/>
    <dgm:cxn modelId="{CB07ACA4-DB90-4167-BE8B-8F314FB39400}" type="presParOf" srcId="{759ADC13-1FB8-4E4E-B6CE-8A978A46E8E9}" destId="{5085AB38-E7C2-496E-9DBD-6AD6A9028178}" srcOrd="0" destOrd="0" presId="urn:microsoft.com/office/officeart/2005/8/layout/orgChart1"/>
    <dgm:cxn modelId="{98E0A86E-205F-4652-A20E-6E9623DAF923}" type="presParOf" srcId="{5085AB38-E7C2-496E-9DBD-6AD6A9028178}" destId="{0090C9F4-1287-467C-A6A6-DC446CB03482}" srcOrd="0" destOrd="0" presId="urn:microsoft.com/office/officeart/2005/8/layout/orgChart1"/>
    <dgm:cxn modelId="{B6F91C91-B305-4057-855C-2E8CE8DCE021}" type="presParOf" srcId="{5085AB38-E7C2-496E-9DBD-6AD6A9028178}" destId="{BED013B6-F973-4B38-84EF-CF30A5594A1F}" srcOrd="1" destOrd="0" presId="urn:microsoft.com/office/officeart/2005/8/layout/orgChart1"/>
    <dgm:cxn modelId="{12728A43-7505-4104-87D6-CAF8312CB7E9}" type="presParOf" srcId="{759ADC13-1FB8-4E4E-B6CE-8A978A46E8E9}" destId="{9FAF3FBC-F3D0-4012-A283-2F27DB6E292F}" srcOrd="1" destOrd="0" presId="urn:microsoft.com/office/officeart/2005/8/layout/orgChart1"/>
    <dgm:cxn modelId="{6D9895C0-A335-4F6E-A5FB-4D81E659A718}" type="presParOf" srcId="{759ADC13-1FB8-4E4E-B6CE-8A978A46E8E9}" destId="{5C7E5490-68F3-4258-B246-A9D3436DB1AA}" srcOrd="2" destOrd="0" presId="urn:microsoft.com/office/officeart/2005/8/layout/orgChart1"/>
    <dgm:cxn modelId="{2487D819-26CC-402A-A3DA-9DE50F81F80A}" type="presParOf" srcId="{836AE77F-4E68-4DFC-9B0F-C294386B8012}" destId="{C2887D50-6BA6-4307-BED1-F3C9DE923E28}" srcOrd="2" destOrd="0" presId="urn:microsoft.com/office/officeart/2005/8/layout/orgChart1"/>
    <dgm:cxn modelId="{2E201C2B-C5A9-418C-B445-050128DE49F5}" type="presParOf" srcId="{836AE77F-4E68-4DFC-9B0F-C294386B8012}" destId="{64F7F973-9AFB-4BBE-8ADA-7CB7B977578A}" srcOrd="3" destOrd="0" presId="urn:microsoft.com/office/officeart/2005/8/layout/orgChart1"/>
    <dgm:cxn modelId="{00F25F09-320A-4383-9621-7C6E47A20896}" type="presParOf" srcId="{64F7F973-9AFB-4BBE-8ADA-7CB7B977578A}" destId="{EA5505E2-7887-47A0-B2D1-423783181E4E}" srcOrd="0" destOrd="0" presId="urn:microsoft.com/office/officeart/2005/8/layout/orgChart1"/>
    <dgm:cxn modelId="{46CD7575-B3BD-461D-8A09-A6FEBE926107}" type="presParOf" srcId="{EA5505E2-7887-47A0-B2D1-423783181E4E}" destId="{980C6FF3-F6DB-444C-A7CB-6F99B6691178}" srcOrd="0" destOrd="0" presId="urn:microsoft.com/office/officeart/2005/8/layout/orgChart1"/>
    <dgm:cxn modelId="{FDB8FFD5-1FB9-4A5E-AE02-FBF4AE0C3507}" type="presParOf" srcId="{EA5505E2-7887-47A0-B2D1-423783181E4E}" destId="{6AE70D33-D732-4C7F-B965-E086629F4A9C}" srcOrd="1" destOrd="0" presId="urn:microsoft.com/office/officeart/2005/8/layout/orgChart1"/>
    <dgm:cxn modelId="{CD3FD218-4673-4472-B776-78957322BE74}" type="presParOf" srcId="{64F7F973-9AFB-4BBE-8ADA-7CB7B977578A}" destId="{91E9E521-A888-4754-9CA6-CC26D5AF9D2A}" srcOrd="1" destOrd="0" presId="urn:microsoft.com/office/officeart/2005/8/layout/orgChart1"/>
    <dgm:cxn modelId="{F8721979-87E5-4629-9F3C-03DE2AB99B87}" type="presParOf" srcId="{64F7F973-9AFB-4BBE-8ADA-7CB7B977578A}" destId="{FAE5B8CB-90B4-4EDB-98CA-56384DFE1645}" srcOrd="2" destOrd="0" presId="urn:microsoft.com/office/officeart/2005/8/layout/orgChart1"/>
    <dgm:cxn modelId="{A0FC2E17-99DD-429B-BB19-D49E82FC711E}" type="presParOf" srcId="{ED3E3FC0-FD38-424E-BD5B-D26C80B1EDA0}" destId="{E6802698-B583-4C06-B10E-A883634AC6EF}" srcOrd="2" destOrd="0" presId="urn:microsoft.com/office/officeart/2005/8/layout/orgChart1"/>
    <dgm:cxn modelId="{57FF7EF6-FAEA-407B-ACF2-A779F869E307}" type="presParOf" srcId="{782C7571-CA08-4036-BBD6-5AC664963B8D}" destId="{B9541F8E-925C-4D59-8A89-87E2C61D608E}" srcOrd="2" destOrd="0" presId="urn:microsoft.com/office/officeart/2005/8/layout/orgChart1"/>
    <dgm:cxn modelId="{DF39E8F3-21A9-490B-B1B9-299367C26C12}" type="presParOf" srcId="{B9541F8E-925C-4D59-8A89-87E2C61D608E}" destId="{74E57795-6C21-429C-892D-4D13571CDE3D}" srcOrd="0" destOrd="0" presId="urn:microsoft.com/office/officeart/2005/8/layout/orgChart1"/>
    <dgm:cxn modelId="{02B49B1C-9ED7-4D73-A7D7-EFB1451D2BD2}" type="presParOf" srcId="{B9541F8E-925C-4D59-8A89-87E2C61D608E}" destId="{2C257331-3D1A-4634-9834-07F7C7656D88}" srcOrd="1" destOrd="0" presId="urn:microsoft.com/office/officeart/2005/8/layout/orgChart1"/>
    <dgm:cxn modelId="{4252EF6F-37E0-4C15-92CB-27587F6EBA8A}" type="presParOf" srcId="{2C257331-3D1A-4634-9834-07F7C7656D88}" destId="{8A70150A-915A-4633-B685-4DDCBC67CF7F}" srcOrd="0" destOrd="0" presId="urn:microsoft.com/office/officeart/2005/8/layout/orgChart1"/>
    <dgm:cxn modelId="{A4640B3F-BF73-4FE9-8AF8-C5188E0B427D}" type="presParOf" srcId="{8A70150A-915A-4633-B685-4DDCBC67CF7F}" destId="{44600400-45CB-458C-80EB-38635B350170}" srcOrd="0" destOrd="0" presId="urn:microsoft.com/office/officeart/2005/8/layout/orgChart1"/>
    <dgm:cxn modelId="{001B22D6-0611-48D0-92BD-2942921E3370}" type="presParOf" srcId="{8A70150A-915A-4633-B685-4DDCBC67CF7F}" destId="{03CFBDCE-E4BD-4A22-9970-20B645529402}" srcOrd="1" destOrd="0" presId="urn:microsoft.com/office/officeart/2005/8/layout/orgChart1"/>
    <dgm:cxn modelId="{8E9C206A-ADAB-4DDC-93C6-DE61581538D8}" type="presParOf" srcId="{2C257331-3D1A-4634-9834-07F7C7656D88}" destId="{CD2270BC-2E33-4ABC-8573-4335F418E63C}" srcOrd="1" destOrd="0" presId="urn:microsoft.com/office/officeart/2005/8/layout/orgChart1"/>
    <dgm:cxn modelId="{6C5B9F76-4DDD-41D6-A69D-3A19A31AA9DE}" type="presParOf" srcId="{2C257331-3D1A-4634-9834-07F7C7656D88}" destId="{9B2A1F86-2705-4510-81E2-165C4D586F14}" srcOrd="2" destOrd="0" presId="urn:microsoft.com/office/officeart/2005/8/layout/orgChart1"/>
    <dgm:cxn modelId="{C7C9BA1E-8C45-4E0A-AAD4-DCB331E44A54}" type="presParOf" srcId="{B9541F8E-925C-4D59-8A89-87E2C61D608E}" destId="{A4C08A63-E891-4482-BB38-11207E6F845F}" srcOrd="2" destOrd="0" presId="urn:microsoft.com/office/officeart/2005/8/layout/orgChart1"/>
    <dgm:cxn modelId="{C230ECE4-692E-45A4-B880-FDDA526668B9}" type="presParOf" srcId="{B9541F8E-925C-4D59-8A89-87E2C61D608E}" destId="{B45F8431-4FCE-4233-8405-E2A9E9CDF203}" srcOrd="3" destOrd="0" presId="urn:microsoft.com/office/officeart/2005/8/layout/orgChart1"/>
    <dgm:cxn modelId="{7F8BD873-4187-4F24-B53D-85F33889CD9D}" type="presParOf" srcId="{B45F8431-4FCE-4233-8405-E2A9E9CDF203}" destId="{46F76517-3AC6-4704-B53C-E3DBD31E79D7}" srcOrd="0" destOrd="0" presId="urn:microsoft.com/office/officeart/2005/8/layout/orgChart1"/>
    <dgm:cxn modelId="{0570FC71-2455-4BA2-B497-6E43640A3618}" type="presParOf" srcId="{46F76517-3AC6-4704-B53C-E3DBD31E79D7}" destId="{5E95571D-7535-49A3-A302-247A9057B494}" srcOrd="0" destOrd="0" presId="urn:microsoft.com/office/officeart/2005/8/layout/orgChart1"/>
    <dgm:cxn modelId="{31C07080-E11C-4ACA-8427-17B3930FDBBF}" type="presParOf" srcId="{46F76517-3AC6-4704-B53C-E3DBD31E79D7}" destId="{50996C4C-E949-4550-9597-06300EBC3154}" srcOrd="1" destOrd="0" presId="urn:microsoft.com/office/officeart/2005/8/layout/orgChart1"/>
    <dgm:cxn modelId="{C47CCDF1-E8AA-4C72-A3EE-ACDAD0DE0AEE}" type="presParOf" srcId="{B45F8431-4FCE-4233-8405-E2A9E9CDF203}" destId="{D716DA89-FFD6-4A9F-B071-B6B797596F24}" srcOrd="1" destOrd="0" presId="urn:microsoft.com/office/officeart/2005/8/layout/orgChart1"/>
    <dgm:cxn modelId="{AD16B736-5C8F-4CF6-BE1B-BE2A42468EC6}" type="presParOf" srcId="{B45F8431-4FCE-4233-8405-E2A9E9CDF203}" destId="{B7ABF07E-C519-41B2-BB7A-C2FABBF2242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A30FA2-8D3C-FB48-92B0-A1E23C0D613F}" type="doc">
      <dgm:prSet loTypeId="urn:microsoft.com/office/officeart/2005/8/layout/bProcess4" loCatId="" qsTypeId="urn:microsoft.com/office/officeart/2005/8/quickstyle/simple1" qsCatId="simple" csTypeId="urn:microsoft.com/office/officeart/2005/8/colors/accent1_2" csCatId="accent1" phldr="1"/>
      <dgm:spPr/>
    </dgm:pt>
    <dgm:pt modelId="{F96EF362-C76B-8E4A-8D98-49E8FB3757FB}">
      <dgm:prSet phldrT="[Text]" custT="1"/>
      <dgm:spPr>
        <a:solidFill>
          <a:schemeClr val="accent3"/>
        </a:solidFill>
      </dgm:spPr>
      <dgm:t>
        <a:bodyPr/>
        <a:lstStyle/>
        <a:p>
          <a:r>
            <a:rPr lang="en-GB" sz="1200" dirty="0"/>
            <a:t>Review and Validate Database Inventory</a:t>
          </a:r>
        </a:p>
      </dgm:t>
    </dgm:pt>
    <dgm:pt modelId="{0DF52B44-33FE-834B-B206-3F1E5CEEAC8F}" type="parTrans" cxnId="{88CE8116-BB08-6244-B082-A35A1A78DDC4}">
      <dgm:prSet/>
      <dgm:spPr/>
      <dgm:t>
        <a:bodyPr/>
        <a:lstStyle/>
        <a:p>
          <a:endParaRPr lang="en-GB" sz="1800"/>
        </a:p>
      </dgm:t>
    </dgm:pt>
    <dgm:pt modelId="{E3D173AD-028F-A945-B02E-1ED0BD7626DE}" type="sibTrans" cxnId="{88CE8116-BB08-6244-B082-A35A1A78DDC4}">
      <dgm:prSet/>
      <dgm:spPr>
        <a:solidFill>
          <a:schemeClr val="tx2">
            <a:lumMod val="20000"/>
            <a:lumOff val="80000"/>
          </a:schemeClr>
        </a:solidFill>
      </dgm:spPr>
      <dgm:t>
        <a:bodyPr/>
        <a:lstStyle/>
        <a:p>
          <a:endParaRPr lang="en-GB" sz="1800"/>
        </a:p>
      </dgm:t>
    </dgm:pt>
    <dgm:pt modelId="{5ACF9515-3E15-4843-A3CC-FACACAF91DA2}">
      <dgm:prSet phldrT="[Text]" custT="1"/>
      <dgm:spPr>
        <a:solidFill>
          <a:schemeClr val="accent3"/>
        </a:solidFill>
      </dgm:spPr>
      <dgm:t>
        <a:bodyPr/>
        <a:lstStyle/>
        <a:p>
          <a:r>
            <a:rPr lang="en-GB" sz="1200" dirty="0"/>
            <a:t>Review and Validate Application Inventory</a:t>
          </a:r>
        </a:p>
      </dgm:t>
    </dgm:pt>
    <dgm:pt modelId="{07BC4505-93F8-0E45-8B96-690D49B702EC}" type="parTrans" cxnId="{07619107-D1FA-8A4C-959D-9FB8100C803E}">
      <dgm:prSet/>
      <dgm:spPr/>
      <dgm:t>
        <a:bodyPr/>
        <a:lstStyle/>
        <a:p>
          <a:endParaRPr lang="en-GB" sz="1800"/>
        </a:p>
      </dgm:t>
    </dgm:pt>
    <dgm:pt modelId="{9457420B-7032-004D-BFAB-5E82CE8A7C92}" type="sibTrans" cxnId="{07619107-D1FA-8A4C-959D-9FB8100C803E}">
      <dgm:prSet/>
      <dgm:spPr>
        <a:solidFill>
          <a:schemeClr val="tx2">
            <a:lumMod val="20000"/>
            <a:lumOff val="80000"/>
          </a:schemeClr>
        </a:solidFill>
      </dgm:spPr>
      <dgm:t>
        <a:bodyPr/>
        <a:lstStyle/>
        <a:p>
          <a:endParaRPr lang="en-GB" sz="1800"/>
        </a:p>
      </dgm:t>
    </dgm:pt>
    <dgm:pt modelId="{ED17580D-4260-BB4B-B474-E0A6A703FAD9}">
      <dgm:prSet phldrT="[Text]" custT="1"/>
      <dgm:spPr>
        <a:solidFill>
          <a:schemeClr val="accent3"/>
        </a:solidFill>
      </dgm:spPr>
      <dgm:t>
        <a:bodyPr/>
        <a:lstStyle/>
        <a:p>
          <a:r>
            <a:rPr lang="en-GB" sz="1200" dirty="0"/>
            <a:t>Determine Migration Path</a:t>
          </a:r>
        </a:p>
        <a:p>
          <a:r>
            <a:rPr lang="en-GB" sz="1200" dirty="0"/>
            <a:t>Retain / Rehost / Refactor / Rearchitect / Retire</a:t>
          </a:r>
        </a:p>
      </dgm:t>
    </dgm:pt>
    <dgm:pt modelId="{51ED7309-D3B7-C04E-926E-5668D55C6B58}" type="parTrans" cxnId="{D6359634-002C-AC47-BF27-4BBDE5AF84C6}">
      <dgm:prSet/>
      <dgm:spPr/>
      <dgm:t>
        <a:bodyPr/>
        <a:lstStyle/>
        <a:p>
          <a:endParaRPr lang="en-GB" sz="1800"/>
        </a:p>
      </dgm:t>
    </dgm:pt>
    <dgm:pt modelId="{2C09D5D6-826A-9241-9837-EB8B11A805B6}" type="sibTrans" cxnId="{D6359634-002C-AC47-BF27-4BBDE5AF84C6}">
      <dgm:prSet/>
      <dgm:spPr>
        <a:solidFill>
          <a:schemeClr val="tx2">
            <a:lumMod val="20000"/>
            <a:lumOff val="80000"/>
          </a:schemeClr>
        </a:solidFill>
      </dgm:spPr>
      <dgm:t>
        <a:bodyPr/>
        <a:lstStyle/>
        <a:p>
          <a:endParaRPr lang="en-GB" sz="1800"/>
        </a:p>
      </dgm:t>
    </dgm:pt>
    <dgm:pt modelId="{046B093E-3EB4-F247-9394-C7BA10BCACD7}">
      <dgm:prSet custT="1"/>
      <dgm:spPr>
        <a:solidFill>
          <a:schemeClr val="accent3"/>
        </a:solidFill>
      </dgm:spPr>
      <dgm:t>
        <a:bodyPr/>
        <a:lstStyle/>
        <a:p>
          <a:r>
            <a:rPr lang="en-GB" sz="1200" dirty="0"/>
            <a:t>Identify Target AWS Database</a:t>
          </a:r>
        </a:p>
      </dgm:t>
    </dgm:pt>
    <dgm:pt modelId="{08501D31-6EE1-DE48-895B-15AE13BC4965}" type="parTrans" cxnId="{31F4F97B-7E2D-D64D-AD79-F5F87B965D1F}">
      <dgm:prSet/>
      <dgm:spPr/>
      <dgm:t>
        <a:bodyPr/>
        <a:lstStyle/>
        <a:p>
          <a:endParaRPr lang="en-GB" sz="1800"/>
        </a:p>
      </dgm:t>
    </dgm:pt>
    <dgm:pt modelId="{1DCE96AE-2B67-8D47-B68B-B56BC122A1C3}" type="sibTrans" cxnId="{31F4F97B-7E2D-D64D-AD79-F5F87B965D1F}">
      <dgm:prSet/>
      <dgm:spPr>
        <a:solidFill>
          <a:schemeClr val="tx2">
            <a:lumMod val="20000"/>
            <a:lumOff val="80000"/>
          </a:schemeClr>
        </a:solidFill>
      </dgm:spPr>
      <dgm:t>
        <a:bodyPr/>
        <a:lstStyle/>
        <a:p>
          <a:endParaRPr lang="en-GB" sz="1800"/>
        </a:p>
      </dgm:t>
    </dgm:pt>
    <dgm:pt modelId="{C12F509D-A7DF-864F-855E-2ED9C160E6F0}">
      <dgm:prSet phldrT="[Text]" custT="1"/>
      <dgm:spPr>
        <a:solidFill>
          <a:schemeClr val="accent3"/>
        </a:solidFill>
      </dgm:spPr>
      <dgm:t>
        <a:bodyPr/>
        <a:lstStyle/>
        <a:p>
          <a:r>
            <a:rPr lang="en-GB" sz="1200" dirty="0"/>
            <a:t>Determine Application Dependencies on DB and Application interdependencies</a:t>
          </a:r>
        </a:p>
      </dgm:t>
    </dgm:pt>
    <dgm:pt modelId="{D411CEA8-C3AF-9F49-86E6-F0EC9F4D01C6}" type="parTrans" cxnId="{C6E104EA-F816-6449-923F-62BF7A77B3EB}">
      <dgm:prSet/>
      <dgm:spPr/>
      <dgm:t>
        <a:bodyPr/>
        <a:lstStyle/>
        <a:p>
          <a:endParaRPr lang="en-GB" sz="1800"/>
        </a:p>
      </dgm:t>
    </dgm:pt>
    <dgm:pt modelId="{B4F6A6FA-B33C-954E-A9B9-4B957F915D23}" type="sibTrans" cxnId="{C6E104EA-F816-6449-923F-62BF7A77B3EB}">
      <dgm:prSet/>
      <dgm:spPr>
        <a:solidFill>
          <a:schemeClr val="tx2">
            <a:lumMod val="20000"/>
            <a:lumOff val="80000"/>
          </a:schemeClr>
        </a:solidFill>
      </dgm:spPr>
      <dgm:t>
        <a:bodyPr/>
        <a:lstStyle/>
        <a:p>
          <a:endParaRPr lang="en-GB" sz="1800"/>
        </a:p>
      </dgm:t>
    </dgm:pt>
    <dgm:pt modelId="{0768FF81-87F9-DA43-92C4-A09D32800A7D}">
      <dgm:prSet custT="1"/>
      <dgm:spPr>
        <a:solidFill>
          <a:schemeClr val="accent3"/>
        </a:solidFill>
      </dgm:spPr>
      <dgm:t>
        <a:bodyPr/>
        <a:lstStyle/>
        <a:p>
          <a:r>
            <a:rPr lang="en-GB" sz="1200" dirty="0"/>
            <a:t>Estimate Migration Effort (App/DB)</a:t>
          </a:r>
        </a:p>
      </dgm:t>
    </dgm:pt>
    <dgm:pt modelId="{C78BDB79-243A-2F48-9F9E-A98BE0B05025}" type="parTrans" cxnId="{CBCCD331-0D46-374C-92DE-7B460D84C06D}">
      <dgm:prSet/>
      <dgm:spPr/>
      <dgm:t>
        <a:bodyPr/>
        <a:lstStyle/>
        <a:p>
          <a:endParaRPr lang="en-GB" sz="1800"/>
        </a:p>
      </dgm:t>
    </dgm:pt>
    <dgm:pt modelId="{5FB29B5D-5334-244B-9CC2-C413FFFDAE6B}" type="sibTrans" cxnId="{CBCCD331-0D46-374C-92DE-7B460D84C06D}">
      <dgm:prSet/>
      <dgm:spPr>
        <a:solidFill>
          <a:schemeClr val="tx2">
            <a:lumMod val="20000"/>
            <a:lumOff val="80000"/>
          </a:schemeClr>
        </a:solidFill>
      </dgm:spPr>
      <dgm:t>
        <a:bodyPr/>
        <a:lstStyle/>
        <a:p>
          <a:endParaRPr lang="en-GB" sz="1800"/>
        </a:p>
      </dgm:t>
    </dgm:pt>
    <dgm:pt modelId="{FCE8E23A-26B3-2148-874F-08E9A85939CA}">
      <dgm:prSet custT="1"/>
      <dgm:spPr>
        <a:solidFill>
          <a:schemeClr val="accent3"/>
        </a:solidFill>
      </dgm:spPr>
      <dgm:t>
        <a:bodyPr/>
        <a:lstStyle/>
        <a:p>
          <a:r>
            <a:rPr lang="en-GB" sz="1200" dirty="0"/>
            <a:t>Determine Migration Waves</a:t>
          </a:r>
        </a:p>
      </dgm:t>
    </dgm:pt>
    <dgm:pt modelId="{BCC1C482-4C3B-8849-BCB6-26C3A7BCB093}" type="parTrans" cxnId="{0CA38194-1DDD-7F40-AA9A-457C2FA0AE03}">
      <dgm:prSet/>
      <dgm:spPr/>
      <dgm:t>
        <a:bodyPr/>
        <a:lstStyle/>
        <a:p>
          <a:endParaRPr lang="en-GB" sz="1800"/>
        </a:p>
      </dgm:t>
    </dgm:pt>
    <dgm:pt modelId="{A126AAC2-1CE7-C843-B68E-E73FAEC8847B}" type="sibTrans" cxnId="{0CA38194-1DDD-7F40-AA9A-457C2FA0AE03}">
      <dgm:prSet/>
      <dgm:spPr>
        <a:solidFill>
          <a:schemeClr val="tx2">
            <a:lumMod val="20000"/>
            <a:lumOff val="80000"/>
          </a:schemeClr>
        </a:solidFill>
      </dgm:spPr>
      <dgm:t>
        <a:bodyPr/>
        <a:lstStyle/>
        <a:p>
          <a:endParaRPr lang="en-GB" sz="1800"/>
        </a:p>
      </dgm:t>
    </dgm:pt>
    <dgm:pt modelId="{B0BD9117-FB6A-864C-80EE-6874D1881F5A}">
      <dgm:prSet custT="1"/>
      <dgm:spPr>
        <a:solidFill>
          <a:schemeClr val="accent3"/>
        </a:solidFill>
      </dgm:spPr>
      <dgm:t>
        <a:bodyPr/>
        <a:lstStyle/>
        <a:p>
          <a:r>
            <a:rPr lang="en-GB" sz="1200" dirty="0"/>
            <a:t>Determine Migration Priority based on Business Value, Migration Risks, Complexity/Effort</a:t>
          </a:r>
        </a:p>
      </dgm:t>
    </dgm:pt>
    <dgm:pt modelId="{58B52D46-3D05-5A45-8B6A-95A6DE5432BC}" type="parTrans" cxnId="{7D715F1E-3FE2-1A41-85AE-39013F119D2D}">
      <dgm:prSet/>
      <dgm:spPr/>
      <dgm:t>
        <a:bodyPr/>
        <a:lstStyle/>
        <a:p>
          <a:endParaRPr lang="en-GB" sz="1800"/>
        </a:p>
      </dgm:t>
    </dgm:pt>
    <dgm:pt modelId="{D4F5228A-6B3B-BA49-B0B4-0CD00B05666C}" type="sibTrans" cxnId="{7D715F1E-3FE2-1A41-85AE-39013F119D2D}">
      <dgm:prSet/>
      <dgm:spPr>
        <a:solidFill>
          <a:schemeClr val="tx2">
            <a:lumMod val="20000"/>
            <a:lumOff val="80000"/>
          </a:schemeClr>
        </a:solidFill>
      </dgm:spPr>
      <dgm:t>
        <a:bodyPr/>
        <a:lstStyle/>
        <a:p>
          <a:endParaRPr lang="en-GB" sz="1800"/>
        </a:p>
      </dgm:t>
    </dgm:pt>
    <dgm:pt modelId="{7F1EF554-B409-2747-A98F-9BA35EED912D}">
      <dgm:prSet custT="1"/>
      <dgm:spPr>
        <a:solidFill>
          <a:schemeClr val="accent3"/>
        </a:solidFill>
      </dgm:spPr>
      <dgm:t>
        <a:bodyPr/>
        <a:lstStyle/>
        <a:p>
          <a:r>
            <a:rPr lang="en-GB" sz="1200" dirty="0"/>
            <a:t>Create Migration Waves Roadmap</a:t>
          </a:r>
        </a:p>
      </dgm:t>
    </dgm:pt>
    <dgm:pt modelId="{E4A93B18-E8CE-C342-883E-C365FC6D9BB0}" type="parTrans" cxnId="{45B6F436-673D-D647-A31C-169E3EFE14E4}">
      <dgm:prSet/>
      <dgm:spPr/>
      <dgm:t>
        <a:bodyPr/>
        <a:lstStyle/>
        <a:p>
          <a:endParaRPr lang="en-GB" sz="1800"/>
        </a:p>
      </dgm:t>
    </dgm:pt>
    <dgm:pt modelId="{30473148-5CF7-7C49-B181-4E0D99BE2B0F}" type="sibTrans" cxnId="{45B6F436-673D-D647-A31C-169E3EFE14E4}">
      <dgm:prSet/>
      <dgm:spPr/>
      <dgm:t>
        <a:bodyPr/>
        <a:lstStyle/>
        <a:p>
          <a:endParaRPr lang="en-GB" sz="1800"/>
        </a:p>
      </dgm:t>
    </dgm:pt>
    <dgm:pt modelId="{7B6728BC-6547-4A46-9B96-5E9DE87699A0}" type="pres">
      <dgm:prSet presAssocID="{54A30FA2-8D3C-FB48-92B0-A1E23C0D613F}" presName="Name0" presStyleCnt="0">
        <dgm:presLayoutVars>
          <dgm:dir/>
          <dgm:resizeHandles/>
        </dgm:presLayoutVars>
      </dgm:prSet>
      <dgm:spPr/>
    </dgm:pt>
    <dgm:pt modelId="{7E333A72-8E0D-334F-AA16-3B6E622F6967}" type="pres">
      <dgm:prSet presAssocID="{F96EF362-C76B-8E4A-8D98-49E8FB3757FB}" presName="compNode" presStyleCnt="0"/>
      <dgm:spPr/>
    </dgm:pt>
    <dgm:pt modelId="{B3185848-6DFB-504D-96A0-38C1263E307D}" type="pres">
      <dgm:prSet presAssocID="{F96EF362-C76B-8E4A-8D98-49E8FB3757FB}" presName="dummyConnPt" presStyleCnt="0"/>
      <dgm:spPr/>
    </dgm:pt>
    <dgm:pt modelId="{BD290DD4-C5B0-9142-9CAC-ABB4D78E5002}" type="pres">
      <dgm:prSet presAssocID="{F96EF362-C76B-8E4A-8D98-49E8FB3757FB}" presName="node" presStyleLbl="node1" presStyleIdx="0" presStyleCnt="9" custLinFactNeighborX="434" custLinFactNeighborY="-2169">
        <dgm:presLayoutVars>
          <dgm:bulletEnabled val="1"/>
        </dgm:presLayoutVars>
      </dgm:prSet>
      <dgm:spPr/>
    </dgm:pt>
    <dgm:pt modelId="{B6E3C7AA-2097-E64C-9C86-374B9813E5B2}" type="pres">
      <dgm:prSet presAssocID="{E3D173AD-028F-A945-B02E-1ED0BD7626DE}" presName="sibTrans" presStyleLbl="bgSibTrans2D1" presStyleIdx="0" presStyleCnt="8"/>
      <dgm:spPr/>
    </dgm:pt>
    <dgm:pt modelId="{4C69E97B-67B5-2149-9340-CF82CC7BB514}" type="pres">
      <dgm:prSet presAssocID="{5ACF9515-3E15-4843-A3CC-FACACAF91DA2}" presName="compNode" presStyleCnt="0"/>
      <dgm:spPr/>
    </dgm:pt>
    <dgm:pt modelId="{96E61A99-8423-EF4C-9306-0458F91B3304}" type="pres">
      <dgm:prSet presAssocID="{5ACF9515-3E15-4843-A3CC-FACACAF91DA2}" presName="dummyConnPt" presStyleCnt="0"/>
      <dgm:spPr/>
    </dgm:pt>
    <dgm:pt modelId="{9AF8F6D9-3C47-834B-840E-F7EC0A524F8A}" type="pres">
      <dgm:prSet presAssocID="{5ACF9515-3E15-4843-A3CC-FACACAF91DA2}" presName="node" presStyleLbl="node1" presStyleIdx="1" presStyleCnt="9">
        <dgm:presLayoutVars>
          <dgm:bulletEnabled val="1"/>
        </dgm:presLayoutVars>
      </dgm:prSet>
      <dgm:spPr/>
    </dgm:pt>
    <dgm:pt modelId="{4D6A467C-BB8B-1047-A531-6074BA41E7F7}" type="pres">
      <dgm:prSet presAssocID="{9457420B-7032-004D-BFAB-5E82CE8A7C92}" presName="sibTrans" presStyleLbl="bgSibTrans2D1" presStyleIdx="1" presStyleCnt="8"/>
      <dgm:spPr/>
    </dgm:pt>
    <dgm:pt modelId="{8C6FE07D-6200-F749-B4AE-8042F2A49FD4}" type="pres">
      <dgm:prSet presAssocID="{C12F509D-A7DF-864F-855E-2ED9C160E6F0}" presName="compNode" presStyleCnt="0"/>
      <dgm:spPr/>
    </dgm:pt>
    <dgm:pt modelId="{1FD32690-62B2-004A-B41E-7246446B9236}" type="pres">
      <dgm:prSet presAssocID="{C12F509D-A7DF-864F-855E-2ED9C160E6F0}" presName="dummyConnPt" presStyleCnt="0"/>
      <dgm:spPr/>
    </dgm:pt>
    <dgm:pt modelId="{C2D206A1-AC7F-2B41-B2FA-CFB0E7D2F366}" type="pres">
      <dgm:prSet presAssocID="{C12F509D-A7DF-864F-855E-2ED9C160E6F0}" presName="node" presStyleLbl="node1" presStyleIdx="2" presStyleCnt="9">
        <dgm:presLayoutVars>
          <dgm:bulletEnabled val="1"/>
        </dgm:presLayoutVars>
      </dgm:prSet>
      <dgm:spPr/>
    </dgm:pt>
    <dgm:pt modelId="{95DE8DE3-03AE-D44C-B44B-EC753EE32DFB}" type="pres">
      <dgm:prSet presAssocID="{B4F6A6FA-B33C-954E-A9B9-4B957F915D23}" presName="sibTrans" presStyleLbl="bgSibTrans2D1" presStyleIdx="2" presStyleCnt="8"/>
      <dgm:spPr/>
    </dgm:pt>
    <dgm:pt modelId="{0F005FC1-3209-8D44-A7A9-151FA46E89BF}" type="pres">
      <dgm:prSet presAssocID="{ED17580D-4260-BB4B-B474-E0A6A703FAD9}" presName="compNode" presStyleCnt="0"/>
      <dgm:spPr/>
    </dgm:pt>
    <dgm:pt modelId="{8515D32B-3376-BB4A-B63C-870FC9FF4770}" type="pres">
      <dgm:prSet presAssocID="{ED17580D-4260-BB4B-B474-E0A6A703FAD9}" presName="dummyConnPt" presStyleCnt="0"/>
      <dgm:spPr/>
    </dgm:pt>
    <dgm:pt modelId="{4B7AD4C2-A052-3F49-BA4E-4FA846B39185}" type="pres">
      <dgm:prSet presAssocID="{ED17580D-4260-BB4B-B474-E0A6A703FAD9}" presName="node" presStyleLbl="node1" presStyleIdx="3" presStyleCnt="9">
        <dgm:presLayoutVars>
          <dgm:bulletEnabled val="1"/>
        </dgm:presLayoutVars>
      </dgm:prSet>
      <dgm:spPr/>
    </dgm:pt>
    <dgm:pt modelId="{AD8CFC24-B52F-414E-ABD2-22124880CF13}" type="pres">
      <dgm:prSet presAssocID="{2C09D5D6-826A-9241-9837-EB8B11A805B6}" presName="sibTrans" presStyleLbl="bgSibTrans2D1" presStyleIdx="3" presStyleCnt="8"/>
      <dgm:spPr/>
    </dgm:pt>
    <dgm:pt modelId="{C165447B-97FE-6547-B312-C2183E950D39}" type="pres">
      <dgm:prSet presAssocID="{046B093E-3EB4-F247-9394-C7BA10BCACD7}" presName="compNode" presStyleCnt="0"/>
      <dgm:spPr/>
    </dgm:pt>
    <dgm:pt modelId="{6C2B2DCF-8A91-2040-BA3D-FB8D71A701DC}" type="pres">
      <dgm:prSet presAssocID="{046B093E-3EB4-F247-9394-C7BA10BCACD7}" presName="dummyConnPt" presStyleCnt="0"/>
      <dgm:spPr/>
    </dgm:pt>
    <dgm:pt modelId="{68C8A666-0687-AD43-8D2B-0F5A0F52F01F}" type="pres">
      <dgm:prSet presAssocID="{046B093E-3EB4-F247-9394-C7BA10BCACD7}" presName="node" presStyleLbl="node1" presStyleIdx="4" presStyleCnt="9">
        <dgm:presLayoutVars>
          <dgm:bulletEnabled val="1"/>
        </dgm:presLayoutVars>
      </dgm:prSet>
      <dgm:spPr/>
    </dgm:pt>
    <dgm:pt modelId="{581FE68E-BB6E-0C40-AA70-48195567CA15}" type="pres">
      <dgm:prSet presAssocID="{1DCE96AE-2B67-8D47-B68B-B56BC122A1C3}" presName="sibTrans" presStyleLbl="bgSibTrans2D1" presStyleIdx="4" presStyleCnt="8"/>
      <dgm:spPr/>
    </dgm:pt>
    <dgm:pt modelId="{9A8FC38F-0398-E544-9483-99626B7193DB}" type="pres">
      <dgm:prSet presAssocID="{0768FF81-87F9-DA43-92C4-A09D32800A7D}" presName="compNode" presStyleCnt="0"/>
      <dgm:spPr/>
    </dgm:pt>
    <dgm:pt modelId="{107A2FCE-F795-A442-8176-892A02B6A56F}" type="pres">
      <dgm:prSet presAssocID="{0768FF81-87F9-DA43-92C4-A09D32800A7D}" presName="dummyConnPt" presStyleCnt="0"/>
      <dgm:spPr/>
    </dgm:pt>
    <dgm:pt modelId="{F27B5CA3-C3E7-9F4A-8884-797F6745C8C0}" type="pres">
      <dgm:prSet presAssocID="{0768FF81-87F9-DA43-92C4-A09D32800A7D}" presName="node" presStyleLbl="node1" presStyleIdx="5" presStyleCnt="9">
        <dgm:presLayoutVars>
          <dgm:bulletEnabled val="1"/>
        </dgm:presLayoutVars>
      </dgm:prSet>
      <dgm:spPr/>
    </dgm:pt>
    <dgm:pt modelId="{92180804-FB05-0348-9326-6D5688F09E89}" type="pres">
      <dgm:prSet presAssocID="{5FB29B5D-5334-244B-9CC2-C413FFFDAE6B}" presName="sibTrans" presStyleLbl="bgSibTrans2D1" presStyleIdx="5" presStyleCnt="8"/>
      <dgm:spPr/>
    </dgm:pt>
    <dgm:pt modelId="{633907B4-8E8A-744C-8710-6B7A88DD81F5}" type="pres">
      <dgm:prSet presAssocID="{B0BD9117-FB6A-864C-80EE-6874D1881F5A}" presName="compNode" presStyleCnt="0"/>
      <dgm:spPr/>
    </dgm:pt>
    <dgm:pt modelId="{09C11ECB-561C-D543-BAA9-6D0802716E3A}" type="pres">
      <dgm:prSet presAssocID="{B0BD9117-FB6A-864C-80EE-6874D1881F5A}" presName="dummyConnPt" presStyleCnt="0"/>
      <dgm:spPr/>
    </dgm:pt>
    <dgm:pt modelId="{EF00D90A-0E3C-E843-9C56-A029A6DC0AE9}" type="pres">
      <dgm:prSet presAssocID="{B0BD9117-FB6A-864C-80EE-6874D1881F5A}" presName="node" presStyleLbl="node1" presStyleIdx="6" presStyleCnt="9">
        <dgm:presLayoutVars>
          <dgm:bulletEnabled val="1"/>
        </dgm:presLayoutVars>
      </dgm:prSet>
      <dgm:spPr/>
    </dgm:pt>
    <dgm:pt modelId="{640F2839-385E-F649-9317-D215735F1F0F}" type="pres">
      <dgm:prSet presAssocID="{D4F5228A-6B3B-BA49-B0B4-0CD00B05666C}" presName="sibTrans" presStyleLbl="bgSibTrans2D1" presStyleIdx="6" presStyleCnt="8"/>
      <dgm:spPr/>
    </dgm:pt>
    <dgm:pt modelId="{A46BCE8E-665C-5D44-9E59-703B270BC1E3}" type="pres">
      <dgm:prSet presAssocID="{FCE8E23A-26B3-2148-874F-08E9A85939CA}" presName="compNode" presStyleCnt="0"/>
      <dgm:spPr/>
    </dgm:pt>
    <dgm:pt modelId="{2FD8B525-4AFE-F64A-9958-B7BAFE178003}" type="pres">
      <dgm:prSet presAssocID="{FCE8E23A-26B3-2148-874F-08E9A85939CA}" presName="dummyConnPt" presStyleCnt="0"/>
      <dgm:spPr/>
    </dgm:pt>
    <dgm:pt modelId="{766D86A0-0C65-504E-BB82-AB35420917AE}" type="pres">
      <dgm:prSet presAssocID="{FCE8E23A-26B3-2148-874F-08E9A85939CA}" presName="node" presStyleLbl="node1" presStyleIdx="7" presStyleCnt="9">
        <dgm:presLayoutVars>
          <dgm:bulletEnabled val="1"/>
        </dgm:presLayoutVars>
      </dgm:prSet>
      <dgm:spPr/>
    </dgm:pt>
    <dgm:pt modelId="{B8C3CAFE-9914-674B-A33F-48B9170C0861}" type="pres">
      <dgm:prSet presAssocID="{A126AAC2-1CE7-C843-B68E-E73FAEC8847B}" presName="sibTrans" presStyleLbl="bgSibTrans2D1" presStyleIdx="7" presStyleCnt="8"/>
      <dgm:spPr/>
    </dgm:pt>
    <dgm:pt modelId="{53400EBA-A27F-7B47-A70E-D942271FB3E3}" type="pres">
      <dgm:prSet presAssocID="{7F1EF554-B409-2747-A98F-9BA35EED912D}" presName="compNode" presStyleCnt="0"/>
      <dgm:spPr/>
    </dgm:pt>
    <dgm:pt modelId="{7F6BF3E5-F02D-9644-92A7-63AFC0428328}" type="pres">
      <dgm:prSet presAssocID="{7F1EF554-B409-2747-A98F-9BA35EED912D}" presName="dummyConnPt" presStyleCnt="0"/>
      <dgm:spPr/>
    </dgm:pt>
    <dgm:pt modelId="{0EC85FFE-664D-814A-8F78-C9C480EFD6D0}" type="pres">
      <dgm:prSet presAssocID="{7F1EF554-B409-2747-A98F-9BA35EED912D}" presName="node" presStyleLbl="node1" presStyleIdx="8" presStyleCnt="9">
        <dgm:presLayoutVars>
          <dgm:bulletEnabled val="1"/>
        </dgm:presLayoutVars>
      </dgm:prSet>
      <dgm:spPr/>
    </dgm:pt>
  </dgm:ptLst>
  <dgm:cxnLst>
    <dgm:cxn modelId="{07619107-D1FA-8A4C-959D-9FB8100C803E}" srcId="{54A30FA2-8D3C-FB48-92B0-A1E23C0D613F}" destId="{5ACF9515-3E15-4843-A3CC-FACACAF91DA2}" srcOrd="1" destOrd="0" parTransId="{07BC4505-93F8-0E45-8B96-690D49B702EC}" sibTransId="{9457420B-7032-004D-BFAB-5E82CE8A7C92}"/>
    <dgm:cxn modelId="{CA953E0F-650F-194C-9471-BB80187F4672}" type="presOf" srcId="{046B093E-3EB4-F247-9394-C7BA10BCACD7}" destId="{68C8A666-0687-AD43-8D2B-0F5A0F52F01F}" srcOrd="0" destOrd="0" presId="urn:microsoft.com/office/officeart/2005/8/layout/bProcess4"/>
    <dgm:cxn modelId="{88CE8116-BB08-6244-B082-A35A1A78DDC4}" srcId="{54A30FA2-8D3C-FB48-92B0-A1E23C0D613F}" destId="{F96EF362-C76B-8E4A-8D98-49E8FB3757FB}" srcOrd="0" destOrd="0" parTransId="{0DF52B44-33FE-834B-B206-3F1E5CEEAC8F}" sibTransId="{E3D173AD-028F-A945-B02E-1ED0BD7626DE}"/>
    <dgm:cxn modelId="{CB416918-971A-A440-8D42-30395D3D1839}" type="presOf" srcId="{0768FF81-87F9-DA43-92C4-A09D32800A7D}" destId="{F27B5CA3-C3E7-9F4A-8884-797F6745C8C0}" srcOrd="0" destOrd="0" presId="urn:microsoft.com/office/officeart/2005/8/layout/bProcess4"/>
    <dgm:cxn modelId="{7D715F1E-3FE2-1A41-85AE-39013F119D2D}" srcId="{54A30FA2-8D3C-FB48-92B0-A1E23C0D613F}" destId="{B0BD9117-FB6A-864C-80EE-6874D1881F5A}" srcOrd="6" destOrd="0" parTransId="{58B52D46-3D05-5A45-8B6A-95A6DE5432BC}" sibTransId="{D4F5228A-6B3B-BA49-B0B4-0CD00B05666C}"/>
    <dgm:cxn modelId="{C228472D-78BC-E34E-BCD6-1E26B46DC4A9}" type="presOf" srcId="{9457420B-7032-004D-BFAB-5E82CE8A7C92}" destId="{4D6A467C-BB8B-1047-A531-6074BA41E7F7}" srcOrd="0" destOrd="0" presId="urn:microsoft.com/office/officeart/2005/8/layout/bProcess4"/>
    <dgm:cxn modelId="{CBCCD331-0D46-374C-92DE-7B460D84C06D}" srcId="{54A30FA2-8D3C-FB48-92B0-A1E23C0D613F}" destId="{0768FF81-87F9-DA43-92C4-A09D32800A7D}" srcOrd="5" destOrd="0" parTransId="{C78BDB79-243A-2F48-9F9E-A98BE0B05025}" sibTransId="{5FB29B5D-5334-244B-9CC2-C413FFFDAE6B}"/>
    <dgm:cxn modelId="{D6359634-002C-AC47-BF27-4BBDE5AF84C6}" srcId="{54A30FA2-8D3C-FB48-92B0-A1E23C0D613F}" destId="{ED17580D-4260-BB4B-B474-E0A6A703FAD9}" srcOrd="3" destOrd="0" parTransId="{51ED7309-D3B7-C04E-926E-5668D55C6B58}" sibTransId="{2C09D5D6-826A-9241-9837-EB8B11A805B6}"/>
    <dgm:cxn modelId="{45B6F436-673D-D647-A31C-169E3EFE14E4}" srcId="{54A30FA2-8D3C-FB48-92B0-A1E23C0D613F}" destId="{7F1EF554-B409-2747-A98F-9BA35EED912D}" srcOrd="8" destOrd="0" parTransId="{E4A93B18-E8CE-C342-883E-C365FC6D9BB0}" sibTransId="{30473148-5CF7-7C49-B181-4E0D99BE2B0F}"/>
    <dgm:cxn modelId="{C498013B-4876-584E-8FF7-C6C2D492E1ED}" type="presOf" srcId="{D4F5228A-6B3B-BA49-B0B4-0CD00B05666C}" destId="{640F2839-385E-F649-9317-D215735F1F0F}" srcOrd="0" destOrd="0" presId="urn:microsoft.com/office/officeart/2005/8/layout/bProcess4"/>
    <dgm:cxn modelId="{0B12CF5C-60E3-474B-BA6F-00554537B68A}" type="presOf" srcId="{FCE8E23A-26B3-2148-874F-08E9A85939CA}" destId="{766D86A0-0C65-504E-BB82-AB35420917AE}" srcOrd="0" destOrd="0" presId="urn:microsoft.com/office/officeart/2005/8/layout/bProcess4"/>
    <dgm:cxn modelId="{5E303F41-9AD8-9A4B-A4B8-5CBE56339EA9}" type="presOf" srcId="{2C09D5D6-826A-9241-9837-EB8B11A805B6}" destId="{AD8CFC24-B52F-414E-ABD2-22124880CF13}" srcOrd="0" destOrd="0" presId="urn:microsoft.com/office/officeart/2005/8/layout/bProcess4"/>
    <dgm:cxn modelId="{32EAB46E-DEE7-8240-812B-E1B4ADF55F2E}" type="presOf" srcId="{1DCE96AE-2B67-8D47-B68B-B56BC122A1C3}" destId="{581FE68E-BB6E-0C40-AA70-48195567CA15}" srcOrd="0" destOrd="0" presId="urn:microsoft.com/office/officeart/2005/8/layout/bProcess4"/>
    <dgm:cxn modelId="{31F4F97B-7E2D-D64D-AD79-F5F87B965D1F}" srcId="{54A30FA2-8D3C-FB48-92B0-A1E23C0D613F}" destId="{046B093E-3EB4-F247-9394-C7BA10BCACD7}" srcOrd="4" destOrd="0" parTransId="{08501D31-6EE1-DE48-895B-15AE13BC4965}" sibTransId="{1DCE96AE-2B67-8D47-B68B-B56BC122A1C3}"/>
    <dgm:cxn modelId="{B887647E-2A81-C243-A092-75F6A6B3D174}" type="presOf" srcId="{E3D173AD-028F-A945-B02E-1ED0BD7626DE}" destId="{B6E3C7AA-2097-E64C-9C86-374B9813E5B2}" srcOrd="0" destOrd="0" presId="urn:microsoft.com/office/officeart/2005/8/layout/bProcess4"/>
    <dgm:cxn modelId="{0CA38194-1DDD-7F40-AA9A-457C2FA0AE03}" srcId="{54A30FA2-8D3C-FB48-92B0-A1E23C0D613F}" destId="{FCE8E23A-26B3-2148-874F-08E9A85939CA}" srcOrd="7" destOrd="0" parTransId="{BCC1C482-4C3B-8849-BCB6-26C3A7BCB093}" sibTransId="{A126AAC2-1CE7-C843-B68E-E73FAEC8847B}"/>
    <dgm:cxn modelId="{2DA961AB-DC2F-4D4C-BB95-BF8446D35077}" type="presOf" srcId="{F96EF362-C76B-8E4A-8D98-49E8FB3757FB}" destId="{BD290DD4-C5B0-9142-9CAC-ABB4D78E5002}" srcOrd="0" destOrd="0" presId="urn:microsoft.com/office/officeart/2005/8/layout/bProcess4"/>
    <dgm:cxn modelId="{4FF949B2-48B7-0340-8385-073CC0F3A7B1}" type="presOf" srcId="{5FB29B5D-5334-244B-9CC2-C413FFFDAE6B}" destId="{92180804-FB05-0348-9326-6D5688F09E89}" srcOrd="0" destOrd="0" presId="urn:microsoft.com/office/officeart/2005/8/layout/bProcess4"/>
    <dgm:cxn modelId="{4E0516B5-B197-2648-9570-B5DEB1DBF182}" type="presOf" srcId="{C12F509D-A7DF-864F-855E-2ED9C160E6F0}" destId="{C2D206A1-AC7F-2B41-B2FA-CFB0E7D2F366}" srcOrd="0" destOrd="0" presId="urn:microsoft.com/office/officeart/2005/8/layout/bProcess4"/>
    <dgm:cxn modelId="{B18C9ABF-8BD2-6C44-B38F-8A32320489E1}" type="presOf" srcId="{B0BD9117-FB6A-864C-80EE-6874D1881F5A}" destId="{EF00D90A-0E3C-E843-9C56-A029A6DC0AE9}" srcOrd="0" destOrd="0" presId="urn:microsoft.com/office/officeart/2005/8/layout/bProcess4"/>
    <dgm:cxn modelId="{C62DECBF-78A9-A44F-BD87-D3EAAA74F013}" type="presOf" srcId="{ED17580D-4260-BB4B-B474-E0A6A703FAD9}" destId="{4B7AD4C2-A052-3F49-BA4E-4FA846B39185}" srcOrd="0" destOrd="0" presId="urn:microsoft.com/office/officeart/2005/8/layout/bProcess4"/>
    <dgm:cxn modelId="{E31775CA-AC65-4D40-89A3-8A829C28E638}" type="presOf" srcId="{5ACF9515-3E15-4843-A3CC-FACACAF91DA2}" destId="{9AF8F6D9-3C47-834B-840E-F7EC0A524F8A}" srcOrd="0" destOrd="0" presId="urn:microsoft.com/office/officeart/2005/8/layout/bProcess4"/>
    <dgm:cxn modelId="{5E3761D4-EB1D-2E41-BC25-438B8A25DAFD}" type="presOf" srcId="{A126AAC2-1CE7-C843-B68E-E73FAEC8847B}" destId="{B8C3CAFE-9914-674B-A33F-48B9170C0861}" srcOrd="0" destOrd="0" presId="urn:microsoft.com/office/officeart/2005/8/layout/bProcess4"/>
    <dgm:cxn modelId="{67D8EFE9-107F-ED47-B987-9C76239DC1FE}" type="presOf" srcId="{54A30FA2-8D3C-FB48-92B0-A1E23C0D613F}" destId="{7B6728BC-6547-4A46-9B96-5E9DE87699A0}" srcOrd="0" destOrd="0" presId="urn:microsoft.com/office/officeart/2005/8/layout/bProcess4"/>
    <dgm:cxn modelId="{C6E104EA-F816-6449-923F-62BF7A77B3EB}" srcId="{54A30FA2-8D3C-FB48-92B0-A1E23C0D613F}" destId="{C12F509D-A7DF-864F-855E-2ED9C160E6F0}" srcOrd="2" destOrd="0" parTransId="{D411CEA8-C3AF-9F49-86E6-F0EC9F4D01C6}" sibTransId="{B4F6A6FA-B33C-954E-A9B9-4B957F915D23}"/>
    <dgm:cxn modelId="{8A5ABDF0-8B73-9B4C-AEDB-7DB97D8A52D6}" type="presOf" srcId="{B4F6A6FA-B33C-954E-A9B9-4B957F915D23}" destId="{95DE8DE3-03AE-D44C-B44B-EC753EE32DFB}" srcOrd="0" destOrd="0" presId="urn:microsoft.com/office/officeart/2005/8/layout/bProcess4"/>
    <dgm:cxn modelId="{2168CDF4-5025-334E-90CD-EC7F231AD3D5}" type="presOf" srcId="{7F1EF554-B409-2747-A98F-9BA35EED912D}" destId="{0EC85FFE-664D-814A-8F78-C9C480EFD6D0}" srcOrd="0" destOrd="0" presId="urn:microsoft.com/office/officeart/2005/8/layout/bProcess4"/>
    <dgm:cxn modelId="{79B6F336-F815-914E-8078-47782535A0DE}" type="presParOf" srcId="{7B6728BC-6547-4A46-9B96-5E9DE87699A0}" destId="{7E333A72-8E0D-334F-AA16-3B6E622F6967}" srcOrd="0" destOrd="0" presId="urn:microsoft.com/office/officeart/2005/8/layout/bProcess4"/>
    <dgm:cxn modelId="{025F11EB-3A23-D547-81F7-65A3A78FBE8A}" type="presParOf" srcId="{7E333A72-8E0D-334F-AA16-3B6E622F6967}" destId="{B3185848-6DFB-504D-96A0-38C1263E307D}" srcOrd="0" destOrd="0" presId="urn:microsoft.com/office/officeart/2005/8/layout/bProcess4"/>
    <dgm:cxn modelId="{6984F4D9-DAD4-7F43-BCC1-3FCA952D9E35}" type="presParOf" srcId="{7E333A72-8E0D-334F-AA16-3B6E622F6967}" destId="{BD290DD4-C5B0-9142-9CAC-ABB4D78E5002}" srcOrd="1" destOrd="0" presId="urn:microsoft.com/office/officeart/2005/8/layout/bProcess4"/>
    <dgm:cxn modelId="{25BAED84-5F07-9645-B04F-FE2E40113270}" type="presParOf" srcId="{7B6728BC-6547-4A46-9B96-5E9DE87699A0}" destId="{B6E3C7AA-2097-E64C-9C86-374B9813E5B2}" srcOrd="1" destOrd="0" presId="urn:microsoft.com/office/officeart/2005/8/layout/bProcess4"/>
    <dgm:cxn modelId="{4D7182CA-B015-7043-BB2E-7B606F6ABE0C}" type="presParOf" srcId="{7B6728BC-6547-4A46-9B96-5E9DE87699A0}" destId="{4C69E97B-67B5-2149-9340-CF82CC7BB514}" srcOrd="2" destOrd="0" presId="urn:microsoft.com/office/officeart/2005/8/layout/bProcess4"/>
    <dgm:cxn modelId="{46ACE859-C00F-C145-943B-D6111FEC693C}" type="presParOf" srcId="{4C69E97B-67B5-2149-9340-CF82CC7BB514}" destId="{96E61A99-8423-EF4C-9306-0458F91B3304}" srcOrd="0" destOrd="0" presId="urn:microsoft.com/office/officeart/2005/8/layout/bProcess4"/>
    <dgm:cxn modelId="{79B4A178-9DF8-0F45-9EB5-E988684D34A0}" type="presParOf" srcId="{4C69E97B-67B5-2149-9340-CF82CC7BB514}" destId="{9AF8F6D9-3C47-834B-840E-F7EC0A524F8A}" srcOrd="1" destOrd="0" presId="urn:microsoft.com/office/officeart/2005/8/layout/bProcess4"/>
    <dgm:cxn modelId="{BCAD5DED-1C46-8943-9033-0A4E4CCCF0BC}" type="presParOf" srcId="{7B6728BC-6547-4A46-9B96-5E9DE87699A0}" destId="{4D6A467C-BB8B-1047-A531-6074BA41E7F7}" srcOrd="3" destOrd="0" presId="urn:microsoft.com/office/officeart/2005/8/layout/bProcess4"/>
    <dgm:cxn modelId="{AFD98F8A-C947-AD42-84E5-F60278BF17F6}" type="presParOf" srcId="{7B6728BC-6547-4A46-9B96-5E9DE87699A0}" destId="{8C6FE07D-6200-F749-B4AE-8042F2A49FD4}" srcOrd="4" destOrd="0" presId="urn:microsoft.com/office/officeart/2005/8/layout/bProcess4"/>
    <dgm:cxn modelId="{7B0DD137-452B-F145-912D-5DA4F1151E7D}" type="presParOf" srcId="{8C6FE07D-6200-F749-B4AE-8042F2A49FD4}" destId="{1FD32690-62B2-004A-B41E-7246446B9236}" srcOrd="0" destOrd="0" presId="urn:microsoft.com/office/officeart/2005/8/layout/bProcess4"/>
    <dgm:cxn modelId="{A8775EA1-47DB-594B-82B0-A71CFE58AB49}" type="presParOf" srcId="{8C6FE07D-6200-F749-B4AE-8042F2A49FD4}" destId="{C2D206A1-AC7F-2B41-B2FA-CFB0E7D2F366}" srcOrd="1" destOrd="0" presId="urn:microsoft.com/office/officeart/2005/8/layout/bProcess4"/>
    <dgm:cxn modelId="{C83F9B12-7D82-6240-A68C-D182A87064D6}" type="presParOf" srcId="{7B6728BC-6547-4A46-9B96-5E9DE87699A0}" destId="{95DE8DE3-03AE-D44C-B44B-EC753EE32DFB}" srcOrd="5" destOrd="0" presId="urn:microsoft.com/office/officeart/2005/8/layout/bProcess4"/>
    <dgm:cxn modelId="{7DB616C9-D740-274B-8F8B-A2FD64A67ED3}" type="presParOf" srcId="{7B6728BC-6547-4A46-9B96-5E9DE87699A0}" destId="{0F005FC1-3209-8D44-A7A9-151FA46E89BF}" srcOrd="6" destOrd="0" presId="urn:microsoft.com/office/officeart/2005/8/layout/bProcess4"/>
    <dgm:cxn modelId="{1071808C-3855-0545-BD34-0215789D5D04}" type="presParOf" srcId="{0F005FC1-3209-8D44-A7A9-151FA46E89BF}" destId="{8515D32B-3376-BB4A-B63C-870FC9FF4770}" srcOrd="0" destOrd="0" presId="urn:microsoft.com/office/officeart/2005/8/layout/bProcess4"/>
    <dgm:cxn modelId="{3112CD4C-A6EE-2242-9938-BD486F04A074}" type="presParOf" srcId="{0F005FC1-3209-8D44-A7A9-151FA46E89BF}" destId="{4B7AD4C2-A052-3F49-BA4E-4FA846B39185}" srcOrd="1" destOrd="0" presId="urn:microsoft.com/office/officeart/2005/8/layout/bProcess4"/>
    <dgm:cxn modelId="{07F2D90A-E830-8B44-A081-C941702E086A}" type="presParOf" srcId="{7B6728BC-6547-4A46-9B96-5E9DE87699A0}" destId="{AD8CFC24-B52F-414E-ABD2-22124880CF13}" srcOrd="7" destOrd="0" presId="urn:microsoft.com/office/officeart/2005/8/layout/bProcess4"/>
    <dgm:cxn modelId="{4118463D-B15E-CE47-8D23-96A23DB87690}" type="presParOf" srcId="{7B6728BC-6547-4A46-9B96-5E9DE87699A0}" destId="{C165447B-97FE-6547-B312-C2183E950D39}" srcOrd="8" destOrd="0" presId="urn:microsoft.com/office/officeart/2005/8/layout/bProcess4"/>
    <dgm:cxn modelId="{F8F618A8-4C48-044E-84EE-525A573046BB}" type="presParOf" srcId="{C165447B-97FE-6547-B312-C2183E950D39}" destId="{6C2B2DCF-8A91-2040-BA3D-FB8D71A701DC}" srcOrd="0" destOrd="0" presId="urn:microsoft.com/office/officeart/2005/8/layout/bProcess4"/>
    <dgm:cxn modelId="{FD9D03A8-BD6E-4E43-B4B1-774BCE3DAA08}" type="presParOf" srcId="{C165447B-97FE-6547-B312-C2183E950D39}" destId="{68C8A666-0687-AD43-8D2B-0F5A0F52F01F}" srcOrd="1" destOrd="0" presId="urn:microsoft.com/office/officeart/2005/8/layout/bProcess4"/>
    <dgm:cxn modelId="{3BB55042-5820-BD44-8E08-A419934B8587}" type="presParOf" srcId="{7B6728BC-6547-4A46-9B96-5E9DE87699A0}" destId="{581FE68E-BB6E-0C40-AA70-48195567CA15}" srcOrd="9" destOrd="0" presId="urn:microsoft.com/office/officeart/2005/8/layout/bProcess4"/>
    <dgm:cxn modelId="{99BD1D1F-4862-C24F-9DAF-342DA2FE9D71}" type="presParOf" srcId="{7B6728BC-6547-4A46-9B96-5E9DE87699A0}" destId="{9A8FC38F-0398-E544-9483-99626B7193DB}" srcOrd="10" destOrd="0" presId="urn:microsoft.com/office/officeart/2005/8/layout/bProcess4"/>
    <dgm:cxn modelId="{5B9092B2-1123-424B-92A0-3D6D020471ED}" type="presParOf" srcId="{9A8FC38F-0398-E544-9483-99626B7193DB}" destId="{107A2FCE-F795-A442-8176-892A02B6A56F}" srcOrd="0" destOrd="0" presId="urn:microsoft.com/office/officeart/2005/8/layout/bProcess4"/>
    <dgm:cxn modelId="{B613D09B-0B3E-614A-9F45-457807F798F3}" type="presParOf" srcId="{9A8FC38F-0398-E544-9483-99626B7193DB}" destId="{F27B5CA3-C3E7-9F4A-8884-797F6745C8C0}" srcOrd="1" destOrd="0" presId="urn:microsoft.com/office/officeart/2005/8/layout/bProcess4"/>
    <dgm:cxn modelId="{9F7728F6-9AC8-A54F-843B-D2FD1DEBC415}" type="presParOf" srcId="{7B6728BC-6547-4A46-9B96-5E9DE87699A0}" destId="{92180804-FB05-0348-9326-6D5688F09E89}" srcOrd="11" destOrd="0" presId="urn:microsoft.com/office/officeart/2005/8/layout/bProcess4"/>
    <dgm:cxn modelId="{EA4C3893-9531-0C44-8558-3CEB12C4D2F4}" type="presParOf" srcId="{7B6728BC-6547-4A46-9B96-5E9DE87699A0}" destId="{633907B4-8E8A-744C-8710-6B7A88DD81F5}" srcOrd="12" destOrd="0" presId="urn:microsoft.com/office/officeart/2005/8/layout/bProcess4"/>
    <dgm:cxn modelId="{2CB4E45D-582E-984A-9684-1BEDBB271A19}" type="presParOf" srcId="{633907B4-8E8A-744C-8710-6B7A88DD81F5}" destId="{09C11ECB-561C-D543-BAA9-6D0802716E3A}" srcOrd="0" destOrd="0" presId="urn:microsoft.com/office/officeart/2005/8/layout/bProcess4"/>
    <dgm:cxn modelId="{67147B47-D2AF-D54B-8776-364204106EA4}" type="presParOf" srcId="{633907B4-8E8A-744C-8710-6B7A88DD81F5}" destId="{EF00D90A-0E3C-E843-9C56-A029A6DC0AE9}" srcOrd="1" destOrd="0" presId="urn:microsoft.com/office/officeart/2005/8/layout/bProcess4"/>
    <dgm:cxn modelId="{ADE20A33-150E-2849-B46C-A592F756F23E}" type="presParOf" srcId="{7B6728BC-6547-4A46-9B96-5E9DE87699A0}" destId="{640F2839-385E-F649-9317-D215735F1F0F}" srcOrd="13" destOrd="0" presId="urn:microsoft.com/office/officeart/2005/8/layout/bProcess4"/>
    <dgm:cxn modelId="{E2CE6B79-2CA6-EB41-A28F-F563FC9BA114}" type="presParOf" srcId="{7B6728BC-6547-4A46-9B96-5E9DE87699A0}" destId="{A46BCE8E-665C-5D44-9E59-703B270BC1E3}" srcOrd="14" destOrd="0" presId="urn:microsoft.com/office/officeart/2005/8/layout/bProcess4"/>
    <dgm:cxn modelId="{0C0EE9E3-66E4-5C4F-BAC3-80B13A940975}" type="presParOf" srcId="{A46BCE8E-665C-5D44-9E59-703B270BC1E3}" destId="{2FD8B525-4AFE-F64A-9958-B7BAFE178003}" srcOrd="0" destOrd="0" presId="urn:microsoft.com/office/officeart/2005/8/layout/bProcess4"/>
    <dgm:cxn modelId="{0390A59A-0A91-2C40-826D-6392D71ED0E3}" type="presParOf" srcId="{A46BCE8E-665C-5D44-9E59-703B270BC1E3}" destId="{766D86A0-0C65-504E-BB82-AB35420917AE}" srcOrd="1" destOrd="0" presId="urn:microsoft.com/office/officeart/2005/8/layout/bProcess4"/>
    <dgm:cxn modelId="{B4C163C0-AD74-FF42-93A1-A2E37C216397}" type="presParOf" srcId="{7B6728BC-6547-4A46-9B96-5E9DE87699A0}" destId="{B8C3CAFE-9914-674B-A33F-48B9170C0861}" srcOrd="15" destOrd="0" presId="urn:microsoft.com/office/officeart/2005/8/layout/bProcess4"/>
    <dgm:cxn modelId="{CB8B2510-5717-1F4D-BA8D-8970B7DA9B5D}" type="presParOf" srcId="{7B6728BC-6547-4A46-9B96-5E9DE87699A0}" destId="{53400EBA-A27F-7B47-A70E-D942271FB3E3}" srcOrd="16" destOrd="0" presId="urn:microsoft.com/office/officeart/2005/8/layout/bProcess4"/>
    <dgm:cxn modelId="{A53E4A41-53F9-9748-A181-5E397C8A29BF}" type="presParOf" srcId="{53400EBA-A27F-7B47-A70E-D942271FB3E3}" destId="{7F6BF3E5-F02D-9644-92A7-63AFC0428328}" srcOrd="0" destOrd="0" presId="urn:microsoft.com/office/officeart/2005/8/layout/bProcess4"/>
    <dgm:cxn modelId="{A7E90095-5913-B846-81A2-744E3307E8F1}" type="presParOf" srcId="{53400EBA-A27F-7B47-A70E-D942271FB3E3}" destId="{0EC85FFE-664D-814A-8F78-C9C480EFD6D0}"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4C71AA-620E-8946-8E6E-008876AD69F7}" type="doc">
      <dgm:prSet loTypeId="urn:microsoft.com/office/officeart/2005/8/layout/process5" loCatId="" qsTypeId="urn:microsoft.com/office/officeart/2005/8/quickstyle/simple1" qsCatId="simple" csTypeId="urn:microsoft.com/office/officeart/2005/8/colors/accent1_2" csCatId="accent1" phldr="1"/>
      <dgm:spPr/>
      <dgm:t>
        <a:bodyPr/>
        <a:lstStyle/>
        <a:p>
          <a:endParaRPr lang="en-GB"/>
        </a:p>
      </dgm:t>
    </dgm:pt>
    <dgm:pt modelId="{2B912F8A-2C77-4747-B24C-E548C5D52820}">
      <dgm:prSet phldrT="[Text]"/>
      <dgm:spPr>
        <a:solidFill>
          <a:schemeClr val="accent3"/>
        </a:solidFill>
      </dgm:spPr>
      <dgm:t>
        <a:bodyPr/>
        <a:lstStyle/>
        <a:p>
          <a:r>
            <a:rPr lang="en-GB" dirty="0"/>
            <a:t>Application and DB Assessment</a:t>
          </a:r>
        </a:p>
      </dgm:t>
    </dgm:pt>
    <dgm:pt modelId="{BBA271EB-40E2-8D44-9951-5A55C4BC9EEB}" type="parTrans" cxnId="{6ABA9D78-16B5-4040-AB98-B06A13C5C539}">
      <dgm:prSet/>
      <dgm:spPr/>
      <dgm:t>
        <a:bodyPr/>
        <a:lstStyle/>
        <a:p>
          <a:endParaRPr lang="en-GB"/>
        </a:p>
      </dgm:t>
    </dgm:pt>
    <dgm:pt modelId="{D098D07E-9A91-9448-8836-444D011EB3CD}" type="sibTrans" cxnId="{6ABA9D78-16B5-4040-AB98-B06A13C5C539}">
      <dgm:prSet/>
      <dgm:spPr>
        <a:solidFill>
          <a:schemeClr val="accent3">
            <a:lumMod val="20000"/>
            <a:lumOff val="80000"/>
          </a:schemeClr>
        </a:solidFill>
      </dgm:spPr>
      <dgm:t>
        <a:bodyPr/>
        <a:lstStyle/>
        <a:p>
          <a:endParaRPr lang="en-GB"/>
        </a:p>
      </dgm:t>
    </dgm:pt>
    <dgm:pt modelId="{D62795A9-D453-E641-8B14-6E3A319B8B93}">
      <dgm:prSet phldrT="[Text]"/>
      <dgm:spPr>
        <a:solidFill>
          <a:schemeClr val="accent3"/>
        </a:solidFill>
      </dgm:spPr>
      <dgm:t>
        <a:bodyPr/>
        <a:lstStyle/>
        <a:p>
          <a:r>
            <a:rPr lang="en-GB" dirty="0"/>
            <a:t>Create Wave Backlog</a:t>
          </a:r>
        </a:p>
      </dgm:t>
    </dgm:pt>
    <dgm:pt modelId="{45D05BC4-7B47-A647-A75C-3F8ACF0BE399}" type="parTrans" cxnId="{F2D581A5-5B2F-0A4D-9FF1-7AC1A3FCE713}">
      <dgm:prSet/>
      <dgm:spPr/>
      <dgm:t>
        <a:bodyPr/>
        <a:lstStyle/>
        <a:p>
          <a:endParaRPr lang="en-GB"/>
        </a:p>
      </dgm:t>
    </dgm:pt>
    <dgm:pt modelId="{2F6D2E86-5C2E-2B41-BEEA-5AF869DB6B70}" type="sibTrans" cxnId="{F2D581A5-5B2F-0A4D-9FF1-7AC1A3FCE713}">
      <dgm:prSet/>
      <dgm:spPr>
        <a:solidFill>
          <a:schemeClr val="accent3">
            <a:lumMod val="20000"/>
            <a:lumOff val="80000"/>
          </a:schemeClr>
        </a:solidFill>
      </dgm:spPr>
      <dgm:t>
        <a:bodyPr/>
        <a:lstStyle/>
        <a:p>
          <a:endParaRPr lang="en-GB"/>
        </a:p>
      </dgm:t>
    </dgm:pt>
    <dgm:pt modelId="{E5754283-9CD8-C54D-911C-AF2FA65EEAE3}">
      <dgm:prSet phldrT="[Text]"/>
      <dgm:spPr>
        <a:solidFill>
          <a:schemeClr val="accent3"/>
        </a:solidFill>
      </dgm:spPr>
      <dgm:t>
        <a:bodyPr/>
        <a:lstStyle/>
        <a:p>
          <a:r>
            <a:rPr lang="en-GB" dirty="0"/>
            <a:t>Wave Plan</a:t>
          </a:r>
        </a:p>
      </dgm:t>
    </dgm:pt>
    <dgm:pt modelId="{4E92A40F-C16B-5746-B9EC-F8958AB1BE28}" type="parTrans" cxnId="{AF9241CD-217C-0E45-B6F4-58B806F4EA5C}">
      <dgm:prSet/>
      <dgm:spPr/>
      <dgm:t>
        <a:bodyPr/>
        <a:lstStyle/>
        <a:p>
          <a:endParaRPr lang="en-GB"/>
        </a:p>
      </dgm:t>
    </dgm:pt>
    <dgm:pt modelId="{0B029179-8C5B-BE48-BBC9-48214B7CA15E}" type="sibTrans" cxnId="{AF9241CD-217C-0E45-B6F4-58B806F4EA5C}">
      <dgm:prSet/>
      <dgm:spPr>
        <a:solidFill>
          <a:schemeClr val="accent3">
            <a:lumMod val="20000"/>
            <a:lumOff val="80000"/>
          </a:schemeClr>
        </a:solidFill>
      </dgm:spPr>
      <dgm:t>
        <a:bodyPr/>
        <a:lstStyle/>
        <a:p>
          <a:endParaRPr lang="en-GB"/>
        </a:p>
      </dgm:t>
    </dgm:pt>
    <dgm:pt modelId="{62A5B4F7-35D3-4F4C-AE80-37F33FE7B0B3}">
      <dgm:prSet phldrT="[Text]"/>
      <dgm:spPr>
        <a:solidFill>
          <a:schemeClr val="accent3"/>
        </a:solidFill>
      </dgm:spPr>
      <dgm:t>
        <a:bodyPr/>
        <a:lstStyle/>
        <a:p>
          <a:r>
            <a:rPr lang="en-GB" dirty="0"/>
            <a:t>Access to Source and Provision Target</a:t>
          </a:r>
        </a:p>
      </dgm:t>
    </dgm:pt>
    <dgm:pt modelId="{77CA3E0D-95F4-7142-B3AA-C71805742946}" type="parTrans" cxnId="{F519E6B6-8EFE-8A49-87F3-F004626ABDFE}">
      <dgm:prSet/>
      <dgm:spPr/>
      <dgm:t>
        <a:bodyPr/>
        <a:lstStyle/>
        <a:p>
          <a:endParaRPr lang="en-GB"/>
        </a:p>
      </dgm:t>
    </dgm:pt>
    <dgm:pt modelId="{29925B4F-D3C7-4447-BF6A-EF476427E212}" type="sibTrans" cxnId="{F519E6B6-8EFE-8A49-87F3-F004626ABDFE}">
      <dgm:prSet/>
      <dgm:spPr>
        <a:solidFill>
          <a:schemeClr val="accent3">
            <a:lumMod val="20000"/>
            <a:lumOff val="80000"/>
          </a:schemeClr>
        </a:solidFill>
      </dgm:spPr>
      <dgm:t>
        <a:bodyPr/>
        <a:lstStyle/>
        <a:p>
          <a:endParaRPr lang="en-GB"/>
        </a:p>
      </dgm:t>
    </dgm:pt>
    <dgm:pt modelId="{C2CB1FDF-EBD8-CF4E-A952-153B47F58704}">
      <dgm:prSet phldrT="[Text]"/>
      <dgm:spPr>
        <a:solidFill>
          <a:schemeClr val="accent3"/>
        </a:solidFill>
      </dgm:spPr>
      <dgm:t>
        <a:bodyPr/>
        <a:lstStyle/>
        <a:p>
          <a:r>
            <a:rPr lang="en-GB" dirty="0"/>
            <a:t>Database Schema Conversion</a:t>
          </a:r>
        </a:p>
      </dgm:t>
    </dgm:pt>
    <dgm:pt modelId="{58038AC9-15FD-434F-B035-695FDB92D0FE}" type="parTrans" cxnId="{50866CBE-95D9-BA46-B308-A61DA1A28D09}">
      <dgm:prSet/>
      <dgm:spPr/>
      <dgm:t>
        <a:bodyPr/>
        <a:lstStyle/>
        <a:p>
          <a:endParaRPr lang="en-GB"/>
        </a:p>
      </dgm:t>
    </dgm:pt>
    <dgm:pt modelId="{39847517-FA36-FF4B-B912-D7851C53B194}" type="sibTrans" cxnId="{50866CBE-95D9-BA46-B308-A61DA1A28D09}">
      <dgm:prSet/>
      <dgm:spPr>
        <a:solidFill>
          <a:schemeClr val="accent3">
            <a:lumMod val="20000"/>
            <a:lumOff val="80000"/>
          </a:schemeClr>
        </a:solidFill>
      </dgm:spPr>
      <dgm:t>
        <a:bodyPr/>
        <a:lstStyle/>
        <a:p>
          <a:endParaRPr lang="en-GB"/>
        </a:p>
      </dgm:t>
    </dgm:pt>
    <dgm:pt modelId="{7D19DB58-478E-E241-8570-62242D157057}">
      <dgm:prSet phldrT="[Text]"/>
      <dgm:spPr>
        <a:solidFill>
          <a:schemeClr val="accent3"/>
        </a:solidFill>
      </dgm:spPr>
      <dgm:t>
        <a:bodyPr/>
        <a:lstStyle/>
        <a:p>
          <a:r>
            <a:rPr lang="en-GB" dirty="0"/>
            <a:t>Application Code Conversion</a:t>
          </a:r>
        </a:p>
      </dgm:t>
    </dgm:pt>
    <dgm:pt modelId="{68F8CC44-6771-5B48-BB87-0B8BF7DC5853}" type="parTrans" cxnId="{F0C9C501-2BFC-6747-B1FD-1AC7564DE0A4}">
      <dgm:prSet/>
      <dgm:spPr/>
      <dgm:t>
        <a:bodyPr/>
        <a:lstStyle/>
        <a:p>
          <a:endParaRPr lang="en-GB"/>
        </a:p>
      </dgm:t>
    </dgm:pt>
    <dgm:pt modelId="{48EA7CBA-2B52-B040-A27C-9817ED3ADE4E}" type="sibTrans" cxnId="{F0C9C501-2BFC-6747-B1FD-1AC7564DE0A4}">
      <dgm:prSet/>
      <dgm:spPr>
        <a:solidFill>
          <a:schemeClr val="accent3">
            <a:lumMod val="20000"/>
            <a:lumOff val="80000"/>
          </a:schemeClr>
        </a:solidFill>
      </dgm:spPr>
      <dgm:t>
        <a:bodyPr/>
        <a:lstStyle/>
        <a:p>
          <a:endParaRPr lang="en-GB"/>
        </a:p>
      </dgm:t>
    </dgm:pt>
    <dgm:pt modelId="{8DA971C2-F055-5449-8291-F8BCBD14B9BF}">
      <dgm:prSet phldrT="[Text]"/>
      <dgm:spPr>
        <a:solidFill>
          <a:schemeClr val="accent3"/>
        </a:solidFill>
      </dgm:spPr>
      <dgm:t>
        <a:bodyPr/>
        <a:lstStyle/>
        <a:p>
          <a:r>
            <a:rPr lang="en-GB" dirty="0"/>
            <a:t>Data Migration</a:t>
          </a:r>
        </a:p>
      </dgm:t>
    </dgm:pt>
    <dgm:pt modelId="{0666A860-7292-4647-819B-5CB7B4F52DE1}" type="parTrans" cxnId="{0EE868C1-252A-4A4C-83AF-18BC8F47B4E5}">
      <dgm:prSet/>
      <dgm:spPr/>
      <dgm:t>
        <a:bodyPr/>
        <a:lstStyle/>
        <a:p>
          <a:endParaRPr lang="en-GB"/>
        </a:p>
      </dgm:t>
    </dgm:pt>
    <dgm:pt modelId="{B484BC6E-009B-724E-94E8-25888848B259}" type="sibTrans" cxnId="{0EE868C1-252A-4A4C-83AF-18BC8F47B4E5}">
      <dgm:prSet/>
      <dgm:spPr>
        <a:solidFill>
          <a:schemeClr val="accent3">
            <a:lumMod val="20000"/>
            <a:lumOff val="80000"/>
          </a:schemeClr>
        </a:solidFill>
      </dgm:spPr>
      <dgm:t>
        <a:bodyPr/>
        <a:lstStyle/>
        <a:p>
          <a:endParaRPr lang="en-GB"/>
        </a:p>
      </dgm:t>
    </dgm:pt>
    <dgm:pt modelId="{791DBB0C-0DDC-ED46-B5DD-909995EF5B22}">
      <dgm:prSet phldrT="[Text]"/>
      <dgm:spPr>
        <a:solidFill>
          <a:schemeClr val="accent3"/>
        </a:solidFill>
      </dgm:spPr>
      <dgm:t>
        <a:bodyPr/>
        <a:lstStyle/>
        <a:p>
          <a:r>
            <a:rPr lang="en-GB" dirty="0"/>
            <a:t>Functional Testing (UAT)</a:t>
          </a:r>
        </a:p>
      </dgm:t>
    </dgm:pt>
    <dgm:pt modelId="{FAFAC809-CCF8-774B-9453-27656DDF5F5C}" type="parTrans" cxnId="{14C061A1-BC81-E046-B1BB-EEE70BD4E1D7}">
      <dgm:prSet/>
      <dgm:spPr/>
      <dgm:t>
        <a:bodyPr/>
        <a:lstStyle/>
        <a:p>
          <a:endParaRPr lang="en-GB"/>
        </a:p>
      </dgm:t>
    </dgm:pt>
    <dgm:pt modelId="{CE4DA237-639C-DB4C-AAE8-880211DC4889}" type="sibTrans" cxnId="{14C061A1-BC81-E046-B1BB-EEE70BD4E1D7}">
      <dgm:prSet/>
      <dgm:spPr>
        <a:solidFill>
          <a:schemeClr val="accent3">
            <a:lumMod val="20000"/>
            <a:lumOff val="80000"/>
          </a:schemeClr>
        </a:solidFill>
      </dgm:spPr>
      <dgm:t>
        <a:bodyPr/>
        <a:lstStyle/>
        <a:p>
          <a:endParaRPr lang="en-GB"/>
        </a:p>
      </dgm:t>
    </dgm:pt>
    <dgm:pt modelId="{741157EB-D5B1-C84F-864E-B5A3FDA679B8}">
      <dgm:prSet phldrT="[Text]"/>
      <dgm:spPr>
        <a:solidFill>
          <a:schemeClr val="accent3"/>
        </a:solidFill>
      </dgm:spPr>
      <dgm:t>
        <a:bodyPr/>
        <a:lstStyle/>
        <a:p>
          <a:r>
            <a:rPr lang="en-GB" dirty="0"/>
            <a:t>Performance Testing</a:t>
          </a:r>
        </a:p>
      </dgm:t>
    </dgm:pt>
    <dgm:pt modelId="{FF36DCE7-468B-4541-AE32-25931A874079}" type="parTrans" cxnId="{DBCFB75F-FB3C-A542-B27E-F7C892482148}">
      <dgm:prSet/>
      <dgm:spPr/>
      <dgm:t>
        <a:bodyPr/>
        <a:lstStyle/>
        <a:p>
          <a:endParaRPr lang="en-GB"/>
        </a:p>
      </dgm:t>
    </dgm:pt>
    <dgm:pt modelId="{CA422F3E-1FB7-6E42-A6FD-5BC929B85DB0}" type="sibTrans" cxnId="{DBCFB75F-FB3C-A542-B27E-F7C892482148}">
      <dgm:prSet/>
      <dgm:spPr>
        <a:solidFill>
          <a:schemeClr val="accent3">
            <a:lumMod val="20000"/>
            <a:lumOff val="80000"/>
          </a:schemeClr>
        </a:solidFill>
      </dgm:spPr>
      <dgm:t>
        <a:bodyPr/>
        <a:lstStyle/>
        <a:p>
          <a:endParaRPr lang="en-GB"/>
        </a:p>
      </dgm:t>
    </dgm:pt>
    <dgm:pt modelId="{70624E5D-DC9D-304A-80C7-B33CB14E0E25}">
      <dgm:prSet phldrT="[Text]"/>
      <dgm:spPr>
        <a:solidFill>
          <a:schemeClr val="accent3"/>
        </a:solidFill>
      </dgm:spPr>
      <dgm:t>
        <a:bodyPr/>
        <a:lstStyle/>
        <a:p>
          <a:r>
            <a:rPr lang="en-GB" dirty="0"/>
            <a:t>Production Cutover</a:t>
          </a:r>
        </a:p>
      </dgm:t>
    </dgm:pt>
    <dgm:pt modelId="{0BCB52D5-E36C-9A4A-AF29-8B23487B1396}" type="parTrans" cxnId="{ADB9FF70-AFFD-324B-92B9-26B09A7A00F4}">
      <dgm:prSet/>
      <dgm:spPr/>
      <dgm:t>
        <a:bodyPr/>
        <a:lstStyle/>
        <a:p>
          <a:endParaRPr lang="en-GB"/>
        </a:p>
      </dgm:t>
    </dgm:pt>
    <dgm:pt modelId="{D7ECC544-29F5-894F-8FB3-E45CDBD6CB96}" type="sibTrans" cxnId="{ADB9FF70-AFFD-324B-92B9-26B09A7A00F4}">
      <dgm:prSet/>
      <dgm:spPr>
        <a:solidFill>
          <a:schemeClr val="accent3">
            <a:lumMod val="20000"/>
            <a:lumOff val="80000"/>
          </a:schemeClr>
        </a:solidFill>
      </dgm:spPr>
      <dgm:t>
        <a:bodyPr/>
        <a:lstStyle/>
        <a:p>
          <a:endParaRPr lang="en-GB"/>
        </a:p>
      </dgm:t>
    </dgm:pt>
    <dgm:pt modelId="{B3B1B744-3D6C-AB4A-864C-DA438B67FE1A}">
      <dgm:prSet phldrT="[Text]"/>
      <dgm:spPr>
        <a:solidFill>
          <a:schemeClr val="accent3"/>
        </a:solidFill>
      </dgm:spPr>
      <dgm:t>
        <a:bodyPr/>
        <a:lstStyle/>
        <a:p>
          <a:r>
            <a:rPr lang="en-GB" dirty="0"/>
            <a:t>Transition</a:t>
          </a:r>
        </a:p>
      </dgm:t>
    </dgm:pt>
    <dgm:pt modelId="{556311CD-5B1E-2E47-A3A9-1D250571B648}" type="parTrans" cxnId="{CEA46A82-982A-E845-9F43-34F2F9DD407D}">
      <dgm:prSet/>
      <dgm:spPr/>
      <dgm:t>
        <a:bodyPr/>
        <a:lstStyle/>
        <a:p>
          <a:endParaRPr lang="en-GB"/>
        </a:p>
      </dgm:t>
    </dgm:pt>
    <dgm:pt modelId="{D0184704-49FB-4C40-9B64-A7D57BDCB9DE}" type="sibTrans" cxnId="{CEA46A82-982A-E845-9F43-34F2F9DD407D}">
      <dgm:prSet/>
      <dgm:spPr/>
      <dgm:t>
        <a:bodyPr/>
        <a:lstStyle/>
        <a:p>
          <a:endParaRPr lang="en-GB"/>
        </a:p>
      </dgm:t>
    </dgm:pt>
    <dgm:pt modelId="{D0571F9F-6294-F04C-A634-D6D14142D2C9}">
      <dgm:prSet phldrT="[Text]"/>
      <dgm:spPr>
        <a:solidFill>
          <a:schemeClr val="accent3"/>
        </a:solidFill>
      </dgm:spPr>
      <dgm:t>
        <a:bodyPr/>
        <a:lstStyle/>
        <a:p>
          <a:r>
            <a:rPr lang="en-GB" dirty="0"/>
            <a:t>Documentation</a:t>
          </a:r>
        </a:p>
      </dgm:t>
    </dgm:pt>
    <dgm:pt modelId="{AD42097A-B30A-E940-98B4-E2C903F598CC}" type="parTrans" cxnId="{3ECBD2A2-F46A-A540-937F-4ECC50D75C74}">
      <dgm:prSet/>
      <dgm:spPr/>
      <dgm:t>
        <a:bodyPr/>
        <a:lstStyle/>
        <a:p>
          <a:endParaRPr lang="en-US"/>
        </a:p>
      </dgm:t>
    </dgm:pt>
    <dgm:pt modelId="{33D37699-0281-7741-A87F-40CFB501FA67}" type="sibTrans" cxnId="{3ECBD2A2-F46A-A540-937F-4ECC50D75C74}">
      <dgm:prSet/>
      <dgm:spPr>
        <a:solidFill>
          <a:schemeClr val="accent3">
            <a:lumMod val="20000"/>
            <a:lumOff val="80000"/>
          </a:schemeClr>
        </a:solidFill>
      </dgm:spPr>
      <dgm:t>
        <a:bodyPr/>
        <a:lstStyle/>
        <a:p>
          <a:endParaRPr lang="en-GB"/>
        </a:p>
      </dgm:t>
    </dgm:pt>
    <dgm:pt modelId="{E8F3262F-7108-1B4C-8B86-FE58D01F9509}" type="pres">
      <dgm:prSet presAssocID="{094C71AA-620E-8946-8E6E-008876AD69F7}" presName="diagram" presStyleCnt="0">
        <dgm:presLayoutVars>
          <dgm:dir/>
          <dgm:resizeHandles val="exact"/>
        </dgm:presLayoutVars>
      </dgm:prSet>
      <dgm:spPr/>
    </dgm:pt>
    <dgm:pt modelId="{A3E06B7A-686F-B446-A97A-77FA7591BCF7}" type="pres">
      <dgm:prSet presAssocID="{2B912F8A-2C77-4747-B24C-E548C5D52820}" presName="node" presStyleLbl="node1" presStyleIdx="0" presStyleCnt="12">
        <dgm:presLayoutVars>
          <dgm:bulletEnabled val="1"/>
        </dgm:presLayoutVars>
      </dgm:prSet>
      <dgm:spPr/>
    </dgm:pt>
    <dgm:pt modelId="{17A20ED4-FB94-D744-98EB-BA80F42C504B}" type="pres">
      <dgm:prSet presAssocID="{D098D07E-9A91-9448-8836-444D011EB3CD}" presName="sibTrans" presStyleLbl="sibTrans2D1" presStyleIdx="0" presStyleCnt="11"/>
      <dgm:spPr/>
    </dgm:pt>
    <dgm:pt modelId="{661CC235-D373-D24C-9909-7811CA889739}" type="pres">
      <dgm:prSet presAssocID="{D098D07E-9A91-9448-8836-444D011EB3CD}" presName="connectorText" presStyleLbl="sibTrans2D1" presStyleIdx="0" presStyleCnt="11"/>
      <dgm:spPr/>
    </dgm:pt>
    <dgm:pt modelId="{E6B1CCE7-281E-D740-B17C-060692731A84}" type="pres">
      <dgm:prSet presAssocID="{D62795A9-D453-E641-8B14-6E3A319B8B93}" presName="node" presStyleLbl="node1" presStyleIdx="1" presStyleCnt="12">
        <dgm:presLayoutVars>
          <dgm:bulletEnabled val="1"/>
        </dgm:presLayoutVars>
      </dgm:prSet>
      <dgm:spPr/>
    </dgm:pt>
    <dgm:pt modelId="{829CB908-49C7-BC41-88E7-A28DE7FFAFA9}" type="pres">
      <dgm:prSet presAssocID="{2F6D2E86-5C2E-2B41-BEEA-5AF869DB6B70}" presName="sibTrans" presStyleLbl="sibTrans2D1" presStyleIdx="1" presStyleCnt="11"/>
      <dgm:spPr/>
    </dgm:pt>
    <dgm:pt modelId="{AD950D80-AE59-6640-9DB4-F59EA3D26C61}" type="pres">
      <dgm:prSet presAssocID="{2F6D2E86-5C2E-2B41-BEEA-5AF869DB6B70}" presName="connectorText" presStyleLbl="sibTrans2D1" presStyleIdx="1" presStyleCnt="11"/>
      <dgm:spPr/>
    </dgm:pt>
    <dgm:pt modelId="{E084B81E-EA0C-EA4C-B962-B66272A370A7}" type="pres">
      <dgm:prSet presAssocID="{E5754283-9CD8-C54D-911C-AF2FA65EEAE3}" presName="node" presStyleLbl="node1" presStyleIdx="2" presStyleCnt="12">
        <dgm:presLayoutVars>
          <dgm:bulletEnabled val="1"/>
        </dgm:presLayoutVars>
      </dgm:prSet>
      <dgm:spPr/>
    </dgm:pt>
    <dgm:pt modelId="{C4AF77BB-197C-2945-9FCB-9EB85576A4B3}" type="pres">
      <dgm:prSet presAssocID="{0B029179-8C5B-BE48-BBC9-48214B7CA15E}" presName="sibTrans" presStyleLbl="sibTrans2D1" presStyleIdx="2" presStyleCnt="11"/>
      <dgm:spPr/>
    </dgm:pt>
    <dgm:pt modelId="{11DE0D76-19E3-3C44-B686-557D3F494952}" type="pres">
      <dgm:prSet presAssocID="{0B029179-8C5B-BE48-BBC9-48214B7CA15E}" presName="connectorText" presStyleLbl="sibTrans2D1" presStyleIdx="2" presStyleCnt="11"/>
      <dgm:spPr/>
    </dgm:pt>
    <dgm:pt modelId="{404F9D78-F3E9-974A-BEB6-9E6C2A9A4963}" type="pres">
      <dgm:prSet presAssocID="{62A5B4F7-35D3-4F4C-AE80-37F33FE7B0B3}" presName="node" presStyleLbl="node1" presStyleIdx="3" presStyleCnt="12">
        <dgm:presLayoutVars>
          <dgm:bulletEnabled val="1"/>
        </dgm:presLayoutVars>
      </dgm:prSet>
      <dgm:spPr/>
    </dgm:pt>
    <dgm:pt modelId="{65BEB175-4C28-4A4A-9720-C29FC1B752EB}" type="pres">
      <dgm:prSet presAssocID="{29925B4F-D3C7-4447-BF6A-EF476427E212}" presName="sibTrans" presStyleLbl="sibTrans2D1" presStyleIdx="3" presStyleCnt="11"/>
      <dgm:spPr/>
    </dgm:pt>
    <dgm:pt modelId="{4C46CE93-A590-544B-B16E-D27F73703B3A}" type="pres">
      <dgm:prSet presAssocID="{29925B4F-D3C7-4447-BF6A-EF476427E212}" presName="connectorText" presStyleLbl="sibTrans2D1" presStyleIdx="3" presStyleCnt="11"/>
      <dgm:spPr/>
    </dgm:pt>
    <dgm:pt modelId="{8BB79C0F-A5BC-8F4A-87C4-9E41C5C3740D}" type="pres">
      <dgm:prSet presAssocID="{C2CB1FDF-EBD8-CF4E-A952-153B47F58704}" presName="node" presStyleLbl="node1" presStyleIdx="4" presStyleCnt="12">
        <dgm:presLayoutVars>
          <dgm:bulletEnabled val="1"/>
        </dgm:presLayoutVars>
      </dgm:prSet>
      <dgm:spPr/>
    </dgm:pt>
    <dgm:pt modelId="{9B60EFDE-F511-D64B-8308-87C21DF4124F}" type="pres">
      <dgm:prSet presAssocID="{39847517-FA36-FF4B-B912-D7851C53B194}" presName="sibTrans" presStyleLbl="sibTrans2D1" presStyleIdx="4" presStyleCnt="11"/>
      <dgm:spPr/>
    </dgm:pt>
    <dgm:pt modelId="{F7A35365-E94F-F348-BA46-BAB3287CB0D4}" type="pres">
      <dgm:prSet presAssocID="{39847517-FA36-FF4B-B912-D7851C53B194}" presName="connectorText" presStyleLbl="sibTrans2D1" presStyleIdx="4" presStyleCnt="11"/>
      <dgm:spPr/>
    </dgm:pt>
    <dgm:pt modelId="{7E5EC2F7-78A2-6541-97E3-BD840AA544EB}" type="pres">
      <dgm:prSet presAssocID="{7D19DB58-478E-E241-8570-62242D157057}" presName="node" presStyleLbl="node1" presStyleIdx="5" presStyleCnt="12">
        <dgm:presLayoutVars>
          <dgm:bulletEnabled val="1"/>
        </dgm:presLayoutVars>
      </dgm:prSet>
      <dgm:spPr/>
    </dgm:pt>
    <dgm:pt modelId="{036FA12A-36B1-5D43-8CF0-663C51C1CA57}" type="pres">
      <dgm:prSet presAssocID="{48EA7CBA-2B52-B040-A27C-9817ED3ADE4E}" presName="sibTrans" presStyleLbl="sibTrans2D1" presStyleIdx="5" presStyleCnt="11"/>
      <dgm:spPr/>
    </dgm:pt>
    <dgm:pt modelId="{65F087CF-3510-094F-9C46-8C431844605A}" type="pres">
      <dgm:prSet presAssocID="{48EA7CBA-2B52-B040-A27C-9817ED3ADE4E}" presName="connectorText" presStyleLbl="sibTrans2D1" presStyleIdx="5" presStyleCnt="11"/>
      <dgm:spPr/>
    </dgm:pt>
    <dgm:pt modelId="{619CD45E-116F-7846-AFB7-6854F8946381}" type="pres">
      <dgm:prSet presAssocID="{8DA971C2-F055-5449-8291-F8BCBD14B9BF}" presName="node" presStyleLbl="node1" presStyleIdx="6" presStyleCnt="12">
        <dgm:presLayoutVars>
          <dgm:bulletEnabled val="1"/>
        </dgm:presLayoutVars>
      </dgm:prSet>
      <dgm:spPr/>
    </dgm:pt>
    <dgm:pt modelId="{BBFA4DB6-D796-CE43-B4D1-46DD5D33E81C}" type="pres">
      <dgm:prSet presAssocID="{B484BC6E-009B-724E-94E8-25888848B259}" presName="sibTrans" presStyleLbl="sibTrans2D1" presStyleIdx="6" presStyleCnt="11"/>
      <dgm:spPr/>
    </dgm:pt>
    <dgm:pt modelId="{FA45F06C-17B8-7D46-910D-5FC9D1BCE95C}" type="pres">
      <dgm:prSet presAssocID="{B484BC6E-009B-724E-94E8-25888848B259}" presName="connectorText" presStyleLbl="sibTrans2D1" presStyleIdx="6" presStyleCnt="11"/>
      <dgm:spPr/>
    </dgm:pt>
    <dgm:pt modelId="{90E4ADBC-7ACD-D34E-A737-4351C072B3F3}" type="pres">
      <dgm:prSet presAssocID="{791DBB0C-0DDC-ED46-B5DD-909995EF5B22}" presName="node" presStyleLbl="node1" presStyleIdx="7" presStyleCnt="12">
        <dgm:presLayoutVars>
          <dgm:bulletEnabled val="1"/>
        </dgm:presLayoutVars>
      </dgm:prSet>
      <dgm:spPr/>
    </dgm:pt>
    <dgm:pt modelId="{C23949AB-809C-0842-8BF1-40104B8454F7}" type="pres">
      <dgm:prSet presAssocID="{CE4DA237-639C-DB4C-AAE8-880211DC4889}" presName="sibTrans" presStyleLbl="sibTrans2D1" presStyleIdx="7" presStyleCnt="11"/>
      <dgm:spPr/>
    </dgm:pt>
    <dgm:pt modelId="{97AA5E23-B732-044C-AF75-EF3F845CA123}" type="pres">
      <dgm:prSet presAssocID="{CE4DA237-639C-DB4C-AAE8-880211DC4889}" presName="connectorText" presStyleLbl="sibTrans2D1" presStyleIdx="7" presStyleCnt="11"/>
      <dgm:spPr/>
    </dgm:pt>
    <dgm:pt modelId="{D6A3CEAD-6DEF-4340-806B-C87400E85DBC}" type="pres">
      <dgm:prSet presAssocID="{741157EB-D5B1-C84F-864E-B5A3FDA679B8}" presName="node" presStyleLbl="node1" presStyleIdx="8" presStyleCnt="12">
        <dgm:presLayoutVars>
          <dgm:bulletEnabled val="1"/>
        </dgm:presLayoutVars>
      </dgm:prSet>
      <dgm:spPr/>
    </dgm:pt>
    <dgm:pt modelId="{644B1F02-81F1-4B4A-AF85-9BBBE85257E1}" type="pres">
      <dgm:prSet presAssocID="{CA422F3E-1FB7-6E42-A6FD-5BC929B85DB0}" presName="sibTrans" presStyleLbl="sibTrans2D1" presStyleIdx="8" presStyleCnt="11"/>
      <dgm:spPr/>
    </dgm:pt>
    <dgm:pt modelId="{0FD88759-A2B6-A747-840F-9E016F5EB599}" type="pres">
      <dgm:prSet presAssocID="{CA422F3E-1FB7-6E42-A6FD-5BC929B85DB0}" presName="connectorText" presStyleLbl="sibTrans2D1" presStyleIdx="8" presStyleCnt="11"/>
      <dgm:spPr/>
    </dgm:pt>
    <dgm:pt modelId="{1A9BCE9D-5235-654D-A43F-3FB087393E8B}" type="pres">
      <dgm:prSet presAssocID="{70624E5D-DC9D-304A-80C7-B33CB14E0E25}" presName="node" presStyleLbl="node1" presStyleIdx="9" presStyleCnt="12">
        <dgm:presLayoutVars>
          <dgm:bulletEnabled val="1"/>
        </dgm:presLayoutVars>
      </dgm:prSet>
      <dgm:spPr/>
    </dgm:pt>
    <dgm:pt modelId="{2E7058AB-13C6-7B4E-B516-ED7B67266088}" type="pres">
      <dgm:prSet presAssocID="{D7ECC544-29F5-894F-8FB3-E45CDBD6CB96}" presName="sibTrans" presStyleLbl="sibTrans2D1" presStyleIdx="9" presStyleCnt="11"/>
      <dgm:spPr/>
    </dgm:pt>
    <dgm:pt modelId="{367B990C-B818-FB41-9AF0-EC65698EBB25}" type="pres">
      <dgm:prSet presAssocID="{D7ECC544-29F5-894F-8FB3-E45CDBD6CB96}" presName="connectorText" presStyleLbl="sibTrans2D1" presStyleIdx="9" presStyleCnt="11"/>
      <dgm:spPr/>
    </dgm:pt>
    <dgm:pt modelId="{5A915B85-58AE-2F4F-AE4F-E4EA72B97555}" type="pres">
      <dgm:prSet presAssocID="{D0571F9F-6294-F04C-A634-D6D14142D2C9}" presName="node" presStyleLbl="node1" presStyleIdx="10" presStyleCnt="12">
        <dgm:presLayoutVars>
          <dgm:bulletEnabled val="1"/>
        </dgm:presLayoutVars>
      </dgm:prSet>
      <dgm:spPr/>
    </dgm:pt>
    <dgm:pt modelId="{4822B3E2-878A-844B-AD04-09B92219580B}" type="pres">
      <dgm:prSet presAssocID="{33D37699-0281-7741-A87F-40CFB501FA67}" presName="sibTrans" presStyleLbl="sibTrans2D1" presStyleIdx="10" presStyleCnt="11"/>
      <dgm:spPr/>
    </dgm:pt>
    <dgm:pt modelId="{FAFE4F71-0941-294C-921A-6BC065E8855D}" type="pres">
      <dgm:prSet presAssocID="{33D37699-0281-7741-A87F-40CFB501FA67}" presName="connectorText" presStyleLbl="sibTrans2D1" presStyleIdx="10" presStyleCnt="11"/>
      <dgm:spPr/>
    </dgm:pt>
    <dgm:pt modelId="{164AF535-9CA9-7B49-9A4E-0997B04FCBF8}" type="pres">
      <dgm:prSet presAssocID="{B3B1B744-3D6C-AB4A-864C-DA438B67FE1A}" presName="node" presStyleLbl="node1" presStyleIdx="11" presStyleCnt="12">
        <dgm:presLayoutVars>
          <dgm:bulletEnabled val="1"/>
        </dgm:presLayoutVars>
      </dgm:prSet>
      <dgm:spPr/>
    </dgm:pt>
  </dgm:ptLst>
  <dgm:cxnLst>
    <dgm:cxn modelId="{F0C9C501-2BFC-6747-B1FD-1AC7564DE0A4}" srcId="{094C71AA-620E-8946-8E6E-008876AD69F7}" destId="{7D19DB58-478E-E241-8570-62242D157057}" srcOrd="5" destOrd="0" parTransId="{68F8CC44-6771-5B48-BB87-0B8BF7DC5853}" sibTransId="{48EA7CBA-2B52-B040-A27C-9817ED3ADE4E}"/>
    <dgm:cxn modelId="{081C9D08-1B1D-B441-8E35-4ABEAC535D03}" type="presOf" srcId="{48EA7CBA-2B52-B040-A27C-9817ED3ADE4E}" destId="{65F087CF-3510-094F-9C46-8C431844605A}" srcOrd="1" destOrd="0" presId="urn:microsoft.com/office/officeart/2005/8/layout/process5"/>
    <dgm:cxn modelId="{4E84CF09-7DFB-DB4E-BE89-9D8C078CF87F}" type="presOf" srcId="{0B029179-8C5B-BE48-BBC9-48214B7CA15E}" destId="{11DE0D76-19E3-3C44-B686-557D3F494952}" srcOrd="1" destOrd="0" presId="urn:microsoft.com/office/officeart/2005/8/layout/process5"/>
    <dgm:cxn modelId="{3F70FE11-8826-A640-9817-5ABEF6B01498}" type="presOf" srcId="{C2CB1FDF-EBD8-CF4E-A952-153B47F58704}" destId="{8BB79C0F-A5BC-8F4A-87C4-9E41C5C3740D}" srcOrd="0" destOrd="0" presId="urn:microsoft.com/office/officeart/2005/8/layout/process5"/>
    <dgm:cxn modelId="{CDCA141B-3E45-6A47-A289-71E1E3BC6516}" type="presOf" srcId="{D7ECC544-29F5-894F-8FB3-E45CDBD6CB96}" destId="{367B990C-B818-FB41-9AF0-EC65698EBB25}" srcOrd="1" destOrd="0" presId="urn:microsoft.com/office/officeart/2005/8/layout/process5"/>
    <dgm:cxn modelId="{9122711B-A7A8-154F-A971-3CAC1EEDC5CE}" type="presOf" srcId="{CA422F3E-1FB7-6E42-A6FD-5BC929B85DB0}" destId="{644B1F02-81F1-4B4A-AF85-9BBBE85257E1}" srcOrd="0" destOrd="0" presId="urn:microsoft.com/office/officeart/2005/8/layout/process5"/>
    <dgm:cxn modelId="{E565261D-F494-774D-A6C5-87B649B97696}" type="presOf" srcId="{29925B4F-D3C7-4447-BF6A-EF476427E212}" destId="{4C46CE93-A590-544B-B16E-D27F73703B3A}" srcOrd="1" destOrd="0" presId="urn:microsoft.com/office/officeart/2005/8/layout/process5"/>
    <dgm:cxn modelId="{650F5921-55B3-A642-9AC4-913B1A47920B}" type="presOf" srcId="{CA422F3E-1FB7-6E42-A6FD-5BC929B85DB0}" destId="{0FD88759-A2B6-A747-840F-9E016F5EB599}" srcOrd="1" destOrd="0" presId="urn:microsoft.com/office/officeart/2005/8/layout/process5"/>
    <dgm:cxn modelId="{D11DF035-4365-744C-975E-EE543180943C}" type="presOf" srcId="{33D37699-0281-7741-A87F-40CFB501FA67}" destId="{FAFE4F71-0941-294C-921A-6BC065E8855D}" srcOrd="1" destOrd="0" presId="urn:microsoft.com/office/officeart/2005/8/layout/process5"/>
    <dgm:cxn modelId="{AFA6BC3A-8581-1E4D-81FA-DB9E15209C50}" type="presOf" srcId="{7D19DB58-478E-E241-8570-62242D157057}" destId="{7E5EC2F7-78A2-6541-97E3-BD840AA544EB}" srcOrd="0" destOrd="0" presId="urn:microsoft.com/office/officeart/2005/8/layout/process5"/>
    <dgm:cxn modelId="{1A9D9A3D-438D-114E-8CDD-DD0AB4AB4099}" type="presOf" srcId="{CE4DA237-639C-DB4C-AAE8-880211DC4889}" destId="{C23949AB-809C-0842-8BF1-40104B8454F7}" srcOrd="0" destOrd="0" presId="urn:microsoft.com/office/officeart/2005/8/layout/process5"/>
    <dgm:cxn modelId="{87BB975E-87CF-A14B-9FA6-5AC3B7564737}" type="presOf" srcId="{B484BC6E-009B-724E-94E8-25888848B259}" destId="{BBFA4DB6-D796-CE43-B4D1-46DD5D33E81C}" srcOrd="0" destOrd="0" presId="urn:microsoft.com/office/officeart/2005/8/layout/process5"/>
    <dgm:cxn modelId="{DBCFB75F-FB3C-A542-B27E-F7C892482148}" srcId="{094C71AA-620E-8946-8E6E-008876AD69F7}" destId="{741157EB-D5B1-C84F-864E-B5A3FDA679B8}" srcOrd="8" destOrd="0" parTransId="{FF36DCE7-468B-4541-AE32-25931A874079}" sibTransId="{CA422F3E-1FB7-6E42-A6FD-5BC929B85DB0}"/>
    <dgm:cxn modelId="{07CBF266-A368-5840-ADB5-5C187A403439}" type="presOf" srcId="{39847517-FA36-FF4B-B912-D7851C53B194}" destId="{9B60EFDE-F511-D64B-8308-87C21DF4124F}" srcOrd="0" destOrd="0" presId="urn:microsoft.com/office/officeart/2005/8/layout/process5"/>
    <dgm:cxn modelId="{0AC80948-297B-DA47-9238-1C0723856C26}" type="presOf" srcId="{2F6D2E86-5C2E-2B41-BEEA-5AF869DB6B70}" destId="{AD950D80-AE59-6640-9DB4-F59EA3D26C61}" srcOrd="1" destOrd="0" presId="urn:microsoft.com/office/officeart/2005/8/layout/process5"/>
    <dgm:cxn modelId="{2104F26A-5C0F-F644-A6E3-1D3E199C2082}" type="presOf" srcId="{CE4DA237-639C-DB4C-AAE8-880211DC4889}" destId="{97AA5E23-B732-044C-AF75-EF3F845CA123}" srcOrd="1" destOrd="0" presId="urn:microsoft.com/office/officeart/2005/8/layout/process5"/>
    <dgm:cxn modelId="{6CF5B350-A573-A745-BE7B-FC3EACF053EF}" type="presOf" srcId="{D7ECC544-29F5-894F-8FB3-E45CDBD6CB96}" destId="{2E7058AB-13C6-7B4E-B516-ED7B67266088}" srcOrd="0" destOrd="0" presId="urn:microsoft.com/office/officeart/2005/8/layout/process5"/>
    <dgm:cxn modelId="{ADB9FF70-AFFD-324B-92B9-26B09A7A00F4}" srcId="{094C71AA-620E-8946-8E6E-008876AD69F7}" destId="{70624E5D-DC9D-304A-80C7-B33CB14E0E25}" srcOrd="9" destOrd="0" parTransId="{0BCB52D5-E36C-9A4A-AF29-8B23487B1396}" sibTransId="{D7ECC544-29F5-894F-8FB3-E45CDBD6CB96}"/>
    <dgm:cxn modelId="{6ABA9D78-16B5-4040-AB98-B06A13C5C539}" srcId="{094C71AA-620E-8946-8E6E-008876AD69F7}" destId="{2B912F8A-2C77-4747-B24C-E548C5D52820}" srcOrd="0" destOrd="0" parTransId="{BBA271EB-40E2-8D44-9951-5A55C4BC9EEB}" sibTransId="{D098D07E-9A91-9448-8836-444D011EB3CD}"/>
    <dgm:cxn modelId="{CEA46A82-982A-E845-9F43-34F2F9DD407D}" srcId="{094C71AA-620E-8946-8E6E-008876AD69F7}" destId="{B3B1B744-3D6C-AB4A-864C-DA438B67FE1A}" srcOrd="11" destOrd="0" parTransId="{556311CD-5B1E-2E47-A3A9-1D250571B648}" sibTransId="{D0184704-49FB-4C40-9B64-A7D57BDCB9DE}"/>
    <dgm:cxn modelId="{DBB2BB85-4FD2-F547-AE8B-5649B086A85C}" type="presOf" srcId="{741157EB-D5B1-C84F-864E-B5A3FDA679B8}" destId="{D6A3CEAD-6DEF-4340-806B-C87400E85DBC}" srcOrd="0" destOrd="0" presId="urn:microsoft.com/office/officeart/2005/8/layout/process5"/>
    <dgm:cxn modelId="{7A4DB18D-B4E3-C44B-9FD8-C18ECB0775FF}" type="presOf" srcId="{2B912F8A-2C77-4747-B24C-E548C5D52820}" destId="{A3E06B7A-686F-B446-A97A-77FA7591BCF7}" srcOrd="0" destOrd="0" presId="urn:microsoft.com/office/officeart/2005/8/layout/process5"/>
    <dgm:cxn modelId="{14C061A1-BC81-E046-B1BB-EEE70BD4E1D7}" srcId="{094C71AA-620E-8946-8E6E-008876AD69F7}" destId="{791DBB0C-0DDC-ED46-B5DD-909995EF5B22}" srcOrd="7" destOrd="0" parTransId="{FAFAC809-CCF8-774B-9453-27656DDF5F5C}" sibTransId="{CE4DA237-639C-DB4C-AAE8-880211DC4889}"/>
    <dgm:cxn modelId="{3ECBD2A2-F46A-A540-937F-4ECC50D75C74}" srcId="{094C71AA-620E-8946-8E6E-008876AD69F7}" destId="{D0571F9F-6294-F04C-A634-D6D14142D2C9}" srcOrd="10" destOrd="0" parTransId="{AD42097A-B30A-E940-98B4-E2C903F598CC}" sibTransId="{33D37699-0281-7741-A87F-40CFB501FA67}"/>
    <dgm:cxn modelId="{F2D581A5-5B2F-0A4D-9FF1-7AC1A3FCE713}" srcId="{094C71AA-620E-8946-8E6E-008876AD69F7}" destId="{D62795A9-D453-E641-8B14-6E3A319B8B93}" srcOrd="1" destOrd="0" parTransId="{45D05BC4-7B47-A647-A75C-3F8ACF0BE399}" sibTransId="{2F6D2E86-5C2E-2B41-BEEA-5AF869DB6B70}"/>
    <dgm:cxn modelId="{A48BECAE-CC78-B746-AF9C-5177B0577F9B}" type="presOf" srcId="{2F6D2E86-5C2E-2B41-BEEA-5AF869DB6B70}" destId="{829CB908-49C7-BC41-88E7-A28DE7FFAFA9}" srcOrd="0" destOrd="0" presId="urn:microsoft.com/office/officeart/2005/8/layout/process5"/>
    <dgm:cxn modelId="{09004FB1-E14E-294D-9AE3-AC0271D7B18C}" type="presOf" srcId="{D62795A9-D453-E641-8B14-6E3A319B8B93}" destId="{E6B1CCE7-281E-D740-B17C-060692731A84}" srcOrd="0" destOrd="0" presId="urn:microsoft.com/office/officeart/2005/8/layout/process5"/>
    <dgm:cxn modelId="{F519E6B6-8EFE-8A49-87F3-F004626ABDFE}" srcId="{094C71AA-620E-8946-8E6E-008876AD69F7}" destId="{62A5B4F7-35D3-4F4C-AE80-37F33FE7B0B3}" srcOrd="3" destOrd="0" parTransId="{77CA3E0D-95F4-7142-B3AA-C71805742946}" sibTransId="{29925B4F-D3C7-4447-BF6A-EF476427E212}"/>
    <dgm:cxn modelId="{50866CBE-95D9-BA46-B308-A61DA1A28D09}" srcId="{094C71AA-620E-8946-8E6E-008876AD69F7}" destId="{C2CB1FDF-EBD8-CF4E-A952-153B47F58704}" srcOrd="4" destOrd="0" parTransId="{58038AC9-15FD-434F-B035-695FDB92D0FE}" sibTransId="{39847517-FA36-FF4B-B912-D7851C53B194}"/>
    <dgm:cxn modelId="{B21941BF-262E-0C45-82C9-A73EAC778355}" type="presOf" srcId="{70624E5D-DC9D-304A-80C7-B33CB14E0E25}" destId="{1A9BCE9D-5235-654D-A43F-3FB087393E8B}" srcOrd="0" destOrd="0" presId="urn:microsoft.com/office/officeart/2005/8/layout/process5"/>
    <dgm:cxn modelId="{0EE868C1-252A-4A4C-83AF-18BC8F47B4E5}" srcId="{094C71AA-620E-8946-8E6E-008876AD69F7}" destId="{8DA971C2-F055-5449-8291-F8BCBD14B9BF}" srcOrd="6" destOrd="0" parTransId="{0666A860-7292-4647-819B-5CB7B4F52DE1}" sibTransId="{B484BC6E-009B-724E-94E8-25888848B259}"/>
    <dgm:cxn modelId="{DC4F49C6-E9C8-2F47-B2F6-B58E0DA79CBE}" type="presOf" srcId="{48EA7CBA-2B52-B040-A27C-9817ED3ADE4E}" destId="{036FA12A-36B1-5D43-8CF0-663C51C1CA57}" srcOrd="0" destOrd="0" presId="urn:microsoft.com/office/officeart/2005/8/layout/process5"/>
    <dgm:cxn modelId="{54AD19C8-7B0E-304C-80AD-1C1AD12E5EC2}" type="presOf" srcId="{E5754283-9CD8-C54D-911C-AF2FA65EEAE3}" destId="{E084B81E-EA0C-EA4C-B962-B66272A370A7}" srcOrd="0" destOrd="0" presId="urn:microsoft.com/office/officeart/2005/8/layout/process5"/>
    <dgm:cxn modelId="{B23FBBC8-0A01-1940-AEBC-363409C3745D}" type="presOf" srcId="{B3B1B744-3D6C-AB4A-864C-DA438B67FE1A}" destId="{164AF535-9CA9-7B49-9A4E-0997B04FCBF8}" srcOrd="0" destOrd="0" presId="urn:microsoft.com/office/officeart/2005/8/layout/process5"/>
    <dgm:cxn modelId="{984F6ACB-0321-6A4A-B025-D2935D3CD8C3}" type="presOf" srcId="{D098D07E-9A91-9448-8836-444D011EB3CD}" destId="{17A20ED4-FB94-D744-98EB-BA80F42C504B}" srcOrd="0" destOrd="0" presId="urn:microsoft.com/office/officeart/2005/8/layout/process5"/>
    <dgm:cxn modelId="{AF9241CD-217C-0E45-B6F4-58B806F4EA5C}" srcId="{094C71AA-620E-8946-8E6E-008876AD69F7}" destId="{E5754283-9CD8-C54D-911C-AF2FA65EEAE3}" srcOrd="2" destOrd="0" parTransId="{4E92A40F-C16B-5746-B9EC-F8958AB1BE28}" sibTransId="{0B029179-8C5B-BE48-BBC9-48214B7CA15E}"/>
    <dgm:cxn modelId="{FAB906CE-1F4A-AD41-8609-1F3E7AC97008}" type="presOf" srcId="{8DA971C2-F055-5449-8291-F8BCBD14B9BF}" destId="{619CD45E-116F-7846-AFB7-6854F8946381}" srcOrd="0" destOrd="0" presId="urn:microsoft.com/office/officeart/2005/8/layout/process5"/>
    <dgm:cxn modelId="{515ED0D8-5D36-3B41-AED6-50950C3FFEDC}" type="presOf" srcId="{29925B4F-D3C7-4447-BF6A-EF476427E212}" destId="{65BEB175-4C28-4A4A-9720-C29FC1B752EB}" srcOrd="0" destOrd="0" presId="urn:microsoft.com/office/officeart/2005/8/layout/process5"/>
    <dgm:cxn modelId="{6E08FFE3-6D30-6C4D-A071-F5EFA0A0A09B}" type="presOf" srcId="{D0571F9F-6294-F04C-A634-D6D14142D2C9}" destId="{5A915B85-58AE-2F4F-AE4F-E4EA72B97555}" srcOrd="0" destOrd="0" presId="urn:microsoft.com/office/officeart/2005/8/layout/process5"/>
    <dgm:cxn modelId="{D05585E8-1675-CB4B-AEB1-7208A1253CEA}" type="presOf" srcId="{D098D07E-9A91-9448-8836-444D011EB3CD}" destId="{661CC235-D373-D24C-9909-7811CA889739}" srcOrd="1" destOrd="0" presId="urn:microsoft.com/office/officeart/2005/8/layout/process5"/>
    <dgm:cxn modelId="{2DF0BEE9-7173-494B-BA3F-B6F521C4A54C}" type="presOf" srcId="{62A5B4F7-35D3-4F4C-AE80-37F33FE7B0B3}" destId="{404F9D78-F3E9-974A-BEB6-9E6C2A9A4963}" srcOrd="0" destOrd="0" presId="urn:microsoft.com/office/officeart/2005/8/layout/process5"/>
    <dgm:cxn modelId="{157A32EE-CFAE-684B-923F-694954701256}" type="presOf" srcId="{791DBB0C-0DDC-ED46-B5DD-909995EF5B22}" destId="{90E4ADBC-7ACD-D34E-A737-4351C072B3F3}" srcOrd="0" destOrd="0" presId="urn:microsoft.com/office/officeart/2005/8/layout/process5"/>
    <dgm:cxn modelId="{80F292EE-56FD-BD4D-8F87-3DCDE306F127}" type="presOf" srcId="{0B029179-8C5B-BE48-BBC9-48214B7CA15E}" destId="{C4AF77BB-197C-2945-9FCB-9EB85576A4B3}" srcOrd="0" destOrd="0" presId="urn:microsoft.com/office/officeart/2005/8/layout/process5"/>
    <dgm:cxn modelId="{C5E76CF2-E250-1F44-AC31-237072341ECE}" type="presOf" srcId="{094C71AA-620E-8946-8E6E-008876AD69F7}" destId="{E8F3262F-7108-1B4C-8B86-FE58D01F9509}" srcOrd="0" destOrd="0" presId="urn:microsoft.com/office/officeart/2005/8/layout/process5"/>
    <dgm:cxn modelId="{F794A7F5-1EBE-8E44-A9D8-FF6B35C3CD66}" type="presOf" srcId="{39847517-FA36-FF4B-B912-D7851C53B194}" destId="{F7A35365-E94F-F348-BA46-BAB3287CB0D4}" srcOrd="1" destOrd="0" presId="urn:microsoft.com/office/officeart/2005/8/layout/process5"/>
    <dgm:cxn modelId="{47F742F7-10DC-8945-A4A6-66ED244BF1CF}" type="presOf" srcId="{B484BC6E-009B-724E-94E8-25888848B259}" destId="{FA45F06C-17B8-7D46-910D-5FC9D1BCE95C}" srcOrd="1" destOrd="0" presId="urn:microsoft.com/office/officeart/2005/8/layout/process5"/>
    <dgm:cxn modelId="{97EA60FB-4B41-4046-9695-280770781BC8}" type="presOf" srcId="{33D37699-0281-7741-A87F-40CFB501FA67}" destId="{4822B3E2-878A-844B-AD04-09B92219580B}" srcOrd="0" destOrd="0" presId="urn:microsoft.com/office/officeart/2005/8/layout/process5"/>
    <dgm:cxn modelId="{B58E338D-F656-D54B-998A-47E7F71D6590}" type="presParOf" srcId="{E8F3262F-7108-1B4C-8B86-FE58D01F9509}" destId="{A3E06B7A-686F-B446-A97A-77FA7591BCF7}" srcOrd="0" destOrd="0" presId="urn:microsoft.com/office/officeart/2005/8/layout/process5"/>
    <dgm:cxn modelId="{AD635F1B-9456-7141-A87D-1F3260B8EA58}" type="presParOf" srcId="{E8F3262F-7108-1B4C-8B86-FE58D01F9509}" destId="{17A20ED4-FB94-D744-98EB-BA80F42C504B}" srcOrd="1" destOrd="0" presId="urn:microsoft.com/office/officeart/2005/8/layout/process5"/>
    <dgm:cxn modelId="{F5C4AB5B-9867-3E4E-A1D9-BA7FB98BE98B}" type="presParOf" srcId="{17A20ED4-FB94-D744-98EB-BA80F42C504B}" destId="{661CC235-D373-D24C-9909-7811CA889739}" srcOrd="0" destOrd="0" presId="urn:microsoft.com/office/officeart/2005/8/layout/process5"/>
    <dgm:cxn modelId="{4C73BC23-5832-C147-A12D-0CFA20EF952E}" type="presParOf" srcId="{E8F3262F-7108-1B4C-8B86-FE58D01F9509}" destId="{E6B1CCE7-281E-D740-B17C-060692731A84}" srcOrd="2" destOrd="0" presId="urn:microsoft.com/office/officeart/2005/8/layout/process5"/>
    <dgm:cxn modelId="{70BE771C-444E-D943-BA09-ED4D9C3A51A7}" type="presParOf" srcId="{E8F3262F-7108-1B4C-8B86-FE58D01F9509}" destId="{829CB908-49C7-BC41-88E7-A28DE7FFAFA9}" srcOrd="3" destOrd="0" presId="urn:microsoft.com/office/officeart/2005/8/layout/process5"/>
    <dgm:cxn modelId="{CDCCA193-A606-A142-9E44-AA6E7949D9B5}" type="presParOf" srcId="{829CB908-49C7-BC41-88E7-A28DE7FFAFA9}" destId="{AD950D80-AE59-6640-9DB4-F59EA3D26C61}" srcOrd="0" destOrd="0" presId="urn:microsoft.com/office/officeart/2005/8/layout/process5"/>
    <dgm:cxn modelId="{8D9EF60B-676B-ED49-B637-BF5FFD31C202}" type="presParOf" srcId="{E8F3262F-7108-1B4C-8B86-FE58D01F9509}" destId="{E084B81E-EA0C-EA4C-B962-B66272A370A7}" srcOrd="4" destOrd="0" presId="urn:microsoft.com/office/officeart/2005/8/layout/process5"/>
    <dgm:cxn modelId="{98438E07-BAE7-4140-97C9-5416265808E4}" type="presParOf" srcId="{E8F3262F-7108-1B4C-8B86-FE58D01F9509}" destId="{C4AF77BB-197C-2945-9FCB-9EB85576A4B3}" srcOrd="5" destOrd="0" presId="urn:microsoft.com/office/officeart/2005/8/layout/process5"/>
    <dgm:cxn modelId="{EDC211DF-819F-5140-856E-1C6CCA25D806}" type="presParOf" srcId="{C4AF77BB-197C-2945-9FCB-9EB85576A4B3}" destId="{11DE0D76-19E3-3C44-B686-557D3F494952}" srcOrd="0" destOrd="0" presId="urn:microsoft.com/office/officeart/2005/8/layout/process5"/>
    <dgm:cxn modelId="{497A6606-EFE0-2742-8D16-A520C79533FB}" type="presParOf" srcId="{E8F3262F-7108-1B4C-8B86-FE58D01F9509}" destId="{404F9D78-F3E9-974A-BEB6-9E6C2A9A4963}" srcOrd="6" destOrd="0" presId="urn:microsoft.com/office/officeart/2005/8/layout/process5"/>
    <dgm:cxn modelId="{A696A614-68EF-4241-A9B8-94826D0D677D}" type="presParOf" srcId="{E8F3262F-7108-1B4C-8B86-FE58D01F9509}" destId="{65BEB175-4C28-4A4A-9720-C29FC1B752EB}" srcOrd="7" destOrd="0" presId="urn:microsoft.com/office/officeart/2005/8/layout/process5"/>
    <dgm:cxn modelId="{4B470105-64B5-9B4A-9ECF-71414036B42C}" type="presParOf" srcId="{65BEB175-4C28-4A4A-9720-C29FC1B752EB}" destId="{4C46CE93-A590-544B-B16E-D27F73703B3A}" srcOrd="0" destOrd="0" presId="urn:microsoft.com/office/officeart/2005/8/layout/process5"/>
    <dgm:cxn modelId="{424658CF-4BF0-6847-8AF1-F2413BCA0A56}" type="presParOf" srcId="{E8F3262F-7108-1B4C-8B86-FE58D01F9509}" destId="{8BB79C0F-A5BC-8F4A-87C4-9E41C5C3740D}" srcOrd="8" destOrd="0" presId="urn:microsoft.com/office/officeart/2005/8/layout/process5"/>
    <dgm:cxn modelId="{E94EE114-3355-EC47-8290-58C5A1D5033B}" type="presParOf" srcId="{E8F3262F-7108-1B4C-8B86-FE58D01F9509}" destId="{9B60EFDE-F511-D64B-8308-87C21DF4124F}" srcOrd="9" destOrd="0" presId="urn:microsoft.com/office/officeart/2005/8/layout/process5"/>
    <dgm:cxn modelId="{2B75AB21-8634-294D-9EE2-5FC2801F7B5F}" type="presParOf" srcId="{9B60EFDE-F511-D64B-8308-87C21DF4124F}" destId="{F7A35365-E94F-F348-BA46-BAB3287CB0D4}" srcOrd="0" destOrd="0" presId="urn:microsoft.com/office/officeart/2005/8/layout/process5"/>
    <dgm:cxn modelId="{D11F6020-AF51-CF40-95AC-3FD38DC5C28D}" type="presParOf" srcId="{E8F3262F-7108-1B4C-8B86-FE58D01F9509}" destId="{7E5EC2F7-78A2-6541-97E3-BD840AA544EB}" srcOrd="10" destOrd="0" presId="urn:microsoft.com/office/officeart/2005/8/layout/process5"/>
    <dgm:cxn modelId="{E77BB44D-8CC4-F248-B77D-428A2E1B9155}" type="presParOf" srcId="{E8F3262F-7108-1B4C-8B86-FE58D01F9509}" destId="{036FA12A-36B1-5D43-8CF0-663C51C1CA57}" srcOrd="11" destOrd="0" presId="urn:microsoft.com/office/officeart/2005/8/layout/process5"/>
    <dgm:cxn modelId="{CEAEBBAD-CDB5-F244-9A62-F1CE84E086C6}" type="presParOf" srcId="{036FA12A-36B1-5D43-8CF0-663C51C1CA57}" destId="{65F087CF-3510-094F-9C46-8C431844605A}" srcOrd="0" destOrd="0" presId="urn:microsoft.com/office/officeart/2005/8/layout/process5"/>
    <dgm:cxn modelId="{C4E26058-B6A4-794E-8165-979881CE6E65}" type="presParOf" srcId="{E8F3262F-7108-1B4C-8B86-FE58D01F9509}" destId="{619CD45E-116F-7846-AFB7-6854F8946381}" srcOrd="12" destOrd="0" presId="urn:microsoft.com/office/officeart/2005/8/layout/process5"/>
    <dgm:cxn modelId="{00F36C47-6821-0D45-A5F0-6FC0A6168C34}" type="presParOf" srcId="{E8F3262F-7108-1B4C-8B86-FE58D01F9509}" destId="{BBFA4DB6-D796-CE43-B4D1-46DD5D33E81C}" srcOrd="13" destOrd="0" presId="urn:microsoft.com/office/officeart/2005/8/layout/process5"/>
    <dgm:cxn modelId="{867BC0D7-8DB0-C04A-9F50-90BB13C69C9C}" type="presParOf" srcId="{BBFA4DB6-D796-CE43-B4D1-46DD5D33E81C}" destId="{FA45F06C-17B8-7D46-910D-5FC9D1BCE95C}" srcOrd="0" destOrd="0" presId="urn:microsoft.com/office/officeart/2005/8/layout/process5"/>
    <dgm:cxn modelId="{078E9DDF-F57A-544F-A1B4-506EE07C2103}" type="presParOf" srcId="{E8F3262F-7108-1B4C-8B86-FE58D01F9509}" destId="{90E4ADBC-7ACD-D34E-A737-4351C072B3F3}" srcOrd="14" destOrd="0" presId="urn:microsoft.com/office/officeart/2005/8/layout/process5"/>
    <dgm:cxn modelId="{EE890738-EE39-B947-B22C-5D82FE215A5F}" type="presParOf" srcId="{E8F3262F-7108-1B4C-8B86-FE58D01F9509}" destId="{C23949AB-809C-0842-8BF1-40104B8454F7}" srcOrd="15" destOrd="0" presId="urn:microsoft.com/office/officeart/2005/8/layout/process5"/>
    <dgm:cxn modelId="{40187049-CC14-9D40-9E3A-E3673ECA6B05}" type="presParOf" srcId="{C23949AB-809C-0842-8BF1-40104B8454F7}" destId="{97AA5E23-B732-044C-AF75-EF3F845CA123}" srcOrd="0" destOrd="0" presId="urn:microsoft.com/office/officeart/2005/8/layout/process5"/>
    <dgm:cxn modelId="{46721F4A-775B-E741-B062-631EE555A551}" type="presParOf" srcId="{E8F3262F-7108-1B4C-8B86-FE58D01F9509}" destId="{D6A3CEAD-6DEF-4340-806B-C87400E85DBC}" srcOrd="16" destOrd="0" presId="urn:microsoft.com/office/officeart/2005/8/layout/process5"/>
    <dgm:cxn modelId="{79674973-C53C-DB4A-B107-C5096BA02A43}" type="presParOf" srcId="{E8F3262F-7108-1B4C-8B86-FE58D01F9509}" destId="{644B1F02-81F1-4B4A-AF85-9BBBE85257E1}" srcOrd="17" destOrd="0" presId="urn:microsoft.com/office/officeart/2005/8/layout/process5"/>
    <dgm:cxn modelId="{2190C30E-B063-C042-946C-295799F0523C}" type="presParOf" srcId="{644B1F02-81F1-4B4A-AF85-9BBBE85257E1}" destId="{0FD88759-A2B6-A747-840F-9E016F5EB599}" srcOrd="0" destOrd="0" presId="urn:microsoft.com/office/officeart/2005/8/layout/process5"/>
    <dgm:cxn modelId="{E3319844-FDB0-ED4F-9EF1-36C412D9E8B2}" type="presParOf" srcId="{E8F3262F-7108-1B4C-8B86-FE58D01F9509}" destId="{1A9BCE9D-5235-654D-A43F-3FB087393E8B}" srcOrd="18" destOrd="0" presId="urn:microsoft.com/office/officeart/2005/8/layout/process5"/>
    <dgm:cxn modelId="{47918FB4-36B3-B54B-A909-89EB509344D4}" type="presParOf" srcId="{E8F3262F-7108-1B4C-8B86-FE58D01F9509}" destId="{2E7058AB-13C6-7B4E-B516-ED7B67266088}" srcOrd="19" destOrd="0" presId="urn:microsoft.com/office/officeart/2005/8/layout/process5"/>
    <dgm:cxn modelId="{0ED3B52F-3FD8-7C44-9EFE-3C70675FCF7B}" type="presParOf" srcId="{2E7058AB-13C6-7B4E-B516-ED7B67266088}" destId="{367B990C-B818-FB41-9AF0-EC65698EBB25}" srcOrd="0" destOrd="0" presId="urn:microsoft.com/office/officeart/2005/8/layout/process5"/>
    <dgm:cxn modelId="{EF448866-0519-7B4C-B556-B1B7E6488B9F}" type="presParOf" srcId="{E8F3262F-7108-1B4C-8B86-FE58D01F9509}" destId="{5A915B85-58AE-2F4F-AE4F-E4EA72B97555}" srcOrd="20" destOrd="0" presId="urn:microsoft.com/office/officeart/2005/8/layout/process5"/>
    <dgm:cxn modelId="{39A5A1C4-0BE1-244B-83C6-F384631106B5}" type="presParOf" srcId="{E8F3262F-7108-1B4C-8B86-FE58D01F9509}" destId="{4822B3E2-878A-844B-AD04-09B92219580B}" srcOrd="21" destOrd="0" presId="urn:microsoft.com/office/officeart/2005/8/layout/process5"/>
    <dgm:cxn modelId="{8349F383-BECE-A949-B65A-5347DCC010F3}" type="presParOf" srcId="{4822B3E2-878A-844B-AD04-09B92219580B}" destId="{FAFE4F71-0941-294C-921A-6BC065E8855D}" srcOrd="0" destOrd="0" presId="urn:microsoft.com/office/officeart/2005/8/layout/process5"/>
    <dgm:cxn modelId="{B2D2026D-8221-AB43-905D-960699ABD31C}" type="presParOf" srcId="{E8F3262F-7108-1B4C-8B86-FE58D01F9509}" destId="{164AF535-9CA9-7B49-9A4E-0997B04FCBF8}" srcOrd="22"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C08A63-E891-4482-BB38-11207E6F845F}">
      <dsp:nvSpPr>
        <dsp:cNvPr id="0" name=""/>
        <dsp:cNvSpPr/>
      </dsp:nvSpPr>
      <dsp:spPr>
        <a:xfrm>
          <a:off x="4200148" y="458441"/>
          <a:ext cx="98244" cy="423844"/>
        </a:xfrm>
        <a:custGeom>
          <a:avLst/>
          <a:gdLst/>
          <a:ahLst/>
          <a:cxnLst/>
          <a:rect l="0" t="0" r="0" b="0"/>
          <a:pathLst>
            <a:path>
              <a:moveTo>
                <a:pt x="0" y="0"/>
              </a:moveTo>
              <a:lnTo>
                <a:pt x="0" y="423844"/>
              </a:lnTo>
              <a:lnTo>
                <a:pt x="98244" y="423844"/>
              </a:lnTo>
            </a:path>
          </a:pathLst>
        </a:custGeom>
        <a:noFill/>
        <a:ln w="25400" cap="flat" cmpd="sng" algn="ctr">
          <a:solidFill>
            <a:schemeClr val="accent3">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4E57795-6C21-429C-892D-4D13571CDE3D}">
      <dsp:nvSpPr>
        <dsp:cNvPr id="0" name=""/>
        <dsp:cNvSpPr/>
      </dsp:nvSpPr>
      <dsp:spPr>
        <a:xfrm>
          <a:off x="4105846" y="458441"/>
          <a:ext cx="94301" cy="423844"/>
        </a:xfrm>
        <a:custGeom>
          <a:avLst/>
          <a:gdLst/>
          <a:ahLst/>
          <a:cxnLst/>
          <a:rect l="0" t="0" r="0" b="0"/>
          <a:pathLst>
            <a:path>
              <a:moveTo>
                <a:pt x="94301" y="0"/>
              </a:moveTo>
              <a:lnTo>
                <a:pt x="94301" y="423844"/>
              </a:lnTo>
              <a:lnTo>
                <a:pt x="0" y="423844"/>
              </a:lnTo>
            </a:path>
          </a:pathLst>
        </a:custGeom>
        <a:noFill/>
        <a:ln w="25400" cap="flat" cmpd="sng" algn="ctr">
          <a:solidFill>
            <a:schemeClr val="accent3">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2887D50-6BA6-4307-BED1-F3C9DE923E28}">
      <dsp:nvSpPr>
        <dsp:cNvPr id="0" name=""/>
        <dsp:cNvSpPr/>
      </dsp:nvSpPr>
      <dsp:spPr>
        <a:xfrm>
          <a:off x="5499509" y="1762494"/>
          <a:ext cx="137532" cy="1072753"/>
        </a:xfrm>
        <a:custGeom>
          <a:avLst/>
          <a:gdLst/>
          <a:ahLst/>
          <a:cxnLst/>
          <a:rect l="0" t="0" r="0" b="0"/>
          <a:pathLst>
            <a:path>
              <a:moveTo>
                <a:pt x="0" y="0"/>
              </a:moveTo>
              <a:lnTo>
                <a:pt x="0" y="1072753"/>
              </a:lnTo>
              <a:lnTo>
                <a:pt x="137532" y="1072753"/>
              </a:lnTo>
            </a:path>
          </a:pathLst>
        </a:custGeom>
        <a:noFill/>
        <a:ln w="25400" cap="flat" cmpd="sng" algn="ctr">
          <a:solidFill>
            <a:schemeClr val="accent4">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11A37D8B-8DF1-422F-9C61-E3E1B59BAA15}">
      <dsp:nvSpPr>
        <dsp:cNvPr id="0" name=""/>
        <dsp:cNvSpPr/>
      </dsp:nvSpPr>
      <dsp:spPr>
        <a:xfrm>
          <a:off x="5499509" y="1762494"/>
          <a:ext cx="137532" cy="421766"/>
        </a:xfrm>
        <a:custGeom>
          <a:avLst/>
          <a:gdLst/>
          <a:ahLst/>
          <a:cxnLst/>
          <a:rect l="0" t="0" r="0" b="0"/>
          <a:pathLst>
            <a:path>
              <a:moveTo>
                <a:pt x="0" y="0"/>
              </a:moveTo>
              <a:lnTo>
                <a:pt x="0" y="421766"/>
              </a:lnTo>
              <a:lnTo>
                <a:pt x="137532" y="421766"/>
              </a:lnTo>
            </a:path>
          </a:pathLst>
        </a:custGeom>
        <a:noFill/>
        <a:ln w="25400" cap="flat" cmpd="sng" algn="ctr">
          <a:solidFill>
            <a:schemeClr val="accent4">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DCA25AF-B934-4DA3-BB56-7DD4B8D5BB64}">
      <dsp:nvSpPr>
        <dsp:cNvPr id="0" name=""/>
        <dsp:cNvSpPr/>
      </dsp:nvSpPr>
      <dsp:spPr>
        <a:xfrm>
          <a:off x="4200148" y="458441"/>
          <a:ext cx="1666114" cy="845610"/>
        </a:xfrm>
        <a:custGeom>
          <a:avLst/>
          <a:gdLst/>
          <a:ahLst/>
          <a:cxnLst/>
          <a:rect l="0" t="0" r="0" b="0"/>
          <a:pathLst>
            <a:path>
              <a:moveTo>
                <a:pt x="0" y="0"/>
              </a:moveTo>
              <a:lnTo>
                <a:pt x="0" y="749338"/>
              </a:lnTo>
              <a:lnTo>
                <a:pt x="1666114" y="749338"/>
              </a:lnTo>
              <a:lnTo>
                <a:pt x="1666114" y="845610"/>
              </a:lnTo>
            </a:path>
          </a:pathLst>
        </a:custGeom>
        <a:noFill/>
        <a:ln w="25400" cap="flat" cmpd="sng" algn="ctr">
          <a:solidFill>
            <a:schemeClr val="accent3">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6525BC2-0728-4BD0-B520-16CD91D3AD5B}">
      <dsp:nvSpPr>
        <dsp:cNvPr id="0" name=""/>
        <dsp:cNvSpPr/>
      </dsp:nvSpPr>
      <dsp:spPr>
        <a:xfrm>
          <a:off x="4390080" y="1762494"/>
          <a:ext cx="107055" cy="435968"/>
        </a:xfrm>
        <a:custGeom>
          <a:avLst/>
          <a:gdLst/>
          <a:ahLst/>
          <a:cxnLst/>
          <a:rect l="0" t="0" r="0" b="0"/>
          <a:pathLst>
            <a:path>
              <a:moveTo>
                <a:pt x="0" y="0"/>
              </a:moveTo>
              <a:lnTo>
                <a:pt x="0" y="435968"/>
              </a:lnTo>
              <a:lnTo>
                <a:pt x="107055" y="435968"/>
              </a:lnTo>
            </a:path>
          </a:pathLst>
        </a:custGeom>
        <a:noFill/>
        <a:ln w="25400" cap="flat" cmpd="sng" algn="ctr">
          <a:solidFill>
            <a:schemeClr val="accent4">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36AD997-8F4C-42C7-8121-129CB8186D24}">
      <dsp:nvSpPr>
        <dsp:cNvPr id="0" name=""/>
        <dsp:cNvSpPr/>
      </dsp:nvSpPr>
      <dsp:spPr>
        <a:xfrm>
          <a:off x="4390080" y="1762494"/>
          <a:ext cx="91816" cy="1735688"/>
        </a:xfrm>
        <a:custGeom>
          <a:avLst/>
          <a:gdLst/>
          <a:ahLst/>
          <a:cxnLst/>
          <a:rect l="0" t="0" r="0" b="0"/>
          <a:pathLst>
            <a:path>
              <a:moveTo>
                <a:pt x="0" y="0"/>
              </a:moveTo>
              <a:lnTo>
                <a:pt x="0" y="1735688"/>
              </a:lnTo>
              <a:lnTo>
                <a:pt x="91816" y="1735688"/>
              </a:lnTo>
            </a:path>
          </a:pathLst>
        </a:custGeom>
        <a:noFill/>
        <a:ln w="25400" cap="flat" cmpd="sng" algn="ctr">
          <a:solidFill>
            <a:schemeClr val="accent4">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CCE87DD-3661-4218-A48F-6D2BD8550469}">
      <dsp:nvSpPr>
        <dsp:cNvPr id="0" name=""/>
        <dsp:cNvSpPr/>
      </dsp:nvSpPr>
      <dsp:spPr>
        <a:xfrm>
          <a:off x="4390080" y="1762494"/>
          <a:ext cx="107055" cy="1130425"/>
        </a:xfrm>
        <a:custGeom>
          <a:avLst/>
          <a:gdLst/>
          <a:ahLst/>
          <a:cxnLst/>
          <a:rect l="0" t="0" r="0" b="0"/>
          <a:pathLst>
            <a:path>
              <a:moveTo>
                <a:pt x="0" y="0"/>
              </a:moveTo>
              <a:lnTo>
                <a:pt x="0" y="1130425"/>
              </a:lnTo>
              <a:lnTo>
                <a:pt x="107055" y="1130425"/>
              </a:lnTo>
            </a:path>
          </a:pathLst>
        </a:custGeom>
        <a:noFill/>
        <a:ln w="25400" cap="flat" cmpd="sng" algn="ctr">
          <a:solidFill>
            <a:schemeClr val="accent4">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B328303-2D04-45AA-BFED-67E7F189AF8B}">
      <dsp:nvSpPr>
        <dsp:cNvPr id="0" name=""/>
        <dsp:cNvSpPr/>
      </dsp:nvSpPr>
      <dsp:spPr>
        <a:xfrm>
          <a:off x="4200148" y="458441"/>
          <a:ext cx="556685" cy="845610"/>
        </a:xfrm>
        <a:custGeom>
          <a:avLst/>
          <a:gdLst/>
          <a:ahLst/>
          <a:cxnLst/>
          <a:rect l="0" t="0" r="0" b="0"/>
          <a:pathLst>
            <a:path>
              <a:moveTo>
                <a:pt x="0" y="0"/>
              </a:moveTo>
              <a:lnTo>
                <a:pt x="0" y="749338"/>
              </a:lnTo>
              <a:lnTo>
                <a:pt x="556685" y="749338"/>
              </a:lnTo>
              <a:lnTo>
                <a:pt x="556685" y="845610"/>
              </a:lnTo>
            </a:path>
          </a:pathLst>
        </a:custGeom>
        <a:noFill/>
        <a:ln w="25400" cap="flat" cmpd="sng" algn="ctr">
          <a:solidFill>
            <a:schemeClr val="accent3">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2169695-87BE-425E-B397-28438B033CA4}">
      <dsp:nvSpPr>
        <dsp:cNvPr id="0" name=""/>
        <dsp:cNvSpPr/>
      </dsp:nvSpPr>
      <dsp:spPr>
        <a:xfrm>
          <a:off x="3280651" y="1762494"/>
          <a:ext cx="137532" cy="2374728"/>
        </a:xfrm>
        <a:custGeom>
          <a:avLst/>
          <a:gdLst/>
          <a:ahLst/>
          <a:cxnLst/>
          <a:rect l="0" t="0" r="0" b="0"/>
          <a:pathLst>
            <a:path>
              <a:moveTo>
                <a:pt x="0" y="0"/>
              </a:moveTo>
              <a:lnTo>
                <a:pt x="0" y="2374728"/>
              </a:lnTo>
              <a:lnTo>
                <a:pt x="137532" y="2374728"/>
              </a:lnTo>
            </a:path>
          </a:pathLst>
        </a:custGeom>
        <a:noFill/>
        <a:ln w="25400" cap="flat" cmpd="sng" algn="ctr">
          <a:solidFill>
            <a:schemeClr val="accent4">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84957C0-9817-4598-8998-BECBA871BC76}">
      <dsp:nvSpPr>
        <dsp:cNvPr id="0" name=""/>
        <dsp:cNvSpPr/>
      </dsp:nvSpPr>
      <dsp:spPr>
        <a:xfrm>
          <a:off x="3280651" y="1762494"/>
          <a:ext cx="137532" cy="1723741"/>
        </a:xfrm>
        <a:custGeom>
          <a:avLst/>
          <a:gdLst/>
          <a:ahLst/>
          <a:cxnLst/>
          <a:rect l="0" t="0" r="0" b="0"/>
          <a:pathLst>
            <a:path>
              <a:moveTo>
                <a:pt x="0" y="0"/>
              </a:moveTo>
              <a:lnTo>
                <a:pt x="0" y="1723741"/>
              </a:lnTo>
              <a:lnTo>
                <a:pt x="137532" y="1723741"/>
              </a:lnTo>
            </a:path>
          </a:pathLst>
        </a:custGeom>
        <a:noFill/>
        <a:ln w="25400" cap="flat" cmpd="sng" algn="ctr">
          <a:solidFill>
            <a:schemeClr val="accent4">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CB22C69-3325-4956-8E03-02A85F3FCC8B}">
      <dsp:nvSpPr>
        <dsp:cNvPr id="0" name=""/>
        <dsp:cNvSpPr/>
      </dsp:nvSpPr>
      <dsp:spPr>
        <a:xfrm>
          <a:off x="3280651" y="1762494"/>
          <a:ext cx="137532" cy="1072753"/>
        </a:xfrm>
        <a:custGeom>
          <a:avLst/>
          <a:gdLst/>
          <a:ahLst/>
          <a:cxnLst/>
          <a:rect l="0" t="0" r="0" b="0"/>
          <a:pathLst>
            <a:path>
              <a:moveTo>
                <a:pt x="0" y="0"/>
              </a:moveTo>
              <a:lnTo>
                <a:pt x="0" y="1072753"/>
              </a:lnTo>
              <a:lnTo>
                <a:pt x="137532" y="1072753"/>
              </a:lnTo>
            </a:path>
          </a:pathLst>
        </a:custGeom>
        <a:noFill/>
        <a:ln w="25400" cap="flat" cmpd="sng" algn="ctr">
          <a:solidFill>
            <a:schemeClr val="accent4">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D34E597-E9ED-42CA-A2C1-735CAAE86532}">
      <dsp:nvSpPr>
        <dsp:cNvPr id="0" name=""/>
        <dsp:cNvSpPr/>
      </dsp:nvSpPr>
      <dsp:spPr>
        <a:xfrm>
          <a:off x="3280651" y="1762494"/>
          <a:ext cx="137532" cy="421766"/>
        </a:xfrm>
        <a:custGeom>
          <a:avLst/>
          <a:gdLst/>
          <a:ahLst/>
          <a:cxnLst/>
          <a:rect l="0" t="0" r="0" b="0"/>
          <a:pathLst>
            <a:path>
              <a:moveTo>
                <a:pt x="0" y="0"/>
              </a:moveTo>
              <a:lnTo>
                <a:pt x="0" y="421766"/>
              </a:lnTo>
              <a:lnTo>
                <a:pt x="137532" y="421766"/>
              </a:lnTo>
            </a:path>
          </a:pathLst>
        </a:custGeom>
        <a:noFill/>
        <a:ln w="25400" cap="flat" cmpd="sng" algn="ctr">
          <a:solidFill>
            <a:schemeClr val="accent4">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1AC9A72A-800B-4402-8293-DEA8840B2257}">
      <dsp:nvSpPr>
        <dsp:cNvPr id="0" name=""/>
        <dsp:cNvSpPr/>
      </dsp:nvSpPr>
      <dsp:spPr>
        <a:xfrm>
          <a:off x="3647404" y="458441"/>
          <a:ext cx="552743" cy="845610"/>
        </a:xfrm>
        <a:custGeom>
          <a:avLst/>
          <a:gdLst/>
          <a:ahLst/>
          <a:cxnLst/>
          <a:rect l="0" t="0" r="0" b="0"/>
          <a:pathLst>
            <a:path>
              <a:moveTo>
                <a:pt x="552743" y="0"/>
              </a:moveTo>
              <a:lnTo>
                <a:pt x="552743" y="749338"/>
              </a:lnTo>
              <a:lnTo>
                <a:pt x="0" y="749338"/>
              </a:lnTo>
              <a:lnTo>
                <a:pt x="0" y="845610"/>
              </a:lnTo>
            </a:path>
          </a:pathLst>
        </a:custGeom>
        <a:noFill/>
        <a:ln w="25400" cap="flat" cmpd="sng" algn="ctr">
          <a:solidFill>
            <a:schemeClr val="accent3">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615A428-038B-4075-8B69-DAFF2ADE3C54}">
      <dsp:nvSpPr>
        <dsp:cNvPr id="0" name=""/>
        <dsp:cNvSpPr/>
      </dsp:nvSpPr>
      <dsp:spPr>
        <a:xfrm>
          <a:off x="2171222" y="1762494"/>
          <a:ext cx="137532" cy="1723741"/>
        </a:xfrm>
        <a:custGeom>
          <a:avLst/>
          <a:gdLst/>
          <a:ahLst/>
          <a:cxnLst/>
          <a:rect l="0" t="0" r="0" b="0"/>
          <a:pathLst>
            <a:path>
              <a:moveTo>
                <a:pt x="0" y="0"/>
              </a:moveTo>
              <a:lnTo>
                <a:pt x="0" y="1723741"/>
              </a:lnTo>
              <a:lnTo>
                <a:pt x="137532" y="1723741"/>
              </a:lnTo>
            </a:path>
          </a:pathLst>
        </a:custGeom>
        <a:noFill/>
        <a:ln w="25400" cap="flat" cmpd="sng" algn="ctr">
          <a:solidFill>
            <a:schemeClr val="accent4">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FD462778-1F65-4AF3-BBED-909AB790970D}">
      <dsp:nvSpPr>
        <dsp:cNvPr id="0" name=""/>
        <dsp:cNvSpPr/>
      </dsp:nvSpPr>
      <dsp:spPr>
        <a:xfrm>
          <a:off x="2171222" y="1762494"/>
          <a:ext cx="137532" cy="1072753"/>
        </a:xfrm>
        <a:custGeom>
          <a:avLst/>
          <a:gdLst/>
          <a:ahLst/>
          <a:cxnLst/>
          <a:rect l="0" t="0" r="0" b="0"/>
          <a:pathLst>
            <a:path>
              <a:moveTo>
                <a:pt x="0" y="0"/>
              </a:moveTo>
              <a:lnTo>
                <a:pt x="0" y="1072753"/>
              </a:lnTo>
              <a:lnTo>
                <a:pt x="137532" y="1072753"/>
              </a:lnTo>
            </a:path>
          </a:pathLst>
        </a:custGeom>
        <a:noFill/>
        <a:ln w="25400" cap="flat" cmpd="sng" algn="ctr">
          <a:solidFill>
            <a:schemeClr val="accent4">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CDA1C4A-4293-4B26-80D3-3384852DE610}">
      <dsp:nvSpPr>
        <dsp:cNvPr id="0" name=""/>
        <dsp:cNvSpPr/>
      </dsp:nvSpPr>
      <dsp:spPr>
        <a:xfrm>
          <a:off x="2171222" y="1762494"/>
          <a:ext cx="137532" cy="421766"/>
        </a:xfrm>
        <a:custGeom>
          <a:avLst/>
          <a:gdLst/>
          <a:ahLst/>
          <a:cxnLst/>
          <a:rect l="0" t="0" r="0" b="0"/>
          <a:pathLst>
            <a:path>
              <a:moveTo>
                <a:pt x="0" y="0"/>
              </a:moveTo>
              <a:lnTo>
                <a:pt x="0" y="421766"/>
              </a:lnTo>
              <a:lnTo>
                <a:pt x="137532" y="421766"/>
              </a:lnTo>
            </a:path>
          </a:pathLst>
        </a:custGeom>
        <a:noFill/>
        <a:ln w="25400" cap="flat" cmpd="sng" algn="ctr">
          <a:solidFill>
            <a:schemeClr val="accent4">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32F57A7-4F0D-48FB-8D2A-6091BFAB49C0}">
      <dsp:nvSpPr>
        <dsp:cNvPr id="0" name=""/>
        <dsp:cNvSpPr/>
      </dsp:nvSpPr>
      <dsp:spPr>
        <a:xfrm>
          <a:off x="2537975" y="458441"/>
          <a:ext cx="1662172" cy="845610"/>
        </a:xfrm>
        <a:custGeom>
          <a:avLst/>
          <a:gdLst/>
          <a:ahLst/>
          <a:cxnLst/>
          <a:rect l="0" t="0" r="0" b="0"/>
          <a:pathLst>
            <a:path>
              <a:moveTo>
                <a:pt x="1662172" y="0"/>
              </a:moveTo>
              <a:lnTo>
                <a:pt x="1662172" y="749338"/>
              </a:lnTo>
              <a:lnTo>
                <a:pt x="0" y="749338"/>
              </a:lnTo>
              <a:lnTo>
                <a:pt x="0" y="845610"/>
              </a:lnTo>
            </a:path>
          </a:pathLst>
        </a:custGeom>
        <a:noFill/>
        <a:ln w="25400" cap="flat" cmpd="sng" algn="ctr">
          <a:solidFill>
            <a:schemeClr val="accent3">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16867A0-9067-4C6E-A9F9-FAA556AE2DF7}">
      <dsp:nvSpPr>
        <dsp:cNvPr id="0" name=""/>
        <dsp:cNvSpPr/>
      </dsp:nvSpPr>
      <dsp:spPr>
        <a:xfrm>
          <a:off x="3741706" y="0"/>
          <a:ext cx="916883" cy="458441"/>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Program Management</a:t>
          </a:r>
        </a:p>
      </dsp:txBody>
      <dsp:txXfrm>
        <a:off x="3741706" y="0"/>
        <a:ext cx="916883" cy="458441"/>
      </dsp:txXfrm>
    </dsp:sp>
    <dsp:sp modelId="{A35BACD9-CCDB-4AA2-99B4-C7033AAFC97B}">
      <dsp:nvSpPr>
        <dsp:cNvPr id="0" name=""/>
        <dsp:cNvSpPr/>
      </dsp:nvSpPr>
      <dsp:spPr>
        <a:xfrm>
          <a:off x="2079534" y="1304052"/>
          <a:ext cx="916883" cy="458441"/>
        </a:xfrm>
        <a:prstGeom prst="rect">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DB Discovery Team</a:t>
          </a:r>
        </a:p>
      </dsp:txBody>
      <dsp:txXfrm>
        <a:off x="2079534" y="1304052"/>
        <a:ext cx="916883" cy="458441"/>
      </dsp:txXfrm>
    </dsp:sp>
    <dsp:sp modelId="{8C1FD4CB-1882-4304-9C03-BA8D7338A402}">
      <dsp:nvSpPr>
        <dsp:cNvPr id="0" name=""/>
        <dsp:cNvSpPr/>
      </dsp:nvSpPr>
      <dsp:spPr>
        <a:xfrm>
          <a:off x="2308754" y="1955040"/>
          <a:ext cx="916883" cy="458441"/>
        </a:xfrm>
        <a:prstGeom prst="rect">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Workload Qualification</a:t>
          </a:r>
        </a:p>
      </dsp:txBody>
      <dsp:txXfrm>
        <a:off x="2308754" y="1955040"/>
        <a:ext cx="916883" cy="458441"/>
      </dsp:txXfrm>
    </dsp:sp>
    <dsp:sp modelId="{C26185D5-FB32-458E-AC3E-C5F9229DE2BC}">
      <dsp:nvSpPr>
        <dsp:cNvPr id="0" name=""/>
        <dsp:cNvSpPr/>
      </dsp:nvSpPr>
      <dsp:spPr>
        <a:xfrm>
          <a:off x="2308754" y="2606027"/>
          <a:ext cx="916883" cy="458441"/>
        </a:xfrm>
        <a:prstGeom prst="rect">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Migration Strategy</a:t>
          </a:r>
        </a:p>
      </dsp:txBody>
      <dsp:txXfrm>
        <a:off x="2308754" y="2606027"/>
        <a:ext cx="916883" cy="458441"/>
      </dsp:txXfrm>
    </dsp:sp>
    <dsp:sp modelId="{240BE6AE-7815-4CAC-9694-F4DBDA404111}">
      <dsp:nvSpPr>
        <dsp:cNvPr id="0" name=""/>
        <dsp:cNvSpPr/>
      </dsp:nvSpPr>
      <dsp:spPr>
        <a:xfrm>
          <a:off x="2308754" y="3257014"/>
          <a:ext cx="916883" cy="458441"/>
        </a:xfrm>
        <a:prstGeom prst="rect">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Estimate Effort</a:t>
          </a:r>
        </a:p>
      </dsp:txBody>
      <dsp:txXfrm>
        <a:off x="2308754" y="3257014"/>
        <a:ext cx="916883" cy="458441"/>
      </dsp:txXfrm>
    </dsp:sp>
    <dsp:sp modelId="{6849164F-95EA-45B3-9A99-8DE73BC46B49}">
      <dsp:nvSpPr>
        <dsp:cNvPr id="0" name=""/>
        <dsp:cNvSpPr/>
      </dsp:nvSpPr>
      <dsp:spPr>
        <a:xfrm>
          <a:off x="3188963" y="1304052"/>
          <a:ext cx="916883" cy="458441"/>
        </a:xfrm>
        <a:prstGeom prst="rect">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Refactor Team</a:t>
          </a:r>
        </a:p>
      </dsp:txBody>
      <dsp:txXfrm>
        <a:off x="3188963" y="1304052"/>
        <a:ext cx="916883" cy="458441"/>
      </dsp:txXfrm>
    </dsp:sp>
    <dsp:sp modelId="{6E34B689-5801-49C5-B07D-C21654FA5F63}">
      <dsp:nvSpPr>
        <dsp:cNvPr id="0" name=""/>
        <dsp:cNvSpPr/>
      </dsp:nvSpPr>
      <dsp:spPr>
        <a:xfrm>
          <a:off x="3418184" y="1955040"/>
          <a:ext cx="916883" cy="458441"/>
        </a:xfrm>
        <a:prstGeom prst="rect">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Proserve</a:t>
          </a:r>
          <a:r>
            <a:rPr lang="en-US" sz="1000" kern="1200" dirty="0"/>
            <a:t>/GCC</a:t>
          </a:r>
        </a:p>
      </dsp:txBody>
      <dsp:txXfrm>
        <a:off x="3418184" y="1955040"/>
        <a:ext cx="916883" cy="458441"/>
      </dsp:txXfrm>
    </dsp:sp>
    <dsp:sp modelId="{C22AB51E-7A08-450C-9D8A-852BDFE62311}">
      <dsp:nvSpPr>
        <dsp:cNvPr id="0" name=""/>
        <dsp:cNvSpPr/>
      </dsp:nvSpPr>
      <dsp:spPr>
        <a:xfrm>
          <a:off x="3418184" y="2606027"/>
          <a:ext cx="916883" cy="458441"/>
        </a:xfrm>
        <a:prstGeom prst="rect">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DMA Factory</a:t>
          </a:r>
        </a:p>
      </dsp:txBody>
      <dsp:txXfrm>
        <a:off x="3418184" y="2606027"/>
        <a:ext cx="916883" cy="458441"/>
      </dsp:txXfrm>
    </dsp:sp>
    <dsp:sp modelId="{C0DD9E46-C0AF-4D74-A9EF-F21F59E8375D}">
      <dsp:nvSpPr>
        <dsp:cNvPr id="0" name=""/>
        <dsp:cNvSpPr/>
      </dsp:nvSpPr>
      <dsp:spPr>
        <a:xfrm>
          <a:off x="3418184" y="3257014"/>
          <a:ext cx="916883" cy="458441"/>
        </a:xfrm>
        <a:prstGeom prst="rect">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Partner Teams</a:t>
          </a:r>
        </a:p>
      </dsp:txBody>
      <dsp:txXfrm>
        <a:off x="3418184" y="3257014"/>
        <a:ext cx="916883" cy="458441"/>
      </dsp:txXfrm>
    </dsp:sp>
    <dsp:sp modelId="{FD6C601A-AE58-407E-94BB-14000DCE90E5}">
      <dsp:nvSpPr>
        <dsp:cNvPr id="0" name=""/>
        <dsp:cNvSpPr/>
      </dsp:nvSpPr>
      <dsp:spPr>
        <a:xfrm>
          <a:off x="3418184" y="3908002"/>
          <a:ext cx="916883" cy="458441"/>
        </a:xfrm>
        <a:prstGeom prst="rect">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Customer Teams</a:t>
          </a:r>
        </a:p>
      </dsp:txBody>
      <dsp:txXfrm>
        <a:off x="3418184" y="3908002"/>
        <a:ext cx="916883" cy="458441"/>
      </dsp:txXfrm>
    </dsp:sp>
    <dsp:sp modelId="{919DD70D-B60B-4976-8332-9830F63E2040}">
      <dsp:nvSpPr>
        <dsp:cNvPr id="0" name=""/>
        <dsp:cNvSpPr/>
      </dsp:nvSpPr>
      <dsp:spPr>
        <a:xfrm>
          <a:off x="4298392" y="1304052"/>
          <a:ext cx="916883" cy="458441"/>
        </a:xfrm>
        <a:prstGeom prst="rect">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Rehost</a:t>
          </a:r>
          <a:r>
            <a:rPr lang="en-US" sz="1000" kern="1200" dirty="0"/>
            <a:t> </a:t>
          </a:r>
          <a:r>
            <a:rPr lang="en-US" sz="1000" kern="1200" dirty="0" err="1"/>
            <a:t>Replatform</a:t>
          </a:r>
          <a:r>
            <a:rPr lang="en-US" sz="1000" kern="1200" dirty="0"/>
            <a:t> Team</a:t>
          </a:r>
        </a:p>
      </dsp:txBody>
      <dsp:txXfrm>
        <a:off x="4298392" y="1304052"/>
        <a:ext cx="916883" cy="458441"/>
      </dsp:txXfrm>
    </dsp:sp>
    <dsp:sp modelId="{63608273-F7F2-4045-8B8C-F2FDAE3E1600}">
      <dsp:nvSpPr>
        <dsp:cNvPr id="0" name=""/>
        <dsp:cNvSpPr/>
      </dsp:nvSpPr>
      <dsp:spPr>
        <a:xfrm>
          <a:off x="4497136" y="2663699"/>
          <a:ext cx="916883" cy="458441"/>
        </a:xfrm>
        <a:prstGeom prst="rect">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Partner Teams</a:t>
          </a:r>
        </a:p>
      </dsp:txBody>
      <dsp:txXfrm>
        <a:off x="4497136" y="2663699"/>
        <a:ext cx="916883" cy="458441"/>
      </dsp:txXfrm>
    </dsp:sp>
    <dsp:sp modelId="{31845A04-B57A-461C-AFE3-FDD7382B2746}">
      <dsp:nvSpPr>
        <dsp:cNvPr id="0" name=""/>
        <dsp:cNvSpPr/>
      </dsp:nvSpPr>
      <dsp:spPr>
        <a:xfrm>
          <a:off x="4481897" y="3268961"/>
          <a:ext cx="916883" cy="458441"/>
        </a:xfrm>
        <a:prstGeom prst="rect">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Customer Teams</a:t>
          </a:r>
        </a:p>
      </dsp:txBody>
      <dsp:txXfrm>
        <a:off x="4481897" y="3268961"/>
        <a:ext cx="916883" cy="458441"/>
      </dsp:txXfrm>
    </dsp:sp>
    <dsp:sp modelId="{E8081B51-3469-45FE-868D-4776932BE08E}">
      <dsp:nvSpPr>
        <dsp:cNvPr id="0" name=""/>
        <dsp:cNvSpPr/>
      </dsp:nvSpPr>
      <dsp:spPr>
        <a:xfrm>
          <a:off x="4497136" y="1969242"/>
          <a:ext cx="916883" cy="458441"/>
        </a:xfrm>
        <a:prstGeom prst="rect">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Proserve</a:t>
          </a:r>
          <a:endParaRPr lang="en-US" sz="1000" kern="1200" dirty="0"/>
        </a:p>
      </dsp:txBody>
      <dsp:txXfrm>
        <a:off x="4497136" y="1969242"/>
        <a:ext cx="916883" cy="458441"/>
      </dsp:txXfrm>
    </dsp:sp>
    <dsp:sp modelId="{E83E0809-7B49-4B20-B781-6734F274EBC0}">
      <dsp:nvSpPr>
        <dsp:cNvPr id="0" name=""/>
        <dsp:cNvSpPr/>
      </dsp:nvSpPr>
      <dsp:spPr>
        <a:xfrm>
          <a:off x="5407821" y="1304052"/>
          <a:ext cx="916883" cy="458441"/>
        </a:xfrm>
        <a:prstGeom prst="rect">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QA/Go-Live Support Team</a:t>
          </a:r>
        </a:p>
      </dsp:txBody>
      <dsp:txXfrm>
        <a:off x="5407821" y="1304052"/>
        <a:ext cx="916883" cy="458441"/>
      </dsp:txXfrm>
    </dsp:sp>
    <dsp:sp modelId="{0090C9F4-1287-467C-A6A6-DC446CB03482}">
      <dsp:nvSpPr>
        <dsp:cNvPr id="0" name=""/>
        <dsp:cNvSpPr/>
      </dsp:nvSpPr>
      <dsp:spPr>
        <a:xfrm>
          <a:off x="5637042" y="1955040"/>
          <a:ext cx="916883" cy="458441"/>
        </a:xfrm>
        <a:prstGeom prst="rect">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Partner Teams</a:t>
          </a:r>
        </a:p>
      </dsp:txBody>
      <dsp:txXfrm>
        <a:off x="5637042" y="1955040"/>
        <a:ext cx="916883" cy="458441"/>
      </dsp:txXfrm>
    </dsp:sp>
    <dsp:sp modelId="{980C6FF3-F6DB-444C-A7CB-6F99B6691178}">
      <dsp:nvSpPr>
        <dsp:cNvPr id="0" name=""/>
        <dsp:cNvSpPr/>
      </dsp:nvSpPr>
      <dsp:spPr>
        <a:xfrm>
          <a:off x="5637042" y="2606027"/>
          <a:ext cx="916883" cy="458441"/>
        </a:xfrm>
        <a:prstGeom prst="rect">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Customer Teams</a:t>
          </a:r>
        </a:p>
      </dsp:txBody>
      <dsp:txXfrm>
        <a:off x="5637042" y="2606027"/>
        <a:ext cx="916883" cy="458441"/>
      </dsp:txXfrm>
    </dsp:sp>
    <dsp:sp modelId="{44600400-45CB-458C-80EB-38635B350170}">
      <dsp:nvSpPr>
        <dsp:cNvPr id="0" name=""/>
        <dsp:cNvSpPr/>
      </dsp:nvSpPr>
      <dsp:spPr>
        <a:xfrm>
          <a:off x="3188963" y="653065"/>
          <a:ext cx="916883" cy="458441"/>
        </a:xfrm>
        <a:prstGeom prst="rect">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Executive Sponsorship</a:t>
          </a:r>
        </a:p>
      </dsp:txBody>
      <dsp:txXfrm>
        <a:off x="3188963" y="653065"/>
        <a:ext cx="916883" cy="458441"/>
      </dsp:txXfrm>
    </dsp:sp>
    <dsp:sp modelId="{5E95571D-7535-49A3-A302-247A9057B494}">
      <dsp:nvSpPr>
        <dsp:cNvPr id="0" name=""/>
        <dsp:cNvSpPr/>
      </dsp:nvSpPr>
      <dsp:spPr>
        <a:xfrm>
          <a:off x="4298392" y="653065"/>
          <a:ext cx="916883" cy="458441"/>
        </a:xfrm>
        <a:prstGeom prst="rect">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Education &amp;  Training</a:t>
          </a:r>
        </a:p>
      </dsp:txBody>
      <dsp:txXfrm>
        <a:off x="4298392" y="653065"/>
        <a:ext cx="916883" cy="4584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E3C7AA-2097-E64C-9C86-374B9813E5B2}">
      <dsp:nvSpPr>
        <dsp:cNvPr id="0" name=""/>
        <dsp:cNvSpPr/>
      </dsp:nvSpPr>
      <dsp:spPr>
        <a:xfrm rot="5420002">
          <a:off x="626696" y="874678"/>
          <a:ext cx="1367376" cy="164980"/>
        </a:xfrm>
        <a:prstGeom prst="rect">
          <a:avLst/>
        </a:prstGeom>
        <a:solidFill>
          <a:schemeClr val="tx2">
            <a:lumMod val="20000"/>
            <a:lumOff val="80000"/>
          </a:schemeClr>
        </a:solidFill>
        <a:ln>
          <a:noFill/>
        </a:ln>
        <a:effectLst/>
      </dsp:spPr>
      <dsp:style>
        <a:lnRef idx="0">
          <a:scrgbClr r="0" g="0" b="0"/>
        </a:lnRef>
        <a:fillRef idx="1">
          <a:scrgbClr r="0" g="0" b="0"/>
        </a:fillRef>
        <a:effectRef idx="0">
          <a:scrgbClr r="0" g="0" b="0"/>
        </a:effectRef>
        <a:fontRef idx="minor">
          <a:schemeClr val="lt1"/>
        </a:fontRef>
      </dsp:style>
    </dsp:sp>
    <dsp:sp modelId="{BD290DD4-C5B0-9142-9CAC-ABB4D78E5002}">
      <dsp:nvSpPr>
        <dsp:cNvPr id="0" name=""/>
        <dsp:cNvSpPr/>
      </dsp:nvSpPr>
      <dsp:spPr>
        <a:xfrm>
          <a:off x="943893" y="0"/>
          <a:ext cx="1833117" cy="1099870"/>
        </a:xfrm>
        <a:prstGeom prst="roundRect">
          <a:avLst>
            <a:gd name="adj" fmla="val 10000"/>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Review and Validate Database Inventory</a:t>
          </a:r>
        </a:p>
      </dsp:txBody>
      <dsp:txXfrm>
        <a:off x="976107" y="32214"/>
        <a:ext cx="1768689" cy="1035442"/>
      </dsp:txXfrm>
    </dsp:sp>
    <dsp:sp modelId="{4D6A467C-BB8B-1047-A531-6074BA41E7F7}">
      <dsp:nvSpPr>
        <dsp:cNvPr id="0" name=""/>
        <dsp:cNvSpPr/>
      </dsp:nvSpPr>
      <dsp:spPr>
        <a:xfrm rot="5400000">
          <a:off x="622832" y="2249619"/>
          <a:ext cx="1367148" cy="164980"/>
        </a:xfrm>
        <a:prstGeom prst="rect">
          <a:avLst/>
        </a:prstGeom>
        <a:solidFill>
          <a:schemeClr val="tx2">
            <a:lumMod val="20000"/>
            <a:lumOff val="80000"/>
          </a:schemeClr>
        </a:solidFill>
        <a:ln>
          <a:noFill/>
        </a:ln>
        <a:effectLst/>
      </dsp:spPr>
      <dsp:style>
        <a:lnRef idx="0">
          <a:scrgbClr r="0" g="0" b="0"/>
        </a:lnRef>
        <a:fillRef idx="1">
          <a:scrgbClr r="0" g="0" b="0"/>
        </a:fillRef>
        <a:effectRef idx="0">
          <a:scrgbClr r="0" g="0" b="0"/>
        </a:effectRef>
        <a:fontRef idx="minor">
          <a:schemeClr val="lt1"/>
        </a:fontRef>
      </dsp:style>
    </dsp:sp>
    <dsp:sp modelId="{9AF8F6D9-3C47-834B-840E-F7EC0A524F8A}">
      <dsp:nvSpPr>
        <dsp:cNvPr id="0" name=""/>
        <dsp:cNvSpPr/>
      </dsp:nvSpPr>
      <dsp:spPr>
        <a:xfrm>
          <a:off x="935937" y="1375043"/>
          <a:ext cx="1833117" cy="1099870"/>
        </a:xfrm>
        <a:prstGeom prst="roundRect">
          <a:avLst>
            <a:gd name="adj" fmla="val 10000"/>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Review and Validate Application Inventory</a:t>
          </a:r>
        </a:p>
      </dsp:txBody>
      <dsp:txXfrm>
        <a:off x="968151" y="1407257"/>
        <a:ext cx="1768689" cy="1035442"/>
      </dsp:txXfrm>
    </dsp:sp>
    <dsp:sp modelId="{95DE8DE3-03AE-D44C-B44B-EC753EE32DFB}">
      <dsp:nvSpPr>
        <dsp:cNvPr id="0" name=""/>
        <dsp:cNvSpPr/>
      </dsp:nvSpPr>
      <dsp:spPr>
        <a:xfrm>
          <a:off x="1310251" y="2937039"/>
          <a:ext cx="2430356" cy="164980"/>
        </a:xfrm>
        <a:prstGeom prst="rect">
          <a:avLst/>
        </a:prstGeom>
        <a:solidFill>
          <a:schemeClr val="tx2">
            <a:lumMod val="20000"/>
            <a:lumOff val="80000"/>
          </a:schemeClr>
        </a:solidFill>
        <a:ln>
          <a:noFill/>
        </a:ln>
        <a:effectLst/>
      </dsp:spPr>
      <dsp:style>
        <a:lnRef idx="0">
          <a:scrgbClr r="0" g="0" b="0"/>
        </a:lnRef>
        <a:fillRef idx="1">
          <a:scrgbClr r="0" g="0" b="0"/>
        </a:fillRef>
        <a:effectRef idx="0">
          <a:scrgbClr r="0" g="0" b="0"/>
        </a:effectRef>
        <a:fontRef idx="minor">
          <a:schemeClr val="lt1"/>
        </a:fontRef>
      </dsp:style>
    </dsp:sp>
    <dsp:sp modelId="{C2D206A1-AC7F-2B41-B2FA-CFB0E7D2F366}">
      <dsp:nvSpPr>
        <dsp:cNvPr id="0" name=""/>
        <dsp:cNvSpPr/>
      </dsp:nvSpPr>
      <dsp:spPr>
        <a:xfrm>
          <a:off x="935937" y="2749882"/>
          <a:ext cx="1833117" cy="1099870"/>
        </a:xfrm>
        <a:prstGeom prst="roundRect">
          <a:avLst>
            <a:gd name="adj" fmla="val 10000"/>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Determine Application Dependencies on DB and Application interdependencies</a:t>
          </a:r>
        </a:p>
      </dsp:txBody>
      <dsp:txXfrm>
        <a:off x="968151" y="2782096"/>
        <a:ext cx="1768689" cy="1035442"/>
      </dsp:txXfrm>
    </dsp:sp>
    <dsp:sp modelId="{AD8CFC24-B52F-414E-ABD2-22124880CF13}">
      <dsp:nvSpPr>
        <dsp:cNvPr id="0" name=""/>
        <dsp:cNvSpPr/>
      </dsp:nvSpPr>
      <dsp:spPr>
        <a:xfrm rot="16200000">
          <a:off x="3060879" y="2249619"/>
          <a:ext cx="1367148" cy="164980"/>
        </a:xfrm>
        <a:prstGeom prst="rect">
          <a:avLst/>
        </a:prstGeom>
        <a:solidFill>
          <a:schemeClr val="tx2">
            <a:lumMod val="20000"/>
            <a:lumOff val="80000"/>
          </a:schemeClr>
        </a:solidFill>
        <a:ln>
          <a:noFill/>
        </a:ln>
        <a:effectLst/>
      </dsp:spPr>
      <dsp:style>
        <a:lnRef idx="0">
          <a:scrgbClr r="0" g="0" b="0"/>
        </a:lnRef>
        <a:fillRef idx="1">
          <a:scrgbClr r="0" g="0" b="0"/>
        </a:fillRef>
        <a:effectRef idx="0">
          <a:scrgbClr r="0" g="0" b="0"/>
        </a:effectRef>
        <a:fontRef idx="minor">
          <a:schemeClr val="lt1"/>
        </a:fontRef>
      </dsp:style>
    </dsp:sp>
    <dsp:sp modelId="{4B7AD4C2-A052-3F49-BA4E-4FA846B39185}">
      <dsp:nvSpPr>
        <dsp:cNvPr id="0" name=""/>
        <dsp:cNvSpPr/>
      </dsp:nvSpPr>
      <dsp:spPr>
        <a:xfrm>
          <a:off x="3373984" y="2749882"/>
          <a:ext cx="1833117" cy="1099870"/>
        </a:xfrm>
        <a:prstGeom prst="roundRect">
          <a:avLst>
            <a:gd name="adj" fmla="val 10000"/>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Determine Migration Path</a:t>
          </a:r>
        </a:p>
        <a:p>
          <a:pPr marL="0" lvl="0" indent="0" algn="ctr" defTabSz="533400">
            <a:lnSpc>
              <a:spcPct val="90000"/>
            </a:lnSpc>
            <a:spcBef>
              <a:spcPct val="0"/>
            </a:spcBef>
            <a:spcAft>
              <a:spcPct val="35000"/>
            </a:spcAft>
            <a:buNone/>
          </a:pPr>
          <a:r>
            <a:rPr lang="en-GB" sz="1200" kern="1200" dirty="0"/>
            <a:t>Retain / Rehost / Refactor / Rearchitect / Retire</a:t>
          </a:r>
        </a:p>
      </dsp:txBody>
      <dsp:txXfrm>
        <a:off x="3406198" y="2782096"/>
        <a:ext cx="1768689" cy="1035442"/>
      </dsp:txXfrm>
    </dsp:sp>
    <dsp:sp modelId="{581FE68E-BB6E-0C40-AA70-48195567CA15}">
      <dsp:nvSpPr>
        <dsp:cNvPr id="0" name=""/>
        <dsp:cNvSpPr/>
      </dsp:nvSpPr>
      <dsp:spPr>
        <a:xfrm rot="16200000">
          <a:off x="3060879" y="874781"/>
          <a:ext cx="1367148" cy="164980"/>
        </a:xfrm>
        <a:prstGeom prst="rect">
          <a:avLst/>
        </a:prstGeom>
        <a:solidFill>
          <a:schemeClr val="tx2">
            <a:lumMod val="20000"/>
            <a:lumOff val="80000"/>
          </a:schemeClr>
        </a:solidFill>
        <a:ln>
          <a:noFill/>
        </a:ln>
        <a:effectLst/>
      </dsp:spPr>
      <dsp:style>
        <a:lnRef idx="0">
          <a:scrgbClr r="0" g="0" b="0"/>
        </a:lnRef>
        <a:fillRef idx="1">
          <a:scrgbClr r="0" g="0" b="0"/>
        </a:fillRef>
        <a:effectRef idx="0">
          <a:scrgbClr r="0" g="0" b="0"/>
        </a:effectRef>
        <a:fontRef idx="minor">
          <a:schemeClr val="lt1"/>
        </a:fontRef>
      </dsp:style>
    </dsp:sp>
    <dsp:sp modelId="{68C8A666-0687-AD43-8D2B-0F5A0F52F01F}">
      <dsp:nvSpPr>
        <dsp:cNvPr id="0" name=""/>
        <dsp:cNvSpPr/>
      </dsp:nvSpPr>
      <dsp:spPr>
        <a:xfrm>
          <a:off x="3373984" y="1375043"/>
          <a:ext cx="1833117" cy="1099870"/>
        </a:xfrm>
        <a:prstGeom prst="roundRect">
          <a:avLst>
            <a:gd name="adj" fmla="val 10000"/>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Identify Target AWS Database</a:t>
          </a:r>
        </a:p>
      </dsp:txBody>
      <dsp:txXfrm>
        <a:off x="3406198" y="1407257"/>
        <a:ext cx="1768689" cy="1035442"/>
      </dsp:txXfrm>
    </dsp:sp>
    <dsp:sp modelId="{92180804-FB05-0348-9326-6D5688F09E89}">
      <dsp:nvSpPr>
        <dsp:cNvPr id="0" name=""/>
        <dsp:cNvSpPr/>
      </dsp:nvSpPr>
      <dsp:spPr>
        <a:xfrm>
          <a:off x="3748298" y="187362"/>
          <a:ext cx="2430356" cy="164980"/>
        </a:xfrm>
        <a:prstGeom prst="rect">
          <a:avLst/>
        </a:prstGeom>
        <a:solidFill>
          <a:schemeClr val="tx2">
            <a:lumMod val="20000"/>
            <a:lumOff val="80000"/>
          </a:schemeClr>
        </a:solidFill>
        <a:ln>
          <a:noFill/>
        </a:ln>
        <a:effectLst/>
      </dsp:spPr>
      <dsp:style>
        <a:lnRef idx="0">
          <a:scrgbClr r="0" g="0" b="0"/>
        </a:lnRef>
        <a:fillRef idx="1">
          <a:scrgbClr r="0" g="0" b="0"/>
        </a:fillRef>
        <a:effectRef idx="0">
          <a:scrgbClr r="0" g="0" b="0"/>
        </a:effectRef>
        <a:fontRef idx="minor">
          <a:schemeClr val="lt1"/>
        </a:fontRef>
      </dsp:style>
    </dsp:sp>
    <dsp:sp modelId="{F27B5CA3-C3E7-9F4A-8884-797F6745C8C0}">
      <dsp:nvSpPr>
        <dsp:cNvPr id="0" name=""/>
        <dsp:cNvSpPr/>
      </dsp:nvSpPr>
      <dsp:spPr>
        <a:xfrm>
          <a:off x="3373984" y="205"/>
          <a:ext cx="1833117" cy="1099870"/>
        </a:xfrm>
        <a:prstGeom prst="roundRect">
          <a:avLst>
            <a:gd name="adj" fmla="val 10000"/>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Estimate Migration Effort (App/DB)</a:t>
          </a:r>
        </a:p>
      </dsp:txBody>
      <dsp:txXfrm>
        <a:off x="3406198" y="32419"/>
        <a:ext cx="1768689" cy="1035442"/>
      </dsp:txXfrm>
    </dsp:sp>
    <dsp:sp modelId="{640F2839-385E-F649-9317-D215735F1F0F}">
      <dsp:nvSpPr>
        <dsp:cNvPr id="0" name=""/>
        <dsp:cNvSpPr/>
      </dsp:nvSpPr>
      <dsp:spPr>
        <a:xfrm rot="5400000">
          <a:off x="5498926" y="874781"/>
          <a:ext cx="1367148" cy="164980"/>
        </a:xfrm>
        <a:prstGeom prst="rect">
          <a:avLst/>
        </a:prstGeom>
        <a:solidFill>
          <a:schemeClr val="tx2">
            <a:lumMod val="20000"/>
            <a:lumOff val="80000"/>
          </a:schemeClr>
        </a:solidFill>
        <a:ln>
          <a:noFill/>
        </a:ln>
        <a:effectLst/>
      </dsp:spPr>
      <dsp:style>
        <a:lnRef idx="0">
          <a:scrgbClr r="0" g="0" b="0"/>
        </a:lnRef>
        <a:fillRef idx="1">
          <a:scrgbClr r="0" g="0" b="0"/>
        </a:fillRef>
        <a:effectRef idx="0">
          <a:scrgbClr r="0" g="0" b="0"/>
        </a:effectRef>
        <a:fontRef idx="minor">
          <a:schemeClr val="lt1"/>
        </a:fontRef>
      </dsp:style>
    </dsp:sp>
    <dsp:sp modelId="{EF00D90A-0E3C-E843-9C56-A029A6DC0AE9}">
      <dsp:nvSpPr>
        <dsp:cNvPr id="0" name=""/>
        <dsp:cNvSpPr/>
      </dsp:nvSpPr>
      <dsp:spPr>
        <a:xfrm>
          <a:off x="5812031" y="205"/>
          <a:ext cx="1833117" cy="1099870"/>
        </a:xfrm>
        <a:prstGeom prst="roundRect">
          <a:avLst>
            <a:gd name="adj" fmla="val 10000"/>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Determine Migration Priority based on Business Value, Migration Risks, Complexity/Effort</a:t>
          </a:r>
        </a:p>
      </dsp:txBody>
      <dsp:txXfrm>
        <a:off x="5844245" y="32419"/>
        <a:ext cx="1768689" cy="1035442"/>
      </dsp:txXfrm>
    </dsp:sp>
    <dsp:sp modelId="{B8C3CAFE-9914-674B-A33F-48B9170C0861}">
      <dsp:nvSpPr>
        <dsp:cNvPr id="0" name=""/>
        <dsp:cNvSpPr/>
      </dsp:nvSpPr>
      <dsp:spPr>
        <a:xfrm rot="5400000">
          <a:off x="5498926" y="2249619"/>
          <a:ext cx="1367148" cy="164980"/>
        </a:xfrm>
        <a:prstGeom prst="rect">
          <a:avLst/>
        </a:prstGeom>
        <a:solidFill>
          <a:schemeClr val="tx2">
            <a:lumMod val="20000"/>
            <a:lumOff val="80000"/>
          </a:schemeClr>
        </a:solidFill>
        <a:ln>
          <a:noFill/>
        </a:ln>
        <a:effectLst/>
      </dsp:spPr>
      <dsp:style>
        <a:lnRef idx="0">
          <a:scrgbClr r="0" g="0" b="0"/>
        </a:lnRef>
        <a:fillRef idx="1">
          <a:scrgbClr r="0" g="0" b="0"/>
        </a:fillRef>
        <a:effectRef idx="0">
          <a:scrgbClr r="0" g="0" b="0"/>
        </a:effectRef>
        <a:fontRef idx="minor">
          <a:schemeClr val="lt1"/>
        </a:fontRef>
      </dsp:style>
    </dsp:sp>
    <dsp:sp modelId="{766D86A0-0C65-504E-BB82-AB35420917AE}">
      <dsp:nvSpPr>
        <dsp:cNvPr id="0" name=""/>
        <dsp:cNvSpPr/>
      </dsp:nvSpPr>
      <dsp:spPr>
        <a:xfrm>
          <a:off x="5812031" y="1375043"/>
          <a:ext cx="1833117" cy="1099870"/>
        </a:xfrm>
        <a:prstGeom prst="roundRect">
          <a:avLst>
            <a:gd name="adj" fmla="val 10000"/>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Determine Migration Waves</a:t>
          </a:r>
        </a:p>
      </dsp:txBody>
      <dsp:txXfrm>
        <a:off x="5844245" y="1407257"/>
        <a:ext cx="1768689" cy="1035442"/>
      </dsp:txXfrm>
    </dsp:sp>
    <dsp:sp modelId="{0EC85FFE-664D-814A-8F78-C9C480EFD6D0}">
      <dsp:nvSpPr>
        <dsp:cNvPr id="0" name=""/>
        <dsp:cNvSpPr/>
      </dsp:nvSpPr>
      <dsp:spPr>
        <a:xfrm>
          <a:off x="5812031" y="2749882"/>
          <a:ext cx="1833117" cy="1099870"/>
        </a:xfrm>
        <a:prstGeom prst="roundRect">
          <a:avLst>
            <a:gd name="adj" fmla="val 10000"/>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Create Migration Waves Roadmap</a:t>
          </a:r>
        </a:p>
      </dsp:txBody>
      <dsp:txXfrm>
        <a:off x="5844245" y="2782096"/>
        <a:ext cx="1768689" cy="10354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E06B7A-686F-B446-A97A-77FA7591BCF7}">
      <dsp:nvSpPr>
        <dsp:cNvPr id="0" name=""/>
        <dsp:cNvSpPr/>
      </dsp:nvSpPr>
      <dsp:spPr>
        <a:xfrm>
          <a:off x="98668" y="2398"/>
          <a:ext cx="1561231" cy="936738"/>
        </a:xfrm>
        <a:prstGeom prst="roundRect">
          <a:avLst>
            <a:gd name="adj" fmla="val 10000"/>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Application and DB Assessment</a:t>
          </a:r>
        </a:p>
      </dsp:txBody>
      <dsp:txXfrm>
        <a:off x="126104" y="29834"/>
        <a:ext cx="1506359" cy="881866"/>
      </dsp:txXfrm>
    </dsp:sp>
    <dsp:sp modelId="{17A20ED4-FB94-D744-98EB-BA80F42C504B}">
      <dsp:nvSpPr>
        <dsp:cNvPr id="0" name=""/>
        <dsp:cNvSpPr/>
      </dsp:nvSpPr>
      <dsp:spPr>
        <a:xfrm>
          <a:off x="1797288" y="277175"/>
          <a:ext cx="330981" cy="387185"/>
        </a:xfrm>
        <a:prstGeom prst="rightArrow">
          <a:avLst>
            <a:gd name="adj1" fmla="val 60000"/>
            <a:gd name="adj2" fmla="val 50000"/>
          </a:avLst>
        </a:prstGeom>
        <a:solidFill>
          <a:schemeClr val="accent3">
            <a:lumMod val="20000"/>
            <a:lumOff val="8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a:p>
      </dsp:txBody>
      <dsp:txXfrm>
        <a:off x="1797288" y="354612"/>
        <a:ext cx="231687" cy="232311"/>
      </dsp:txXfrm>
    </dsp:sp>
    <dsp:sp modelId="{E6B1CCE7-281E-D740-B17C-060692731A84}">
      <dsp:nvSpPr>
        <dsp:cNvPr id="0" name=""/>
        <dsp:cNvSpPr/>
      </dsp:nvSpPr>
      <dsp:spPr>
        <a:xfrm>
          <a:off x="2284392" y="2398"/>
          <a:ext cx="1561231" cy="936738"/>
        </a:xfrm>
        <a:prstGeom prst="roundRect">
          <a:avLst>
            <a:gd name="adj" fmla="val 10000"/>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Create Wave Backlog</a:t>
          </a:r>
        </a:p>
      </dsp:txBody>
      <dsp:txXfrm>
        <a:off x="2311828" y="29834"/>
        <a:ext cx="1506359" cy="881866"/>
      </dsp:txXfrm>
    </dsp:sp>
    <dsp:sp modelId="{829CB908-49C7-BC41-88E7-A28DE7FFAFA9}">
      <dsp:nvSpPr>
        <dsp:cNvPr id="0" name=""/>
        <dsp:cNvSpPr/>
      </dsp:nvSpPr>
      <dsp:spPr>
        <a:xfrm>
          <a:off x="3983012" y="277175"/>
          <a:ext cx="330981" cy="387185"/>
        </a:xfrm>
        <a:prstGeom prst="rightArrow">
          <a:avLst>
            <a:gd name="adj1" fmla="val 60000"/>
            <a:gd name="adj2" fmla="val 50000"/>
          </a:avLst>
        </a:prstGeom>
        <a:solidFill>
          <a:schemeClr val="accent3">
            <a:lumMod val="20000"/>
            <a:lumOff val="8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a:p>
      </dsp:txBody>
      <dsp:txXfrm>
        <a:off x="3983012" y="354612"/>
        <a:ext cx="231687" cy="232311"/>
      </dsp:txXfrm>
    </dsp:sp>
    <dsp:sp modelId="{E084B81E-EA0C-EA4C-B962-B66272A370A7}">
      <dsp:nvSpPr>
        <dsp:cNvPr id="0" name=""/>
        <dsp:cNvSpPr/>
      </dsp:nvSpPr>
      <dsp:spPr>
        <a:xfrm>
          <a:off x="4470116" y="2398"/>
          <a:ext cx="1561231" cy="936738"/>
        </a:xfrm>
        <a:prstGeom prst="roundRect">
          <a:avLst>
            <a:gd name="adj" fmla="val 10000"/>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Wave Plan</a:t>
          </a:r>
        </a:p>
      </dsp:txBody>
      <dsp:txXfrm>
        <a:off x="4497552" y="29834"/>
        <a:ext cx="1506359" cy="881866"/>
      </dsp:txXfrm>
    </dsp:sp>
    <dsp:sp modelId="{C4AF77BB-197C-2945-9FCB-9EB85576A4B3}">
      <dsp:nvSpPr>
        <dsp:cNvPr id="0" name=""/>
        <dsp:cNvSpPr/>
      </dsp:nvSpPr>
      <dsp:spPr>
        <a:xfrm>
          <a:off x="6168736" y="277175"/>
          <a:ext cx="330981" cy="387185"/>
        </a:xfrm>
        <a:prstGeom prst="rightArrow">
          <a:avLst>
            <a:gd name="adj1" fmla="val 60000"/>
            <a:gd name="adj2" fmla="val 50000"/>
          </a:avLst>
        </a:prstGeom>
        <a:solidFill>
          <a:schemeClr val="accent3">
            <a:lumMod val="20000"/>
            <a:lumOff val="8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a:p>
      </dsp:txBody>
      <dsp:txXfrm>
        <a:off x="6168736" y="354612"/>
        <a:ext cx="231687" cy="232311"/>
      </dsp:txXfrm>
    </dsp:sp>
    <dsp:sp modelId="{404F9D78-F3E9-974A-BEB6-9E6C2A9A4963}">
      <dsp:nvSpPr>
        <dsp:cNvPr id="0" name=""/>
        <dsp:cNvSpPr/>
      </dsp:nvSpPr>
      <dsp:spPr>
        <a:xfrm>
          <a:off x="6655841" y="2398"/>
          <a:ext cx="1561231" cy="936738"/>
        </a:xfrm>
        <a:prstGeom prst="roundRect">
          <a:avLst>
            <a:gd name="adj" fmla="val 10000"/>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Access to Source and Provision Target</a:t>
          </a:r>
        </a:p>
      </dsp:txBody>
      <dsp:txXfrm>
        <a:off x="6683277" y="29834"/>
        <a:ext cx="1506359" cy="881866"/>
      </dsp:txXfrm>
    </dsp:sp>
    <dsp:sp modelId="{65BEB175-4C28-4A4A-9720-C29FC1B752EB}">
      <dsp:nvSpPr>
        <dsp:cNvPr id="0" name=""/>
        <dsp:cNvSpPr/>
      </dsp:nvSpPr>
      <dsp:spPr>
        <a:xfrm rot="5400000">
          <a:off x="7270966" y="1048424"/>
          <a:ext cx="330981" cy="387185"/>
        </a:xfrm>
        <a:prstGeom prst="rightArrow">
          <a:avLst>
            <a:gd name="adj1" fmla="val 60000"/>
            <a:gd name="adj2" fmla="val 50000"/>
          </a:avLst>
        </a:prstGeom>
        <a:solidFill>
          <a:schemeClr val="accent3">
            <a:lumMod val="20000"/>
            <a:lumOff val="8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a:p>
      </dsp:txBody>
      <dsp:txXfrm rot="-5400000">
        <a:off x="7320301" y="1076526"/>
        <a:ext cx="232311" cy="231687"/>
      </dsp:txXfrm>
    </dsp:sp>
    <dsp:sp modelId="{8BB79C0F-A5BC-8F4A-87C4-9E41C5C3740D}">
      <dsp:nvSpPr>
        <dsp:cNvPr id="0" name=""/>
        <dsp:cNvSpPr/>
      </dsp:nvSpPr>
      <dsp:spPr>
        <a:xfrm>
          <a:off x="6655841" y="1563630"/>
          <a:ext cx="1561231" cy="936738"/>
        </a:xfrm>
        <a:prstGeom prst="roundRect">
          <a:avLst>
            <a:gd name="adj" fmla="val 10000"/>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Database Schema Conversion</a:t>
          </a:r>
        </a:p>
      </dsp:txBody>
      <dsp:txXfrm>
        <a:off x="6683277" y="1591066"/>
        <a:ext cx="1506359" cy="881866"/>
      </dsp:txXfrm>
    </dsp:sp>
    <dsp:sp modelId="{9B60EFDE-F511-D64B-8308-87C21DF4124F}">
      <dsp:nvSpPr>
        <dsp:cNvPr id="0" name=""/>
        <dsp:cNvSpPr/>
      </dsp:nvSpPr>
      <dsp:spPr>
        <a:xfrm rot="10800000">
          <a:off x="6187471" y="1838407"/>
          <a:ext cx="330981" cy="387185"/>
        </a:xfrm>
        <a:prstGeom prst="rightArrow">
          <a:avLst>
            <a:gd name="adj1" fmla="val 60000"/>
            <a:gd name="adj2" fmla="val 50000"/>
          </a:avLst>
        </a:prstGeom>
        <a:solidFill>
          <a:schemeClr val="accent3">
            <a:lumMod val="20000"/>
            <a:lumOff val="8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a:p>
      </dsp:txBody>
      <dsp:txXfrm rot="10800000">
        <a:off x="6286765" y="1915844"/>
        <a:ext cx="231687" cy="232311"/>
      </dsp:txXfrm>
    </dsp:sp>
    <dsp:sp modelId="{7E5EC2F7-78A2-6541-97E3-BD840AA544EB}">
      <dsp:nvSpPr>
        <dsp:cNvPr id="0" name=""/>
        <dsp:cNvSpPr/>
      </dsp:nvSpPr>
      <dsp:spPr>
        <a:xfrm>
          <a:off x="4470116" y="1563630"/>
          <a:ext cx="1561231" cy="936738"/>
        </a:xfrm>
        <a:prstGeom prst="roundRect">
          <a:avLst>
            <a:gd name="adj" fmla="val 10000"/>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Application Code Conversion</a:t>
          </a:r>
        </a:p>
      </dsp:txBody>
      <dsp:txXfrm>
        <a:off x="4497552" y="1591066"/>
        <a:ext cx="1506359" cy="881866"/>
      </dsp:txXfrm>
    </dsp:sp>
    <dsp:sp modelId="{036FA12A-36B1-5D43-8CF0-663C51C1CA57}">
      <dsp:nvSpPr>
        <dsp:cNvPr id="0" name=""/>
        <dsp:cNvSpPr/>
      </dsp:nvSpPr>
      <dsp:spPr>
        <a:xfrm rot="10800000">
          <a:off x="4001747" y="1838407"/>
          <a:ext cx="330981" cy="387185"/>
        </a:xfrm>
        <a:prstGeom prst="rightArrow">
          <a:avLst>
            <a:gd name="adj1" fmla="val 60000"/>
            <a:gd name="adj2" fmla="val 50000"/>
          </a:avLst>
        </a:prstGeom>
        <a:solidFill>
          <a:schemeClr val="accent3">
            <a:lumMod val="20000"/>
            <a:lumOff val="8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a:p>
      </dsp:txBody>
      <dsp:txXfrm rot="10800000">
        <a:off x="4101041" y="1915844"/>
        <a:ext cx="231687" cy="232311"/>
      </dsp:txXfrm>
    </dsp:sp>
    <dsp:sp modelId="{619CD45E-116F-7846-AFB7-6854F8946381}">
      <dsp:nvSpPr>
        <dsp:cNvPr id="0" name=""/>
        <dsp:cNvSpPr/>
      </dsp:nvSpPr>
      <dsp:spPr>
        <a:xfrm>
          <a:off x="2284392" y="1563630"/>
          <a:ext cx="1561231" cy="936738"/>
        </a:xfrm>
        <a:prstGeom prst="roundRect">
          <a:avLst>
            <a:gd name="adj" fmla="val 10000"/>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Data Migration</a:t>
          </a:r>
        </a:p>
      </dsp:txBody>
      <dsp:txXfrm>
        <a:off x="2311828" y="1591066"/>
        <a:ext cx="1506359" cy="881866"/>
      </dsp:txXfrm>
    </dsp:sp>
    <dsp:sp modelId="{BBFA4DB6-D796-CE43-B4D1-46DD5D33E81C}">
      <dsp:nvSpPr>
        <dsp:cNvPr id="0" name=""/>
        <dsp:cNvSpPr/>
      </dsp:nvSpPr>
      <dsp:spPr>
        <a:xfrm rot="10800000">
          <a:off x="1816023" y="1838407"/>
          <a:ext cx="330981" cy="387185"/>
        </a:xfrm>
        <a:prstGeom prst="rightArrow">
          <a:avLst>
            <a:gd name="adj1" fmla="val 60000"/>
            <a:gd name="adj2" fmla="val 50000"/>
          </a:avLst>
        </a:prstGeom>
        <a:solidFill>
          <a:schemeClr val="accent3">
            <a:lumMod val="20000"/>
            <a:lumOff val="8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a:p>
      </dsp:txBody>
      <dsp:txXfrm rot="10800000">
        <a:off x="1915317" y="1915844"/>
        <a:ext cx="231687" cy="232311"/>
      </dsp:txXfrm>
    </dsp:sp>
    <dsp:sp modelId="{90E4ADBC-7ACD-D34E-A737-4351C072B3F3}">
      <dsp:nvSpPr>
        <dsp:cNvPr id="0" name=""/>
        <dsp:cNvSpPr/>
      </dsp:nvSpPr>
      <dsp:spPr>
        <a:xfrm>
          <a:off x="98668" y="1563630"/>
          <a:ext cx="1561231" cy="936738"/>
        </a:xfrm>
        <a:prstGeom prst="roundRect">
          <a:avLst>
            <a:gd name="adj" fmla="val 10000"/>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Functional Testing (UAT)</a:t>
          </a:r>
        </a:p>
      </dsp:txBody>
      <dsp:txXfrm>
        <a:off x="126104" y="1591066"/>
        <a:ext cx="1506359" cy="881866"/>
      </dsp:txXfrm>
    </dsp:sp>
    <dsp:sp modelId="{C23949AB-809C-0842-8BF1-40104B8454F7}">
      <dsp:nvSpPr>
        <dsp:cNvPr id="0" name=""/>
        <dsp:cNvSpPr/>
      </dsp:nvSpPr>
      <dsp:spPr>
        <a:xfrm rot="5400000">
          <a:off x="713793" y="2609655"/>
          <a:ext cx="330981" cy="387185"/>
        </a:xfrm>
        <a:prstGeom prst="rightArrow">
          <a:avLst>
            <a:gd name="adj1" fmla="val 60000"/>
            <a:gd name="adj2" fmla="val 50000"/>
          </a:avLst>
        </a:prstGeom>
        <a:solidFill>
          <a:schemeClr val="accent3">
            <a:lumMod val="20000"/>
            <a:lumOff val="8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a:p>
      </dsp:txBody>
      <dsp:txXfrm rot="-5400000">
        <a:off x="763128" y="2637757"/>
        <a:ext cx="232311" cy="231687"/>
      </dsp:txXfrm>
    </dsp:sp>
    <dsp:sp modelId="{D6A3CEAD-6DEF-4340-806B-C87400E85DBC}">
      <dsp:nvSpPr>
        <dsp:cNvPr id="0" name=""/>
        <dsp:cNvSpPr/>
      </dsp:nvSpPr>
      <dsp:spPr>
        <a:xfrm>
          <a:off x="98668" y="3124862"/>
          <a:ext cx="1561231" cy="936738"/>
        </a:xfrm>
        <a:prstGeom prst="roundRect">
          <a:avLst>
            <a:gd name="adj" fmla="val 10000"/>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Performance Testing</a:t>
          </a:r>
        </a:p>
      </dsp:txBody>
      <dsp:txXfrm>
        <a:off x="126104" y="3152298"/>
        <a:ext cx="1506359" cy="881866"/>
      </dsp:txXfrm>
    </dsp:sp>
    <dsp:sp modelId="{644B1F02-81F1-4B4A-AF85-9BBBE85257E1}">
      <dsp:nvSpPr>
        <dsp:cNvPr id="0" name=""/>
        <dsp:cNvSpPr/>
      </dsp:nvSpPr>
      <dsp:spPr>
        <a:xfrm>
          <a:off x="1797288" y="3399638"/>
          <a:ext cx="330981" cy="387185"/>
        </a:xfrm>
        <a:prstGeom prst="rightArrow">
          <a:avLst>
            <a:gd name="adj1" fmla="val 60000"/>
            <a:gd name="adj2" fmla="val 50000"/>
          </a:avLst>
        </a:prstGeom>
        <a:solidFill>
          <a:schemeClr val="accent3">
            <a:lumMod val="20000"/>
            <a:lumOff val="8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a:p>
      </dsp:txBody>
      <dsp:txXfrm>
        <a:off x="1797288" y="3477075"/>
        <a:ext cx="231687" cy="232311"/>
      </dsp:txXfrm>
    </dsp:sp>
    <dsp:sp modelId="{1A9BCE9D-5235-654D-A43F-3FB087393E8B}">
      <dsp:nvSpPr>
        <dsp:cNvPr id="0" name=""/>
        <dsp:cNvSpPr/>
      </dsp:nvSpPr>
      <dsp:spPr>
        <a:xfrm>
          <a:off x="2284392" y="3124862"/>
          <a:ext cx="1561231" cy="936738"/>
        </a:xfrm>
        <a:prstGeom prst="roundRect">
          <a:avLst>
            <a:gd name="adj" fmla="val 10000"/>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Production Cutover</a:t>
          </a:r>
        </a:p>
      </dsp:txBody>
      <dsp:txXfrm>
        <a:off x="2311828" y="3152298"/>
        <a:ext cx="1506359" cy="881866"/>
      </dsp:txXfrm>
    </dsp:sp>
    <dsp:sp modelId="{2E7058AB-13C6-7B4E-B516-ED7B67266088}">
      <dsp:nvSpPr>
        <dsp:cNvPr id="0" name=""/>
        <dsp:cNvSpPr/>
      </dsp:nvSpPr>
      <dsp:spPr>
        <a:xfrm>
          <a:off x="3983012" y="3399638"/>
          <a:ext cx="330981" cy="387185"/>
        </a:xfrm>
        <a:prstGeom prst="rightArrow">
          <a:avLst>
            <a:gd name="adj1" fmla="val 60000"/>
            <a:gd name="adj2" fmla="val 50000"/>
          </a:avLst>
        </a:prstGeom>
        <a:solidFill>
          <a:schemeClr val="accent3">
            <a:lumMod val="20000"/>
            <a:lumOff val="8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a:p>
      </dsp:txBody>
      <dsp:txXfrm>
        <a:off x="3983012" y="3477075"/>
        <a:ext cx="231687" cy="232311"/>
      </dsp:txXfrm>
    </dsp:sp>
    <dsp:sp modelId="{5A915B85-58AE-2F4F-AE4F-E4EA72B97555}">
      <dsp:nvSpPr>
        <dsp:cNvPr id="0" name=""/>
        <dsp:cNvSpPr/>
      </dsp:nvSpPr>
      <dsp:spPr>
        <a:xfrm>
          <a:off x="4470116" y="3124862"/>
          <a:ext cx="1561231" cy="936738"/>
        </a:xfrm>
        <a:prstGeom prst="roundRect">
          <a:avLst>
            <a:gd name="adj" fmla="val 10000"/>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Documentation</a:t>
          </a:r>
        </a:p>
      </dsp:txBody>
      <dsp:txXfrm>
        <a:off x="4497552" y="3152298"/>
        <a:ext cx="1506359" cy="881866"/>
      </dsp:txXfrm>
    </dsp:sp>
    <dsp:sp modelId="{4822B3E2-878A-844B-AD04-09B92219580B}">
      <dsp:nvSpPr>
        <dsp:cNvPr id="0" name=""/>
        <dsp:cNvSpPr/>
      </dsp:nvSpPr>
      <dsp:spPr>
        <a:xfrm>
          <a:off x="6168736" y="3399638"/>
          <a:ext cx="330981" cy="387185"/>
        </a:xfrm>
        <a:prstGeom prst="rightArrow">
          <a:avLst>
            <a:gd name="adj1" fmla="val 60000"/>
            <a:gd name="adj2" fmla="val 50000"/>
          </a:avLst>
        </a:prstGeom>
        <a:solidFill>
          <a:schemeClr val="accent3">
            <a:lumMod val="20000"/>
            <a:lumOff val="8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a:p>
      </dsp:txBody>
      <dsp:txXfrm>
        <a:off x="6168736" y="3477075"/>
        <a:ext cx="231687" cy="232311"/>
      </dsp:txXfrm>
    </dsp:sp>
    <dsp:sp modelId="{164AF535-9CA9-7B49-9A4E-0997B04FCBF8}">
      <dsp:nvSpPr>
        <dsp:cNvPr id="0" name=""/>
        <dsp:cNvSpPr/>
      </dsp:nvSpPr>
      <dsp:spPr>
        <a:xfrm>
          <a:off x="6655841" y="3124862"/>
          <a:ext cx="1561231" cy="936738"/>
        </a:xfrm>
        <a:prstGeom prst="roundRect">
          <a:avLst>
            <a:gd name="adj" fmla="val 10000"/>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Transition</a:t>
          </a:r>
        </a:p>
      </dsp:txBody>
      <dsp:txXfrm>
        <a:off x="6683277" y="3152298"/>
        <a:ext cx="1506359" cy="88186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69424"/>
          </a:xfrm>
          <a:prstGeom prst="rect">
            <a:avLst/>
          </a:prstGeom>
        </p:spPr>
        <p:txBody>
          <a:bodyPr vert="horz" lIns="94229" tIns="47114" rIns="94229" bIns="47114" rtlCol="0"/>
          <a:lstStyle>
            <a:lvl1pPr algn="l">
              <a:defRPr sz="1200" b="0" i="0">
                <a:latin typeface="Amazon Ember Regular" charset="0"/>
              </a:defRPr>
            </a:lvl1pPr>
          </a:lstStyle>
          <a:p>
            <a:endParaRPr lang="en-US" dirty="0"/>
          </a:p>
        </p:txBody>
      </p:sp>
      <p:sp>
        <p:nvSpPr>
          <p:cNvPr id="3" name="Date Placeholder 2"/>
          <p:cNvSpPr>
            <a:spLocks noGrp="1"/>
          </p:cNvSpPr>
          <p:nvPr>
            <p:ph type="dt" idx="1"/>
          </p:nvPr>
        </p:nvSpPr>
        <p:spPr>
          <a:xfrm>
            <a:off x="4023092" y="0"/>
            <a:ext cx="3077739" cy="469424"/>
          </a:xfrm>
          <a:prstGeom prst="rect">
            <a:avLst/>
          </a:prstGeom>
        </p:spPr>
        <p:txBody>
          <a:bodyPr vert="horz" lIns="94229" tIns="47114" rIns="94229" bIns="47114" rtlCol="0"/>
          <a:lstStyle>
            <a:lvl1pPr algn="r">
              <a:defRPr sz="1200" b="0" i="0">
                <a:latin typeface="Amazon Ember Regular" charset="0"/>
              </a:defRPr>
            </a:lvl1pPr>
          </a:lstStyle>
          <a:p>
            <a:fld id="{0B25AC41-3BEC-9247-8322-91B80C013F2D}" type="datetimeFigureOut">
              <a:rPr lang="en-US" smtClean="0"/>
              <a:pPr/>
              <a:t>1/10/2022</a:t>
            </a:fld>
            <a:endParaRPr lang="en-US" dirty="0"/>
          </a:p>
        </p:txBody>
      </p:sp>
      <p:sp>
        <p:nvSpPr>
          <p:cNvPr id="4" name="Slide Image Placeholder 3"/>
          <p:cNvSpPr>
            <a:spLocks noGrp="1" noRot="1" noChangeAspect="1"/>
          </p:cNvSpPr>
          <p:nvPr>
            <p:ph type="sldImg" idx="2"/>
          </p:nvPr>
        </p:nvSpPr>
        <p:spPr>
          <a:xfrm>
            <a:off x="422275" y="704850"/>
            <a:ext cx="6257925" cy="3519488"/>
          </a:xfrm>
          <a:prstGeom prst="rect">
            <a:avLst/>
          </a:prstGeom>
          <a:noFill/>
          <a:ln w="12700">
            <a:solidFill>
              <a:prstClr val="black"/>
            </a:solidFill>
          </a:ln>
        </p:spPr>
        <p:txBody>
          <a:bodyPr vert="horz" lIns="94229" tIns="47114" rIns="94229" bIns="47114" rtlCol="0" anchor="ctr"/>
          <a:lstStyle/>
          <a:p>
            <a:endParaRPr lang="en-US" dirty="0"/>
          </a:p>
        </p:txBody>
      </p:sp>
      <p:sp>
        <p:nvSpPr>
          <p:cNvPr id="5" name="Notes Placeholder 4"/>
          <p:cNvSpPr>
            <a:spLocks noGrp="1"/>
          </p:cNvSpPr>
          <p:nvPr>
            <p:ph type="body" sz="quarter" idx="3"/>
          </p:nvPr>
        </p:nvSpPr>
        <p:spPr>
          <a:xfrm>
            <a:off x="710248" y="4459526"/>
            <a:ext cx="5681980" cy="4224814"/>
          </a:xfrm>
          <a:prstGeom prst="rect">
            <a:avLst/>
          </a:prstGeom>
        </p:spPr>
        <p:txBody>
          <a:bodyPr vert="horz" lIns="94229" tIns="47114" rIns="94229" bIns="47114"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917422"/>
            <a:ext cx="3077739" cy="469424"/>
          </a:xfrm>
          <a:prstGeom prst="rect">
            <a:avLst/>
          </a:prstGeom>
        </p:spPr>
        <p:txBody>
          <a:bodyPr vert="horz" lIns="94229" tIns="47114" rIns="94229" bIns="47114" rtlCol="0" anchor="b"/>
          <a:lstStyle>
            <a:lvl1pPr algn="l">
              <a:defRPr sz="1200" b="0" i="0">
                <a:latin typeface="Amazon Ember Regular" charset="0"/>
              </a:defRPr>
            </a:lvl1pPr>
          </a:lstStyle>
          <a:p>
            <a:endParaRPr lang="en-US" dirty="0"/>
          </a:p>
        </p:txBody>
      </p:sp>
      <p:sp>
        <p:nvSpPr>
          <p:cNvPr id="7" name="Slide Number Placeholder 6"/>
          <p:cNvSpPr>
            <a:spLocks noGrp="1"/>
          </p:cNvSpPr>
          <p:nvPr>
            <p:ph type="sldNum" sz="quarter" idx="5"/>
          </p:nvPr>
        </p:nvSpPr>
        <p:spPr>
          <a:xfrm>
            <a:off x="4023092" y="8917422"/>
            <a:ext cx="3077739" cy="469424"/>
          </a:xfrm>
          <a:prstGeom prst="rect">
            <a:avLst/>
          </a:prstGeom>
        </p:spPr>
        <p:txBody>
          <a:bodyPr vert="horz" lIns="94229" tIns="47114" rIns="94229" bIns="47114" rtlCol="0" anchor="b"/>
          <a:lstStyle>
            <a:lvl1pPr algn="r">
              <a:defRPr sz="1200" b="0" i="0">
                <a:latin typeface="Amazon Ember Regular" charset="0"/>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b="0" i="0" kern="1200">
        <a:solidFill>
          <a:schemeClr val="tx1"/>
        </a:solidFill>
        <a:latin typeface="Amazon Ember Regular" charset="0"/>
        <a:ea typeface="+mn-ea"/>
        <a:cs typeface="+mn-cs"/>
      </a:defRPr>
    </a:lvl1pPr>
    <a:lvl2pPr marL="457200" algn="l" defTabSz="457200" rtl="0" eaLnBrk="1" latinLnBrk="0" hangingPunct="1">
      <a:defRPr sz="1200" b="0" i="0" kern="1200">
        <a:solidFill>
          <a:schemeClr val="tx1"/>
        </a:solidFill>
        <a:latin typeface="Amazon Ember Regular" charset="0"/>
        <a:ea typeface="+mn-ea"/>
        <a:cs typeface="+mn-cs"/>
      </a:defRPr>
    </a:lvl2pPr>
    <a:lvl3pPr marL="914400" algn="l" defTabSz="457200" rtl="0" eaLnBrk="1" latinLnBrk="0" hangingPunct="1">
      <a:defRPr sz="1200" b="0" i="0" kern="1200">
        <a:solidFill>
          <a:schemeClr val="tx1"/>
        </a:solidFill>
        <a:latin typeface="Amazon Ember Regular" charset="0"/>
        <a:ea typeface="+mn-ea"/>
        <a:cs typeface="+mn-cs"/>
      </a:defRPr>
    </a:lvl3pPr>
    <a:lvl4pPr marL="1371600" algn="l" defTabSz="457200" rtl="0" eaLnBrk="1" latinLnBrk="0" hangingPunct="1">
      <a:defRPr sz="1200" b="0" i="0" kern="1200">
        <a:solidFill>
          <a:schemeClr val="tx1"/>
        </a:solidFill>
        <a:latin typeface="Amazon Ember Regular" charset="0"/>
        <a:ea typeface="+mn-ea"/>
        <a:cs typeface="+mn-cs"/>
      </a:defRPr>
    </a:lvl4pPr>
    <a:lvl5pPr marL="1828800" algn="l" defTabSz="457200" rtl="0" eaLnBrk="1" latinLnBrk="0" hangingPunct="1">
      <a:defRPr sz="1200" b="0" i="0" kern="1200">
        <a:solidFill>
          <a:schemeClr val="tx1"/>
        </a:solidFill>
        <a:latin typeface="Amazon Ember Regular"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1365651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Amazon Ember Regular" charset="0"/>
              <a:ea typeface="+mn-ea"/>
              <a:cs typeface="+mn-cs"/>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3</a:t>
            </a:fld>
            <a:endParaRPr lang="en-US" dirty="0"/>
          </a:p>
        </p:txBody>
      </p:sp>
    </p:spTree>
    <p:extLst>
      <p:ext uri="{BB962C8B-B14F-4D97-AF65-F5344CB8AC3E}">
        <p14:creationId xmlns:p14="http://schemas.microsoft.com/office/powerpoint/2010/main" val="619599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a:t>
            </a:fld>
            <a:endParaRPr lang="en-US" dirty="0"/>
          </a:p>
        </p:txBody>
      </p:sp>
    </p:spTree>
    <p:extLst>
      <p:ext uri="{BB962C8B-B14F-4D97-AF65-F5344CB8AC3E}">
        <p14:creationId xmlns:p14="http://schemas.microsoft.com/office/powerpoint/2010/main" val="4087372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20</a:t>
            </a:fld>
            <a:endParaRPr lang="en-US" dirty="0"/>
          </a:p>
        </p:txBody>
      </p:sp>
    </p:spTree>
    <p:extLst>
      <p:ext uri="{BB962C8B-B14F-4D97-AF65-F5344CB8AC3E}">
        <p14:creationId xmlns:p14="http://schemas.microsoft.com/office/powerpoint/2010/main" val="4035612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26</a:t>
            </a:fld>
            <a:endParaRPr lang="en-US" dirty="0"/>
          </a:p>
        </p:txBody>
      </p:sp>
    </p:spTree>
    <p:extLst>
      <p:ext uri="{BB962C8B-B14F-4D97-AF65-F5344CB8AC3E}">
        <p14:creationId xmlns:p14="http://schemas.microsoft.com/office/powerpoint/2010/main" val="1321315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AF07D0-58A9-7E4C-AD80-95730CDBCDB0}" type="slidenum">
              <a:rPr lang="en-US" smtClean="0"/>
              <a:t>33</a:t>
            </a:fld>
            <a:endParaRPr lang="en-US"/>
          </a:p>
        </p:txBody>
      </p:sp>
    </p:spTree>
    <p:extLst>
      <p:ext uri="{BB962C8B-B14F-4D97-AF65-F5344CB8AC3E}">
        <p14:creationId xmlns:p14="http://schemas.microsoft.com/office/powerpoint/2010/main" val="555839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34</a:t>
            </a:fld>
            <a:endParaRPr lang="en-US" dirty="0"/>
          </a:p>
        </p:txBody>
      </p:sp>
    </p:spTree>
    <p:extLst>
      <p:ext uri="{BB962C8B-B14F-4D97-AF65-F5344CB8AC3E}">
        <p14:creationId xmlns:p14="http://schemas.microsoft.com/office/powerpoint/2010/main" val="13835939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06192" y="-113413"/>
            <a:ext cx="9559547" cy="5408428"/>
          </a:xfrm>
          <a:prstGeom prst="rect">
            <a:avLst/>
          </a:prstGeom>
          <a:noFill/>
        </p:spPr>
      </p:pic>
      <p:sp>
        <p:nvSpPr>
          <p:cNvPr id="6" name="Text Placeholder 11"/>
          <p:cNvSpPr>
            <a:spLocks noGrp="1"/>
          </p:cNvSpPr>
          <p:nvPr>
            <p:ph type="body" sz="quarter" idx="10" hasCustomPrompt="1"/>
          </p:nvPr>
        </p:nvSpPr>
        <p:spPr>
          <a:xfrm>
            <a:off x="487899" y="3967625"/>
            <a:ext cx="3683000" cy="433387"/>
          </a:xfrm>
        </p:spPr>
        <p:txBody>
          <a:bodyPr>
            <a:normAutofit/>
          </a:bodyPr>
          <a:lstStyle>
            <a:lvl1pPr marL="0" indent="0" algn="l">
              <a:buNone/>
              <a:defRPr sz="1600" baseline="0"/>
            </a:lvl1pPr>
          </a:lstStyle>
          <a:p>
            <a:pPr lvl="0"/>
            <a:r>
              <a:rPr lang="en-US" dirty="0"/>
              <a:t>Click to edit Presenter, Team</a:t>
            </a:r>
          </a:p>
        </p:txBody>
      </p:sp>
      <p:sp>
        <p:nvSpPr>
          <p:cNvPr id="7" name="Text Placeholder 11"/>
          <p:cNvSpPr>
            <a:spLocks noGrp="1"/>
          </p:cNvSpPr>
          <p:nvPr>
            <p:ph type="body" sz="quarter" idx="11" hasCustomPrompt="1"/>
          </p:nvPr>
        </p:nvSpPr>
        <p:spPr>
          <a:xfrm>
            <a:off x="487899" y="4401012"/>
            <a:ext cx="3683000" cy="369888"/>
          </a:xfrm>
        </p:spPr>
        <p:txBody>
          <a:bodyPr>
            <a:normAutofit/>
          </a:bodyPr>
          <a:lstStyle>
            <a:lvl1pPr marL="0" indent="0" algn="l">
              <a:buNone/>
              <a:defRPr sz="1600" baseline="0">
                <a:solidFill>
                  <a:schemeClr val="accent6"/>
                </a:solidFill>
              </a:defRPr>
            </a:lvl1pPr>
          </a:lstStyle>
          <a:p>
            <a:pPr lvl="0"/>
            <a:r>
              <a:rPr lang="en-US" dirty="0"/>
              <a:t>Click to edit Date</a:t>
            </a:r>
          </a:p>
        </p:txBody>
      </p:sp>
      <p:sp>
        <p:nvSpPr>
          <p:cNvPr id="10" name="Text Placeholder 8"/>
          <p:cNvSpPr>
            <a:spLocks noGrp="1"/>
          </p:cNvSpPr>
          <p:nvPr>
            <p:ph type="body" sz="quarter" idx="12" hasCustomPrompt="1"/>
          </p:nvPr>
        </p:nvSpPr>
        <p:spPr>
          <a:xfrm>
            <a:off x="487899" y="1908228"/>
            <a:ext cx="7324988" cy="744537"/>
          </a:xfrm>
        </p:spPr>
        <p:txBody>
          <a:bodyPr>
            <a:noAutofit/>
          </a:bodyPr>
          <a:lstStyle>
            <a:lvl1pPr marL="0" indent="0" algn="l">
              <a:buNone/>
              <a:defRPr sz="4000" b="1" baseline="0"/>
            </a:lvl1pPr>
          </a:lstStyle>
          <a:p>
            <a:pPr lvl="0"/>
            <a:r>
              <a:rPr lang="en-US" dirty="0"/>
              <a:t>Click to edit Master title style</a:t>
            </a:r>
          </a:p>
        </p:txBody>
      </p:sp>
      <p:sp>
        <p:nvSpPr>
          <p:cNvPr id="12" name="Text Placeholder 11"/>
          <p:cNvSpPr>
            <a:spLocks noGrp="1"/>
          </p:cNvSpPr>
          <p:nvPr>
            <p:ph type="body" sz="quarter" idx="13"/>
          </p:nvPr>
        </p:nvSpPr>
        <p:spPr>
          <a:xfrm>
            <a:off x="487899" y="2658575"/>
            <a:ext cx="6041582" cy="487849"/>
          </a:xfrm>
        </p:spPr>
        <p:txBody>
          <a:bodyPr/>
          <a:lstStyle>
            <a:lvl1pPr marL="0" indent="0" algn="l">
              <a:buNone/>
              <a:defRPr/>
            </a:lvl1pPr>
          </a:lstStyle>
          <a:p>
            <a:pPr lvl="0"/>
            <a:r>
              <a:rPr lang="en-US" dirty="0"/>
              <a:t>Click to edit Master text styles</a:t>
            </a:r>
          </a:p>
        </p:txBody>
      </p:sp>
      <p:pic>
        <p:nvPicPr>
          <p:cNvPr id="5" name="Picture 4"/>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587137" y="439651"/>
            <a:ext cx="971555" cy="582933"/>
          </a:xfrm>
          <a:prstGeom prst="rect">
            <a:avLst/>
          </a:prstGeom>
        </p:spPr>
      </p:pic>
    </p:spTree>
    <p:extLst>
      <p:ext uri="{BB962C8B-B14F-4D97-AF65-F5344CB8AC3E}">
        <p14:creationId xmlns:p14="http://schemas.microsoft.com/office/powerpoint/2010/main"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Tree>
    <p:extLst>
      <p:ext uri="{BB962C8B-B14F-4D97-AF65-F5344CB8AC3E}">
        <p14:creationId xmlns:p14="http://schemas.microsoft.com/office/powerpoint/2010/main" val="46706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024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 No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0472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lank - No Logo">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7607" y="-7089"/>
            <a:ext cx="9279213" cy="5249826"/>
          </a:xfrm>
          <a:prstGeom prst="rect">
            <a:avLst/>
          </a:prstGeom>
        </p:spPr>
      </p:pic>
      <p:sp>
        <p:nvSpPr>
          <p:cNvPr id="4" name="TextBox 3"/>
          <p:cNvSpPr txBox="1"/>
          <p:nvPr userDrawn="1"/>
        </p:nvSpPr>
        <p:spPr>
          <a:xfrm>
            <a:off x="2822713" y="-2842591"/>
            <a:ext cx="184731" cy="369332"/>
          </a:xfrm>
          <a:prstGeom prst="rect">
            <a:avLst/>
          </a:prstGeom>
          <a:noFill/>
        </p:spPr>
        <p:txBody>
          <a:bodyPr wrap="none" rtlCol="0">
            <a:spAutoFit/>
          </a:bodyPr>
          <a:lstStyle/>
          <a:p>
            <a:endParaRPr lang="en-US" dirty="0"/>
          </a:p>
        </p:txBody>
      </p:sp>
      <p:sp>
        <p:nvSpPr>
          <p:cNvPr id="6" name="TextBox 5"/>
          <p:cNvSpPr txBox="1"/>
          <p:nvPr userDrawn="1"/>
        </p:nvSpPr>
        <p:spPr>
          <a:xfrm>
            <a:off x="7436224" y="6104965"/>
            <a:ext cx="184731" cy="369332"/>
          </a:xfrm>
          <a:prstGeom prst="rect">
            <a:avLst/>
          </a:prstGeom>
          <a:noFill/>
        </p:spPr>
        <p:txBody>
          <a:bodyPr wrap="none" rtlCol="0">
            <a:spAutoFit/>
          </a:bodyPr>
          <a:lstStyle/>
          <a:p>
            <a:endParaRPr lang="en-US"/>
          </a:p>
        </p:txBody>
      </p:sp>
      <p:sp>
        <p:nvSpPr>
          <p:cNvPr id="10" name="Title 1"/>
          <p:cNvSpPr>
            <a:spLocks noGrp="1"/>
          </p:cNvSpPr>
          <p:nvPr>
            <p:ph type="title"/>
          </p:nvPr>
        </p:nvSpPr>
        <p:spPr>
          <a:xfrm>
            <a:off x="411647" y="1674428"/>
            <a:ext cx="6069541" cy="1250668"/>
          </a:xfrm>
        </p:spPr>
        <p:txBody>
          <a:bodyPr anchor="ctr" anchorCtr="0">
            <a:noAutofit/>
          </a:bodyPr>
          <a:lstStyle>
            <a:lvl1pPr algn="l">
              <a:defRPr sz="3000"/>
            </a:lvl1pPr>
          </a:lstStyle>
          <a:p>
            <a:r>
              <a:rPr lang="en-US"/>
              <a:t>Click to edit Master title style</a:t>
            </a:r>
            <a:endParaRPr lang="en-US" dirty="0"/>
          </a:p>
        </p:txBody>
      </p:sp>
      <p:pic>
        <p:nvPicPr>
          <p:cNvPr id="11" name="Picture 10"/>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8102791" y="4706911"/>
            <a:ext cx="440655" cy="264393"/>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Blank - No Logo">
    <p:spTree>
      <p:nvGrpSpPr>
        <p:cNvPr id="1" name=""/>
        <p:cNvGrpSpPr/>
        <p:nvPr/>
      </p:nvGrpSpPr>
      <p:grpSpPr>
        <a:xfrm>
          <a:off x="0" y="0"/>
          <a:ext cx="0" cy="0"/>
          <a:chOff x="0" y="0"/>
          <a:chExt cx="0" cy="0"/>
        </a:xfrm>
      </p:grpSpPr>
      <p:sp>
        <p:nvSpPr>
          <p:cNvPr id="4" name="TextBox 3"/>
          <p:cNvSpPr txBox="1"/>
          <p:nvPr userDrawn="1"/>
        </p:nvSpPr>
        <p:spPr>
          <a:xfrm>
            <a:off x="2822713" y="-2842591"/>
            <a:ext cx="184731" cy="369332"/>
          </a:xfrm>
          <a:prstGeom prst="rect">
            <a:avLst/>
          </a:prstGeom>
          <a:noFill/>
        </p:spPr>
        <p:txBody>
          <a:bodyPr wrap="none" rtlCol="0">
            <a:spAutoFit/>
          </a:bodyPr>
          <a:lstStyle/>
          <a:p>
            <a:endParaRPr lang="en-US" dirty="0"/>
          </a:p>
        </p:txBody>
      </p:sp>
      <p:sp>
        <p:nvSpPr>
          <p:cNvPr id="6" name="TextBox 5"/>
          <p:cNvSpPr txBox="1"/>
          <p:nvPr userDrawn="1"/>
        </p:nvSpPr>
        <p:spPr>
          <a:xfrm>
            <a:off x="7436224" y="6104965"/>
            <a:ext cx="184731" cy="369332"/>
          </a:xfrm>
          <a:prstGeom prst="rect">
            <a:avLst/>
          </a:prstGeom>
          <a:noFill/>
        </p:spPr>
        <p:txBody>
          <a:bodyPr wrap="none" rtlCol="0">
            <a:spAutoFit/>
          </a:bodyPr>
          <a:lstStyle/>
          <a:p>
            <a:endParaRPr lang="en-US"/>
          </a:p>
        </p:txBody>
      </p:sp>
      <p:sp>
        <p:nvSpPr>
          <p:cNvPr id="10" name="Title 1"/>
          <p:cNvSpPr>
            <a:spLocks noGrp="1"/>
          </p:cNvSpPr>
          <p:nvPr>
            <p:ph type="title"/>
          </p:nvPr>
        </p:nvSpPr>
        <p:spPr>
          <a:xfrm>
            <a:off x="2475260" y="930149"/>
            <a:ext cx="6069541" cy="1250668"/>
          </a:xfrm>
        </p:spPr>
        <p:txBody>
          <a:bodyPr anchor="ctr" anchorCtr="0">
            <a:noAutofit/>
          </a:bodyPr>
          <a:lstStyle>
            <a:lvl1pPr algn="r">
              <a:defRPr sz="3000"/>
            </a:lvl1pPr>
          </a:lstStyle>
          <a:p>
            <a:r>
              <a:rPr lang="en-US" dirty="0"/>
              <a:t>Click to edit Master title style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lank - No Logo">
    <p:spTree>
      <p:nvGrpSpPr>
        <p:cNvPr id="1" name=""/>
        <p:cNvGrpSpPr/>
        <p:nvPr/>
      </p:nvGrpSpPr>
      <p:grpSpPr>
        <a:xfrm>
          <a:off x="0" y="0"/>
          <a:ext cx="0" cy="0"/>
          <a:chOff x="0" y="0"/>
          <a:chExt cx="0" cy="0"/>
        </a:xfrm>
      </p:grpSpPr>
      <p:sp>
        <p:nvSpPr>
          <p:cNvPr id="4" name="TextBox 3"/>
          <p:cNvSpPr txBox="1"/>
          <p:nvPr userDrawn="1"/>
        </p:nvSpPr>
        <p:spPr>
          <a:xfrm>
            <a:off x="2822713" y="-2842591"/>
            <a:ext cx="184731" cy="369332"/>
          </a:xfrm>
          <a:prstGeom prst="rect">
            <a:avLst/>
          </a:prstGeom>
          <a:noFill/>
        </p:spPr>
        <p:txBody>
          <a:bodyPr wrap="none" rtlCol="0">
            <a:spAutoFit/>
          </a:bodyPr>
          <a:lstStyle/>
          <a:p>
            <a:endParaRPr lang="en-US" dirty="0"/>
          </a:p>
        </p:txBody>
      </p:sp>
      <p:sp>
        <p:nvSpPr>
          <p:cNvPr id="6" name="TextBox 5"/>
          <p:cNvSpPr txBox="1"/>
          <p:nvPr userDrawn="1"/>
        </p:nvSpPr>
        <p:spPr>
          <a:xfrm>
            <a:off x="7436224" y="6104965"/>
            <a:ext cx="184731" cy="369332"/>
          </a:xfrm>
          <a:prstGeom prst="rect">
            <a:avLst/>
          </a:prstGeom>
          <a:noFill/>
        </p:spPr>
        <p:txBody>
          <a:bodyPr wrap="none" rtlCol="0">
            <a:spAutoFit/>
          </a:bodyPr>
          <a:lstStyle/>
          <a:p>
            <a:endParaRPr lang="en-US"/>
          </a:p>
        </p:txBody>
      </p:sp>
      <p:sp>
        <p:nvSpPr>
          <p:cNvPr id="10" name="Title 1"/>
          <p:cNvSpPr>
            <a:spLocks noGrp="1"/>
          </p:cNvSpPr>
          <p:nvPr>
            <p:ph type="title"/>
          </p:nvPr>
        </p:nvSpPr>
        <p:spPr>
          <a:xfrm>
            <a:off x="411647" y="1674428"/>
            <a:ext cx="6069541" cy="1250668"/>
          </a:xfrm>
        </p:spPr>
        <p:txBody>
          <a:bodyPr anchor="ctr" anchorCtr="0">
            <a:noAutofit/>
          </a:bodyPr>
          <a:lstStyle>
            <a:lvl1pPr algn="l">
              <a:defRPr sz="3000"/>
            </a:lvl1pPr>
          </a:lstStyle>
          <a:p>
            <a:r>
              <a:rPr lang="en-US"/>
              <a:t>Click to edit Master title style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1"/>
            <a:ext cx="7772400" cy="1021556"/>
          </a:xfrm>
        </p:spPr>
        <p:txBody>
          <a:bodyPr anchor="ctr">
            <a:noAutofit/>
          </a:bodyPr>
          <a:lstStyle>
            <a:lvl1pPr algn="l">
              <a:defRPr sz="4000" b="1" cap="none"/>
            </a:lvl1pPr>
          </a:lstStyle>
          <a:p>
            <a:r>
              <a:rPr lang="en-US" dirty="0"/>
              <a:t>Thank you!</a:t>
            </a:r>
          </a:p>
        </p:txBody>
      </p:sp>
      <p:sp>
        <p:nvSpPr>
          <p:cNvPr id="3" name="Text Placeholder 11"/>
          <p:cNvSpPr>
            <a:spLocks noGrp="1"/>
          </p:cNvSpPr>
          <p:nvPr>
            <p:ph type="body" sz="quarter" idx="10"/>
          </p:nvPr>
        </p:nvSpPr>
        <p:spPr>
          <a:xfrm>
            <a:off x="487899" y="2572387"/>
            <a:ext cx="3683000" cy="433387"/>
          </a:xfrm>
        </p:spPr>
        <p:txBody>
          <a:bodyPr>
            <a:normAutofit/>
          </a:bodyPr>
          <a:lstStyle>
            <a:lvl1pPr marL="0" indent="0" algn="l">
              <a:buNone/>
              <a:defRPr sz="1600" baseline="0"/>
            </a:lvl1pPr>
          </a:lstStyle>
          <a:p>
            <a:pPr lvl="0"/>
            <a:r>
              <a:rPr lang="en-US"/>
              <a:t>Click to edit Master text styles</a:t>
            </a:r>
          </a:p>
        </p:txBody>
      </p:sp>
    </p:spTree>
    <p:extLst>
      <p:ext uri="{BB962C8B-B14F-4D97-AF65-F5344CB8AC3E}">
        <p14:creationId xmlns:p14="http://schemas.microsoft.com/office/powerpoint/2010/main" val="21248375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55397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14042"/>
                </a:solidFill>
              </a:defRPr>
            </a:lvl1pPr>
          </a:lstStyle>
          <a:p>
            <a:r>
              <a:rPr lang="en-US" dirty="0"/>
              <a:t>Click to edit Master title style</a:t>
            </a:r>
          </a:p>
        </p:txBody>
      </p:sp>
      <p:sp>
        <p:nvSpPr>
          <p:cNvPr id="3" name="Content Placeholder 2"/>
          <p:cNvSpPr>
            <a:spLocks noGrp="1"/>
          </p:cNvSpPr>
          <p:nvPr>
            <p:ph idx="1"/>
          </p:nvPr>
        </p:nvSpPr>
        <p:spPr/>
        <p:txBody>
          <a:bodyPr/>
          <a:lstStyle>
            <a:lvl1pPr marL="0" indent="0">
              <a:buNone/>
              <a:defRPr>
                <a:solidFill>
                  <a:srgbClr val="414042"/>
                </a:solidFill>
              </a:defRPr>
            </a:lvl1pPr>
            <a:lvl2pPr marL="742950" indent="-285750">
              <a:buFont typeface="Arial"/>
              <a:buChar char="•"/>
              <a:defRPr>
                <a:solidFill>
                  <a:srgbClr val="414042"/>
                </a:solidFill>
              </a:defRPr>
            </a:lvl2pPr>
            <a:lvl3pPr marL="1143000" indent="-228600">
              <a:buFont typeface="Arial"/>
              <a:buChar char="•"/>
              <a:defRPr>
                <a:solidFill>
                  <a:srgbClr val="414042"/>
                </a:solidFill>
              </a:defRPr>
            </a:lvl3pPr>
            <a:lvl4pPr>
              <a:defRPr>
                <a:solidFill>
                  <a:srgbClr val="414042"/>
                </a:solidFill>
              </a:defRPr>
            </a:lvl4pPr>
            <a:lvl5pPr>
              <a:defRPr>
                <a:solidFill>
                  <a:srgbClr val="41404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08459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14042"/>
                </a:solidFill>
              </a:defRPr>
            </a:lvl1pPr>
          </a:lstStyle>
          <a:p>
            <a:r>
              <a:rPr lang="en-US" dirty="0"/>
              <a:t>Click to edit Master title style</a:t>
            </a:r>
          </a:p>
        </p:txBody>
      </p:sp>
      <p:sp>
        <p:nvSpPr>
          <p:cNvPr id="6" name="Content Placeholder 3"/>
          <p:cNvSpPr>
            <a:spLocks noGrp="1"/>
          </p:cNvSpPr>
          <p:nvPr>
            <p:ph sz="quarter" idx="11" hasCustomPrompt="1"/>
          </p:nvPr>
        </p:nvSpPr>
        <p:spPr>
          <a:xfrm>
            <a:off x="336613" y="1010408"/>
            <a:ext cx="8207742" cy="3641926"/>
          </a:xfrm>
          <a:noFill/>
        </p:spPr>
        <p:txBody>
          <a:bodyPr/>
          <a:lstStyle>
            <a:lvl1pPr marL="0" indent="0">
              <a:buNone/>
              <a:defRPr lang="en-US" sz="1100">
                <a:solidFill>
                  <a:srgbClr val="3366FF"/>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696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rgbClr val="414042"/>
                </a:solidFill>
              </a:defRPr>
            </a:lvl1pPr>
          </a:lstStyle>
          <a:p>
            <a:r>
              <a:rPr lang="en-US" dirty="0"/>
              <a:t>Click to edit Master title style</a:t>
            </a:r>
          </a:p>
        </p:txBody>
      </p:sp>
    </p:spTree>
    <p:extLst>
      <p:ext uri="{BB962C8B-B14F-4D97-AF65-F5344CB8AC3E}">
        <p14:creationId xmlns:p14="http://schemas.microsoft.com/office/powerpoint/2010/main" val="2124837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rgbClr val="414042"/>
                </a:solidFill>
              </a:defRPr>
            </a:lvl1pPr>
          </a:lstStyle>
          <a:p>
            <a:r>
              <a:rPr lang="en-US" dirty="0"/>
              <a:t>Click to edit Master title style</a:t>
            </a:r>
          </a:p>
        </p:txBody>
      </p:sp>
      <p:sp>
        <p:nvSpPr>
          <p:cNvPr id="3" name="Content Placeholder 2"/>
          <p:cNvSpPr>
            <a:spLocks noGrp="1"/>
          </p:cNvSpPr>
          <p:nvPr>
            <p:ph sz="half" idx="1"/>
          </p:nvPr>
        </p:nvSpPr>
        <p:spPr>
          <a:xfrm>
            <a:off x="333575" y="1012507"/>
            <a:ext cx="4038600" cy="3472073"/>
          </a:xfrm>
        </p:spPr>
        <p:txBody>
          <a:bodyPr/>
          <a:lstStyle>
            <a:lvl1pPr>
              <a:defRPr sz="2200">
                <a:solidFill>
                  <a:srgbClr val="414042"/>
                </a:solidFill>
              </a:defRPr>
            </a:lvl1pPr>
            <a:lvl2pPr>
              <a:defRPr sz="2000">
                <a:solidFill>
                  <a:srgbClr val="414042"/>
                </a:solidFill>
              </a:defRPr>
            </a:lvl2pPr>
            <a:lvl3pPr>
              <a:defRPr sz="1600">
                <a:solidFill>
                  <a:srgbClr val="414042"/>
                </a:solidFill>
              </a:defRPr>
            </a:lvl3pPr>
            <a:lvl4pPr>
              <a:defRPr sz="1600">
                <a:solidFill>
                  <a:srgbClr val="414042"/>
                </a:solidFill>
              </a:defRPr>
            </a:lvl4pPr>
            <a:lvl5pPr>
              <a:defRPr sz="1600">
                <a:solidFill>
                  <a:srgbClr val="414042"/>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rgbClr val="414042"/>
                </a:solidFill>
              </a:defRPr>
            </a:lvl1pPr>
            <a:lvl2pPr>
              <a:defRPr sz="2000">
                <a:solidFill>
                  <a:srgbClr val="414042"/>
                </a:solidFill>
              </a:defRPr>
            </a:lvl2pPr>
            <a:lvl3pPr>
              <a:defRPr sz="1600">
                <a:solidFill>
                  <a:srgbClr val="414042"/>
                </a:solidFill>
              </a:defRPr>
            </a:lvl3pPr>
            <a:lvl4pPr>
              <a:defRPr sz="1600">
                <a:solidFill>
                  <a:srgbClr val="414042"/>
                </a:solidFill>
              </a:defRPr>
            </a:lvl4pPr>
            <a:lvl5pPr>
              <a:defRPr sz="1600">
                <a:solidFill>
                  <a:srgbClr val="414042"/>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351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rgbClr val="414042"/>
                </a:solidFill>
              </a:defRPr>
            </a:lvl1pPr>
          </a:lstStyle>
          <a:p>
            <a:r>
              <a:rPr lang="en-US" dirty="0"/>
              <a:t>Click to edit Master title style</a:t>
            </a:r>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128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82639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rgbClr val="4140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rgbClr val="4140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rgbClr val="4140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rgbClr val="4140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rgbClr val="414042"/>
                </a:solidFill>
              </a:defRPr>
            </a:lvl1pPr>
          </a:lstStyle>
          <a:p>
            <a:r>
              <a:rPr lang="en-US" dirty="0"/>
              <a:t>Drag picture to placeholder or click icon to add</a:t>
            </a:r>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rgbClr val="414042"/>
                </a:solidFill>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rgbClr val="414042"/>
                </a:solidFill>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rgbClr val="414042"/>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230250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p>
        </p:txBody>
      </p:sp>
      <p:sp>
        <p:nvSpPr>
          <p:cNvPr id="3" name="Text Placeholder 3"/>
          <p:cNvSpPr>
            <a:spLocks noGrp="1"/>
          </p:cNvSpPr>
          <p:nvPr>
            <p:ph type="body" sz="half" idx="2"/>
          </p:nvPr>
        </p:nvSpPr>
        <p:spPr>
          <a:xfrm>
            <a:off x="339939" y="2151897"/>
            <a:ext cx="1924050" cy="340940"/>
          </a:xfrm>
        </p:spPr>
        <p:txBody>
          <a:bodyPr>
            <a:noAutofit/>
          </a:bodyPr>
          <a:lstStyle>
            <a:lvl1pPr marL="0" indent="0" algn="ctr">
              <a:buNone/>
              <a:defRPr sz="1100" b="0" i="0">
                <a:solidFill>
                  <a:srgbClr val="414042"/>
                </a:solidFill>
                <a:latin typeface="Amazon Ember Light" charset="0"/>
                <a:ea typeface="Amazon Ember Light" charset="0"/>
                <a:cs typeface="Amazon Ember Light"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Text Placeholder 3"/>
          <p:cNvSpPr>
            <a:spLocks noGrp="1"/>
          </p:cNvSpPr>
          <p:nvPr>
            <p:ph type="body" sz="half" idx="11"/>
          </p:nvPr>
        </p:nvSpPr>
        <p:spPr>
          <a:xfrm>
            <a:off x="3479314" y="2151897"/>
            <a:ext cx="1924050" cy="340940"/>
          </a:xfrm>
        </p:spPr>
        <p:txBody>
          <a:bodyPr>
            <a:noAutofit/>
          </a:bodyPr>
          <a:lstStyle>
            <a:lvl1pPr marL="0" indent="0" algn="ctr">
              <a:buNone/>
              <a:defRPr sz="1100" b="0" i="0">
                <a:solidFill>
                  <a:srgbClr val="414042"/>
                </a:solidFill>
                <a:latin typeface="Amazon Ember Light" charset="0"/>
                <a:ea typeface="Amazon Ember Light" charset="0"/>
                <a:cs typeface="Amazon Ember Light"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3"/>
          <p:cNvSpPr>
            <a:spLocks noGrp="1"/>
          </p:cNvSpPr>
          <p:nvPr>
            <p:ph type="body" sz="half" idx="13"/>
          </p:nvPr>
        </p:nvSpPr>
        <p:spPr>
          <a:xfrm>
            <a:off x="6624980" y="2151897"/>
            <a:ext cx="1924050" cy="340940"/>
          </a:xfrm>
        </p:spPr>
        <p:txBody>
          <a:bodyPr>
            <a:noAutofit/>
          </a:bodyPr>
          <a:lstStyle>
            <a:lvl1pPr marL="0" indent="0" algn="ctr">
              <a:buNone/>
              <a:defRPr sz="1100" b="0" i="0">
                <a:solidFill>
                  <a:srgbClr val="414042"/>
                </a:solidFill>
                <a:latin typeface="Amazon Ember Light" charset="0"/>
                <a:ea typeface="Amazon Ember Light" charset="0"/>
                <a:cs typeface="Amazon Ember Light"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Text Placeholder 3"/>
          <p:cNvSpPr>
            <a:spLocks noGrp="1"/>
          </p:cNvSpPr>
          <p:nvPr>
            <p:ph type="body" sz="half" idx="15"/>
          </p:nvPr>
        </p:nvSpPr>
        <p:spPr>
          <a:xfrm>
            <a:off x="339939" y="3963640"/>
            <a:ext cx="1924050" cy="340940"/>
          </a:xfrm>
        </p:spPr>
        <p:txBody>
          <a:bodyPr>
            <a:noAutofit/>
          </a:bodyPr>
          <a:lstStyle>
            <a:lvl1pPr marL="0" indent="0" algn="ctr">
              <a:buNone/>
              <a:defRPr sz="1100" b="0" i="0">
                <a:solidFill>
                  <a:srgbClr val="414042"/>
                </a:solidFill>
                <a:latin typeface="Amazon Ember Light" charset="0"/>
                <a:ea typeface="Amazon Ember Light" charset="0"/>
                <a:cs typeface="Amazon Ember Light"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100" b="0" i="0">
                <a:solidFill>
                  <a:srgbClr val="414042"/>
                </a:solidFill>
                <a:latin typeface="Amazon Ember Light" charset="0"/>
                <a:ea typeface="Amazon Ember Light" charset="0"/>
                <a:cs typeface="Amazon Ember Light"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100" b="0" i="0">
                <a:solidFill>
                  <a:srgbClr val="414042"/>
                </a:solidFill>
                <a:latin typeface="Amazon Ember Light" charset="0"/>
                <a:ea typeface="Amazon Ember Light" charset="0"/>
                <a:cs typeface="Amazon Ember Light"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414042"/>
                </a:solidFill>
              </a:defRPr>
            </a:lvl1pPr>
          </a:lstStyle>
          <a:p>
            <a:r>
              <a:rPr lang="en-US"/>
              <a:t>Drag picture to placeholder or click icon to add</a:t>
            </a:r>
            <a:endParaRPr lang="en-US" dirty="0"/>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414042"/>
                </a:solidFill>
              </a:defRPr>
            </a:lvl1pPr>
          </a:lstStyle>
          <a:p>
            <a:r>
              <a:rPr lang="en-US"/>
              <a:t>Drag picture to placeholder or click icon to add</a:t>
            </a:r>
            <a:endParaRPr lang="en-US" dirty="0"/>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414042"/>
                </a:solidFill>
              </a:defRPr>
            </a:lvl1pPr>
          </a:lstStyle>
          <a:p>
            <a:r>
              <a:rPr lang="en-US"/>
              <a:t>Drag picture to placeholder or click icon to add</a:t>
            </a:r>
            <a:endParaRPr lang="en-US" dirty="0"/>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414042"/>
                </a:solidFill>
              </a:defRPr>
            </a:lvl1pPr>
          </a:lstStyle>
          <a:p>
            <a:r>
              <a:rPr lang="en-US"/>
              <a:t>Drag picture to placeholder or click icon to add</a:t>
            </a:r>
            <a:endParaRPr lang="en-US" dirty="0"/>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414042"/>
                </a:solidFill>
              </a:defRPr>
            </a:lvl1pPr>
          </a:lstStyle>
          <a:p>
            <a:r>
              <a:rPr lang="en-US"/>
              <a:t>Drag picture to placeholder or click icon to add</a:t>
            </a:r>
            <a:endParaRPr lang="en-US" dirty="0"/>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414042"/>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3273093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p:cNvPicPr>
            <a:picLocks noChangeAspect="1"/>
          </p:cNvPicPr>
          <p:nvPr userDrawn="1"/>
        </p:nvPicPr>
        <p:blipFill>
          <a:blip r:embed="rId19" cstate="hqprint">
            <a:extLst>
              <a:ext uri="{28A0092B-C50C-407E-A947-70E740481C1C}">
                <a14:useLocalDpi xmlns:a14="http://schemas.microsoft.com/office/drawing/2010/main"/>
              </a:ext>
            </a:extLst>
          </a:blip>
          <a:stretch>
            <a:fillRect/>
          </a:stretch>
        </p:blipFill>
        <p:spPr>
          <a:xfrm>
            <a:off x="8491254" y="4748856"/>
            <a:ext cx="440655" cy="264393"/>
          </a:xfrm>
          <a:prstGeom prst="rect">
            <a:avLst/>
          </a:prstGeom>
        </p:spPr>
      </p:pic>
      <p:sp>
        <p:nvSpPr>
          <p:cNvPr id="6" name="TextBox 5"/>
          <p:cNvSpPr txBox="1"/>
          <p:nvPr userDrawn="1"/>
        </p:nvSpPr>
        <p:spPr>
          <a:xfrm>
            <a:off x="3404596" y="4843972"/>
            <a:ext cx="2358429" cy="169277"/>
          </a:xfrm>
          <a:prstGeom prst="rect">
            <a:avLst/>
          </a:prstGeom>
          <a:noFill/>
        </p:spPr>
        <p:txBody>
          <a:bodyPr wrap="square" rtlCol="0">
            <a:spAutoFit/>
          </a:bodyPr>
          <a:lstStyle/>
          <a:p>
            <a:r>
              <a:rPr lang="en-US" sz="500" baseline="0" dirty="0">
                <a:solidFill>
                  <a:schemeClr val="bg2">
                    <a:lumMod val="25000"/>
                  </a:schemeClr>
                </a:solidFill>
              </a:rPr>
              <a:t>©2021, Amazon Web Services, Inc. or its affiliates. All rights reserved</a:t>
            </a:r>
          </a:p>
        </p:txBody>
      </p:sp>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92" r:id="rId3"/>
    <p:sldLayoutId id="2147483677" r:id="rId4"/>
    <p:sldLayoutId id="2147483678" r:id="rId5"/>
    <p:sldLayoutId id="2147483679" r:id="rId6"/>
    <p:sldLayoutId id="2147483689" r:id="rId7"/>
    <p:sldLayoutId id="2147483690" r:id="rId8"/>
    <p:sldLayoutId id="2147483691" r:id="rId9"/>
    <p:sldLayoutId id="2147483680" r:id="rId10"/>
    <p:sldLayoutId id="2147483681" r:id="rId11"/>
    <p:sldLayoutId id="2147483682" r:id="rId12"/>
    <p:sldLayoutId id="2147483693" r:id="rId13"/>
    <p:sldLayoutId id="2147483694" r:id="rId14"/>
    <p:sldLayoutId id="2147483695" r:id="rId15"/>
    <p:sldLayoutId id="2147483687" r:id="rId16"/>
    <p:sldLayoutId id="2147483702" r:id="rId17"/>
  </p:sldLayoutIdLst>
  <p:hf sldNum="0" hdr="0" ftr="0" dt="0"/>
  <p:txStyles>
    <p:titleStyle>
      <a:lvl1pPr algn="l" defTabSz="457200" rtl="0" eaLnBrk="1" latinLnBrk="0" hangingPunct="1">
        <a:spcBef>
          <a:spcPct val="0"/>
        </a:spcBef>
        <a:buNone/>
        <a:defRPr sz="2800" b="0" i="0" kern="1200">
          <a:solidFill>
            <a:srgbClr val="0E2735"/>
          </a:solidFill>
          <a:latin typeface="Amazon Ember Regular" charset="0"/>
          <a:ea typeface="+mj-ea"/>
          <a:cs typeface="Amazon Ember Regular" charset="0"/>
        </a:defRPr>
      </a:lvl1pPr>
    </p:titleStyle>
    <p:bodyStyle>
      <a:lvl1pPr marL="0" indent="0" algn="l" defTabSz="457200" rtl="0" eaLnBrk="1" latinLnBrk="0" hangingPunct="1">
        <a:spcBef>
          <a:spcPct val="20000"/>
        </a:spcBef>
        <a:buFontTx/>
        <a:buNone/>
        <a:defRPr sz="2400" b="0" i="0" kern="1200">
          <a:solidFill>
            <a:srgbClr val="414042"/>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rgbClr val="414042"/>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rgbClr val="414042"/>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12.png"/><Relationship Id="rId9"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image" Target="../media/image6.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1.xml"/><Relationship Id="rId7" Type="http://schemas.openxmlformats.org/officeDocument/2006/relationships/image" Target="../media/image1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4.png"/><Relationship Id="rId7" Type="http://schemas.openxmlformats.org/officeDocument/2006/relationships/image" Target="../media/image10.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9.png"/><Relationship Id="rId10" Type="http://schemas.openxmlformats.org/officeDocument/2006/relationships/image" Target="../media/image11.png"/><Relationship Id="rId4" Type="http://schemas.openxmlformats.org/officeDocument/2006/relationships/image" Target="../media/image15.pn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87898" y="3790818"/>
            <a:ext cx="3683000" cy="433387"/>
          </a:xfrm>
        </p:spPr>
        <p:txBody>
          <a:bodyPr/>
          <a:lstStyle/>
          <a:p>
            <a:endParaRPr lang="en-US" dirty="0"/>
          </a:p>
        </p:txBody>
      </p:sp>
      <p:sp>
        <p:nvSpPr>
          <p:cNvPr id="3" name="Text Placeholder 2"/>
          <p:cNvSpPr>
            <a:spLocks noGrp="1"/>
          </p:cNvSpPr>
          <p:nvPr>
            <p:ph type="body" sz="quarter" idx="11"/>
          </p:nvPr>
        </p:nvSpPr>
        <p:spPr>
          <a:xfrm>
            <a:off x="487898" y="4224205"/>
            <a:ext cx="3683000" cy="369888"/>
          </a:xfrm>
        </p:spPr>
        <p:txBody>
          <a:bodyPr/>
          <a:lstStyle/>
          <a:p>
            <a:endParaRPr lang="en-US" dirty="0"/>
          </a:p>
        </p:txBody>
      </p:sp>
      <p:sp>
        <p:nvSpPr>
          <p:cNvPr id="4" name="Text Placeholder 3"/>
          <p:cNvSpPr>
            <a:spLocks noGrp="1"/>
          </p:cNvSpPr>
          <p:nvPr>
            <p:ph type="body" sz="quarter" idx="12"/>
          </p:nvPr>
        </p:nvSpPr>
        <p:spPr>
          <a:xfrm>
            <a:off x="487898" y="1884057"/>
            <a:ext cx="8862836" cy="744537"/>
          </a:xfrm>
        </p:spPr>
        <p:txBody>
          <a:bodyPr/>
          <a:lstStyle/>
          <a:p>
            <a:r>
              <a:rPr lang="en-US" sz="3300" dirty="0">
                <a:latin typeface="+mj-lt"/>
              </a:rPr>
              <a:t>Managing Large-Scale Database Migrations</a:t>
            </a:r>
          </a:p>
        </p:txBody>
      </p:sp>
      <p:sp>
        <p:nvSpPr>
          <p:cNvPr id="6" name="Text Placeholder 4"/>
          <p:cNvSpPr txBox="1">
            <a:spLocks/>
          </p:cNvSpPr>
          <p:nvPr/>
        </p:nvSpPr>
        <p:spPr>
          <a:xfrm>
            <a:off x="487898" y="2486612"/>
            <a:ext cx="7137403" cy="487849"/>
          </a:xfrm>
          <a:prstGeom prst="rect">
            <a:avLst/>
          </a:prstGeom>
        </p:spPr>
        <p:txBody>
          <a:bodyPr vert="horz" lIns="91440" tIns="45720" rIns="91440" bIns="45720" rtlCol="0">
            <a:noAutofit/>
          </a:bodyPr>
          <a:lstStyle>
            <a:lvl1pPr marL="0" indent="0" algn="l" defTabSz="457200" rtl="0" eaLnBrk="1" latinLnBrk="0" hangingPunct="1">
              <a:spcBef>
                <a:spcPct val="20000"/>
              </a:spcBef>
              <a:buFontTx/>
              <a:buNone/>
              <a:defRPr sz="2400" b="0" i="0" kern="1200">
                <a:solidFill>
                  <a:srgbClr val="414042"/>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rgbClr val="414042"/>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rgbClr val="414042"/>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sv-SE" dirty="0">
                <a:solidFill>
                  <a:schemeClr val="accent6"/>
                </a:solidFill>
              </a:rPr>
              <a:t>Govern, Mobilize &amp; Scale</a:t>
            </a:r>
            <a:endParaRPr lang="en-US" dirty="0">
              <a:solidFill>
                <a:schemeClr val="accent6"/>
              </a:solidFill>
            </a:endParaRPr>
          </a:p>
        </p:txBody>
      </p:sp>
    </p:spTree>
    <p:extLst>
      <p:ext uri="{BB962C8B-B14F-4D97-AF65-F5344CB8AC3E}">
        <p14:creationId xmlns:p14="http://schemas.microsoft.com/office/powerpoint/2010/main" val="2545286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511028"/>
            <a:ext cx="9144000" cy="2632472"/>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p:nvPr>
        </p:nvSpPr>
        <p:spPr>
          <a:xfrm>
            <a:off x="628650" y="1215193"/>
            <a:ext cx="7886700" cy="2139553"/>
          </a:xfrm>
        </p:spPr>
        <p:txBody>
          <a:bodyPr/>
          <a:lstStyle/>
          <a:p>
            <a:r>
              <a:rPr lang="en-US" b="1" dirty="0">
                <a:solidFill>
                  <a:srgbClr val="FF9900"/>
                </a:solidFill>
              </a:rPr>
              <a:t>Education &amp; Training</a:t>
            </a:r>
          </a:p>
        </p:txBody>
      </p:sp>
    </p:spTree>
    <p:extLst>
      <p:ext uri="{BB962C8B-B14F-4D97-AF65-F5344CB8AC3E}">
        <p14:creationId xmlns:p14="http://schemas.microsoft.com/office/powerpoint/2010/main" val="1868217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49" y="831161"/>
            <a:ext cx="8034087" cy="4061681"/>
          </a:xfrm>
        </p:spPr>
        <p:txBody>
          <a:bodyPr>
            <a:normAutofit lnSpcReduction="10000"/>
          </a:bodyPr>
          <a:lstStyle/>
          <a:p>
            <a:pPr defTabSz="457189">
              <a:lnSpc>
                <a:spcPct val="120000"/>
              </a:lnSpc>
              <a:spcBef>
                <a:spcPts val="0"/>
              </a:spcBef>
            </a:pPr>
            <a:r>
              <a:rPr lang="en-US" sz="1400" b="1" dirty="0">
                <a:latin typeface="+mn-lt"/>
              </a:rPr>
              <a:t>Mission Statement: </a:t>
            </a:r>
            <a:r>
              <a:rPr lang="en-US" sz="1600" dirty="0">
                <a:latin typeface="Arial"/>
              </a:rPr>
              <a:t>Education and Training is critical to establishing a customer’s database migration readiness.  A training plan should enable the customer teams with a broad understanding of AWS database services (e.g. RDS, Aurora, </a:t>
            </a:r>
            <a:r>
              <a:rPr lang="en-US" sz="1600" dirty="0" err="1">
                <a:latin typeface="Arial"/>
              </a:rPr>
              <a:t>DynamoDB</a:t>
            </a:r>
            <a:r>
              <a:rPr lang="en-US" sz="1600" dirty="0">
                <a:latin typeface="Arial"/>
              </a:rPr>
              <a:t>) and key AWS database migration tools such as SCT and DMS.</a:t>
            </a:r>
            <a:endParaRPr lang="en-US" sz="1400" dirty="0">
              <a:latin typeface="Arial"/>
            </a:endParaRPr>
          </a:p>
          <a:p>
            <a:pPr>
              <a:spcBef>
                <a:spcPts val="0"/>
              </a:spcBef>
            </a:pPr>
            <a:endParaRPr lang="en-US" sz="1400" dirty="0"/>
          </a:p>
          <a:p>
            <a:pPr>
              <a:spcBef>
                <a:spcPts val="0"/>
              </a:spcBef>
            </a:pPr>
            <a:r>
              <a:rPr lang="en-US" sz="1400" b="1" dirty="0">
                <a:latin typeface="+mn-lt"/>
              </a:rPr>
              <a:t>Objective:</a:t>
            </a:r>
            <a:endParaRPr lang="en-US" sz="1400" dirty="0">
              <a:latin typeface="+mn-lt"/>
            </a:endParaRPr>
          </a:p>
          <a:p>
            <a:pPr>
              <a:spcBef>
                <a:spcPts val="0"/>
              </a:spcBef>
            </a:pPr>
            <a:endParaRPr lang="en-US" sz="1400" dirty="0">
              <a:latin typeface="+mn-lt"/>
            </a:endParaRPr>
          </a:p>
          <a:p>
            <a:pPr marL="285750" indent="-285750">
              <a:spcBef>
                <a:spcPts val="0"/>
              </a:spcBef>
              <a:buFont typeface="Arial" panose="020B0604020202020204" pitchFamily="34" charset="0"/>
              <a:buChar char="•"/>
            </a:pPr>
            <a:r>
              <a:rPr lang="en-US" sz="1400" dirty="0"/>
              <a:t>Build a training plan for the migration team</a:t>
            </a:r>
          </a:p>
          <a:p>
            <a:pPr marL="285750" indent="-285750">
              <a:spcBef>
                <a:spcPts val="0"/>
              </a:spcBef>
              <a:buFont typeface="Arial" panose="020B0604020202020204" pitchFamily="34" charset="0"/>
              <a:buChar char="•"/>
            </a:pPr>
            <a:r>
              <a:rPr lang="en-US" sz="1400" dirty="0">
                <a:latin typeface="+mn-lt"/>
              </a:rPr>
              <a:t>Establish an understanding of AWS database services</a:t>
            </a:r>
          </a:p>
          <a:p>
            <a:pPr marL="285750" indent="-285750">
              <a:spcBef>
                <a:spcPts val="0"/>
              </a:spcBef>
              <a:buFont typeface="Arial" panose="020B0604020202020204" pitchFamily="34" charset="0"/>
              <a:buChar char="•"/>
            </a:pPr>
            <a:r>
              <a:rPr lang="en-US" sz="1400" dirty="0">
                <a:latin typeface="+mn-lt"/>
              </a:rPr>
              <a:t>Understand the benefits trade-offs in re-hosting, re-platforming, </a:t>
            </a:r>
          </a:p>
          <a:p>
            <a:pPr>
              <a:spcBef>
                <a:spcPts val="0"/>
              </a:spcBef>
            </a:pPr>
            <a:r>
              <a:rPr lang="en-US" sz="1400" dirty="0">
                <a:latin typeface="+mn-lt"/>
              </a:rPr>
              <a:t>      and refactoring databases.</a:t>
            </a:r>
          </a:p>
          <a:p>
            <a:pPr marL="285750" indent="-285750">
              <a:spcBef>
                <a:spcPts val="0"/>
              </a:spcBef>
              <a:buFont typeface="Arial" panose="020B0604020202020204" pitchFamily="34" charset="0"/>
              <a:buChar char="•"/>
            </a:pPr>
            <a:r>
              <a:rPr lang="en-US" sz="1400" dirty="0">
                <a:latin typeface="+mn-lt"/>
              </a:rPr>
              <a:t>Get experience using AWS database migration tools</a:t>
            </a:r>
          </a:p>
          <a:p>
            <a:pPr>
              <a:spcBef>
                <a:spcPts val="0"/>
              </a:spcBef>
            </a:pPr>
            <a:endParaRPr lang="en-US" sz="1400" dirty="0">
              <a:latin typeface="+mn-lt"/>
            </a:endParaRPr>
          </a:p>
          <a:p>
            <a:pPr>
              <a:lnSpc>
                <a:spcPct val="120000"/>
              </a:lnSpc>
              <a:spcBef>
                <a:spcPts val="0"/>
              </a:spcBef>
              <a:spcAft>
                <a:spcPts val="400"/>
              </a:spcAft>
            </a:pPr>
            <a:r>
              <a:rPr lang="en-US" sz="1400" b="1" dirty="0">
                <a:latin typeface="+mn-lt"/>
              </a:rPr>
              <a:t>Outcomes:</a:t>
            </a:r>
          </a:p>
          <a:p>
            <a:pPr marL="457200" indent="-457200">
              <a:lnSpc>
                <a:spcPct val="80000"/>
              </a:lnSpc>
              <a:spcBef>
                <a:spcPts val="0"/>
              </a:spcBef>
              <a:spcAft>
                <a:spcPts val="400"/>
              </a:spcAft>
              <a:buFont typeface="Wingdings" pitchFamily="2" charset="2"/>
              <a:buChar char="ü"/>
            </a:pPr>
            <a:r>
              <a:rPr lang="en-US" sz="1400" dirty="0">
                <a:latin typeface="Arial"/>
              </a:rPr>
              <a:t>Trained Core Database Cloud Team </a:t>
            </a:r>
          </a:p>
          <a:p>
            <a:pPr marL="457200" indent="-457200">
              <a:lnSpc>
                <a:spcPct val="80000"/>
              </a:lnSpc>
              <a:spcBef>
                <a:spcPts val="0"/>
              </a:spcBef>
              <a:spcAft>
                <a:spcPts val="400"/>
              </a:spcAft>
              <a:buFont typeface="Wingdings" pitchFamily="2" charset="2"/>
              <a:buChar char="ü"/>
            </a:pPr>
            <a:r>
              <a:rPr lang="en-US" sz="1400" dirty="0">
                <a:latin typeface="Arial"/>
              </a:rPr>
              <a:t>Broader understanding of AWS Database Services</a:t>
            </a:r>
          </a:p>
          <a:p>
            <a:pPr marL="457200" indent="-457200">
              <a:lnSpc>
                <a:spcPct val="80000"/>
              </a:lnSpc>
              <a:spcBef>
                <a:spcPts val="0"/>
              </a:spcBef>
              <a:spcAft>
                <a:spcPts val="400"/>
              </a:spcAft>
              <a:buFont typeface="Wingdings" pitchFamily="2" charset="2"/>
              <a:buChar char="ü"/>
            </a:pPr>
            <a:r>
              <a:rPr lang="en-US" sz="1400" dirty="0"/>
              <a:t>Customer teams meet their AWS certification goals.</a:t>
            </a:r>
          </a:p>
        </p:txBody>
      </p:sp>
      <p:sp>
        <p:nvSpPr>
          <p:cNvPr id="10" name="Title 1">
            <a:extLst>
              <a:ext uri="{FF2B5EF4-FFF2-40B4-BE49-F238E27FC236}">
                <a16:creationId xmlns:a16="http://schemas.microsoft.com/office/drawing/2014/main" id="{5D1F461C-DA7F-364A-A37E-64DC21B14BA6}"/>
              </a:ext>
            </a:extLst>
          </p:cNvPr>
          <p:cNvSpPr>
            <a:spLocks noGrp="1"/>
          </p:cNvSpPr>
          <p:nvPr>
            <p:ph type="title"/>
          </p:nvPr>
        </p:nvSpPr>
        <p:spPr>
          <a:xfrm>
            <a:off x="336789" y="114936"/>
            <a:ext cx="8205304" cy="545741"/>
          </a:xfrm>
        </p:spPr>
        <p:txBody>
          <a:bodyPr>
            <a:normAutofit/>
          </a:bodyPr>
          <a:lstStyle/>
          <a:p>
            <a:r>
              <a:rPr lang="en-US" dirty="0"/>
              <a:t>Education &amp; Training</a:t>
            </a:r>
          </a:p>
        </p:txBody>
      </p:sp>
      <p:pic>
        <p:nvPicPr>
          <p:cNvPr id="8" name="image9.png"/>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6775516" y="2577843"/>
            <a:ext cx="1413712" cy="1413712"/>
          </a:xfrm>
          <a:prstGeom prst="rect">
            <a:avLst/>
          </a:prstGeom>
          <a:ln w="12700" cap="flat">
            <a:noFill/>
            <a:miter lim="400000"/>
          </a:ln>
          <a:effectLst/>
        </p:spPr>
      </p:pic>
    </p:spTree>
    <p:extLst>
      <p:ext uri="{BB962C8B-B14F-4D97-AF65-F5344CB8AC3E}">
        <p14:creationId xmlns:p14="http://schemas.microsoft.com/office/powerpoint/2010/main" val="3481615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511028"/>
            <a:ext cx="9144000" cy="2632472"/>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p:nvPr>
        </p:nvSpPr>
        <p:spPr>
          <a:xfrm>
            <a:off x="628650" y="1215193"/>
            <a:ext cx="7886700" cy="2139553"/>
          </a:xfrm>
        </p:spPr>
        <p:txBody>
          <a:bodyPr/>
          <a:lstStyle/>
          <a:p>
            <a:r>
              <a:rPr lang="en-US" b="1" dirty="0">
                <a:solidFill>
                  <a:srgbClr val="FF9900"/>
                </a:solidFill>
              </a:rPr>
              <a:t>Database Pipeline</a:t>
            </a:r>
          </a:p>
        </p:txBody>
      </p:sp>
    </p:spTree>
    <p:extLst>
      <p:ext uri="{BB962C8B-B14F-4D97-AF65-F5344CB8AC3E}">
        <p14:creationId xmlns:p14="http://schemas.microsoft.com/office/powerpoint/2010/main" val="3313632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49" y="831161"/>
            <a:ext cx="8034087" cy="4061681"/>
          </a:xfrm>
        </p:spPr>
        <p:txBody>
          <a:bodyPr>
            <a:normAutofit lnSpcReduction="10000"/>
          </a:bodyPr>
          <a:lstStyle/>
          <a:p>
            <a:pPr>
              <a:spcBef>
                <a:spcPts val="0"/>
              </a:spcBef>
            </a:pPr>
            <a:r>
              <a:rPr lang="en-US" sz="1400" b="1" dirty="0">
                <a:latin typeface="+mn-lt"/>
              </a:rPr>
              <a:t>Mission Statement: </a:t>
            </a:r>
            <a:r>
              <a:rPr lang="en-US" sz="1400" dirty="0">
                <a:latin typeface="+mn-lt"/>
              </a:rPr>
              <a:t>After conducting discovery on the customer databases available to be migrated and utilizing tools such as DMAF to conduct an assessment, the leadership team will need to maintain an active pipeline of databases to be migrated.  The prioritization of this pipeline may be based on a combination of technical factors (source platform, target platform, level of effort) and business factors (business criticality, subject matter expert availability, budget constraints).  The database pipeline can be expected to vary overtime on a large migration reflecting changing business priorities.</a:t>
            </a:r>
          </a:p>
          <a:p>
            <a:pPr>
              <a:spcBef>
                <a:spcPts val="0"/>
              </a:spcBef>
            </a:pPr>
            <a:endParaRPr lang="en-US" sz="1400" dirty="0"/>
          </a:p>
          <a:p>
            <a:pPr>
              <a:spcBef>
                <a:spcPts val="0"/>
              </a:spcBef>
            </a:pPr>
            <a:r>
              <a:rPr lang="en-US" sz="1400" b="1" dirty="0">
                <a:latin typeface="+mn-lt"/>
              </a:rPr>
              <a:t>Objective:</a:t>
            </a:r>
            <a:endParaRPr lang="en-US" sz="1400" dirty="0">
              <a:latin typeface="+mn-lt"/>
            </a:endParaRPr>
          </a:p>
          <a:p>
            <a:pPr>
              <a:spcBef>
                <a:spcPts val="0"/>
              </a:spcBef>
            </a:pPr>
            <a:endParaRPr lang="en-US" sz="1400" dirty="0">
              <a:latin typeface="+mn-lt"/>
            </a:endParaRPr>
          </a:p>
          <a:p>
            <a:pPr marL="285750" indent="-285750">
              <a:spcBef>
                <a:spcPts val="0"/>
              </a:spcBef>
              <a:buFont typeface="Arial" panose="020B0604020202020204" pitchFamily="34" charset="0"/>
              <a:buChar char="•"/>
            </a:pPr>
            <a:r>
              <a:rPr lang="en-US" sz="1400" dirty="0">
                <a:latin typeface="+mn-lt"/>
              </a:rPr>
              <a:t>Establish Visibility on Databases available to be migrated</a:t>
            </a:r>
          </a:p>
          <a:p>
            <a:pPr marL="285750" indent="-285750">
              <a:spcBef>
                <a:spcPts val="0"/>
              </a:spcBef>
              <a:buFont typeface="Arial" panose="020B0604020202020204" pitchFamily="34" charset="0"/>
              <a:buChar char="•"/>
            </a:pPr>
            <a:r>
              <a:rPr lang="en-US" sz="1400" dirty="0">
                <a:latin typeface="+mn-lt"/>
              </a:rPr>
              <a:t>Track Estimated Level of Effort</a:t>
            </a:r>
          </a:p>
          <a:p>
            <a:pPr marL="285750" indent="-285750">
              <a:spcBef>
                <a:spcPts val="0"/>
              </a:spcBef>
              <a:buFont typeface="Arial" panose="020B0604020202020204" pitchFamily="34" charset="0"/>
              <a:buChar char="•"/>
            </a:pPr>
            <a:r>
              <a:rPr lang="en-US" sz="1400" dirty="0">
                <a:latin typeface="+mn-lt"/>
              </a:rPr>
              <a:t>Consider Expected Benefit</a:t>
            </a:r>
          </a:p>
          <a:p>
            <a:pPr marL="285750" indent="-285750">
              <a:spcBef>
                <a:spcPts val="0"/>
              </a:spcBef>
              <a:buFont typeface="Arial" panose="020B0604020202020204" pitchFamily="34" charset="0"/>
              <a:buChar char="•"/>
            </a:pPr>
            <a:r>
              <a:rPr lang="en-US" sz="1400" dirty="0">
                <a:latin typeface="+mn-lt"/>
              </a:rPr>
              <a:t>Reflect Business Constraints</a:t>
            </a:r>
          </a:p>
          <a:p>
            <a:pPr marL="285750" indent="-285750">
              <a:spcBef>
                <a:spcPts val="0"/>
              </a:spcBef>
              <a:buFont typeface="Arial" panose="020B0604020202020204" pitchFamily="34" charset="0"/>
              <a:buChar char="•"/>
            </a:pPr>
            <a:r>
              <a:rPr lang="en-US" sz="1400" dirty="0">
                <a:latin typeface="+mn-lt"/>
              </a:rPr>
              <a:t>Set Priorities</a:t>
            </a:r>
          </a:p>
          <a:p>
            <a:pPr marL="285750" indent="-285750">
              <a:spcBef>
                <a:spcPts val="0"/>
              </a:spcBef>
              <a:buFont typeface="Arial" panose="020B0604020202020204" pitchFamily="34" charset="0"/>
              <a:buChar char="•"/>
            </a:pPr>
            <a:r>
              <a:rPr lang="en-US" sz="1400" dirty="0">
                <a:latin typeface="+mn-lt"/>
              </a:rPr>
              <a:t>Build Migration Waves</a:t>
            </a:r>
          </a:p>
          <a:p>
            <a:pPr>
              <a:spcBef>
                <a:spcPts val="0"/>
              </a:spcBef>
            </a:pPr>
            <a:endParaRPr lang="en-US" sz="1400" dirty="0">
              <a:latin typeface="+mn-lt"/>
            </a:endParaRPr>
          </a:p>
          <a:p>
            <a:pPr>
              <a:lnSpc>
                <a:spcPct val="120000"/>
              </a:lnSpc>
              <a:spcBef>
                <a:spcPts val="0"/>
              </a:spcBef>
              <a:spcAft>
                <a:spcPts val="400"/>
              </a:spcAft>
            </a:pPr>
            <a:r>
              <a:rPr lang="en-US" sz="1400" b="1" dirty="0">
                <a:latin typeface="+mn-lt"/>
              </a:rPr>
              <a:t>Outcomes:</a:t>
            </a:r>
          </a:p>
          <a:p>
            <a:pPr marL="457200" indent="-457200">
              <a:lnSpc>
                <a:spcPct val="80000"/>
              </a:lnSpc>
              <a:spcBef>
                <a:spcPts val="0"/>
              </a:spcBef>
              <a:spcAft>
                <a:spcPts val="400"/>
              </a:spcAft>
              <a:buFont typeface="Wingdings" pitchFamily="2" charset="2"/>
              <a:buChar char="ü"/>
            </a:pPr>
            <a:r>
              <a:rPr lang="en-US" sz="1400" dirty="0">
                <a:latin typeface="+mn-lt"/>
              </a:rPr>
              <a:t>Maintain an active Pipeline of Databases to be Migrated</a:t>
            </a:r>
          </a:p>
          <a:p>
            <a:pPr marL="457200" indent="-457200">
              <a:lnSpc>
                <a:spcPct val="80000"/>
              </a:lnSpc>
              <a:spcBef>
                <a:spcPts val="0"/>
              </a:spcBef>
              <a:spcAft>
                <a:spcPts val="400"/>
              </a:spcAft>
              <a:buFont typeface="Wingdings" pitchFamily="2" charset="2"/>
              <a:buChar char="ü"/>
            </a:pPr>
            <a:r>
              <a:rPr lang="en-US" sz="1400" dirty="0">
                <a:latin typeface="+mn-lt"/>
              </a:rPr>
              <a:t>Migration Wave Plans</a:t>
            </a:r>
          </a:p>
        </p:txBody>
      </p:sp>
      <p:sp>
        <p:nvSpPr>
          <p:cNvPr id="10" name="Title 1">
            <a:extLst>
              <a:ext uri="{FF2B5EF4-FFF2-40B4-BE49-F238E27FC236}">
                <a16:creationId xmlns:a16="http://schemas.microsoft.com/office/drawing/2014/main" id="{5D1F461C-DA7F-364A-A37E-64DC21B14BA6}"/>
              </a:ext>
            </a:extLst>
          </p:cNvPr>
          <p:cNvSpPr>
            <a:spLocks noGrp="1"/>
          </p:cNvSpPr>
          <p:nvPr>
            <p:ph type="title"/>
          </p:nvPr>
        </p:nvSpPr>
        <p:spPr>
          <a:xfrm>
            <a:off x="336789" y="114936"/>
            <a:ext cx="8205304" cy="545741"/>
          </a:xfrm>
        </p:spPr>
        <p:txBody>
          <a:bodyPr>
            <a:normAutofit/>
          </a:bodyPr>
          <a:lstStyle/>
          <a:p>
            <a:r>
              <a:rPr lang="en-US" dirty="0"/>
              <a:t>Building a Database Pipeline</a:t>
            </a:r>
          </a:p>
        </p:txBody>
      </p:sp>
      <p:pic>
        <p:nvPicPr>
          <p:cNvPr id="8" name="pasted-image.pdf"/>
          <p:cNvPicPr>
            <a:picLocks noChangeAspect="1"/>
          </p:cNvPicPr>
          <p:nvPr/>
        </p:nvPicPr>
        <p:blipFill>
          <a:blip r:embed="rId2"/>
          <a:stretch>
            <a:fillRect/>
          </a:stretch>
        </p:blipFill>
        <p:spPr>
          <a:xfrm>
            <a:off x="6434900" y="2782860"/>
            <a:ext cx="1802743" cy="1145084"/>
          </a:xfrm>
          <a:prstGeom prst="rect">
            <a:avLst/>
          </a:prstGeom>
          <a:ln w="12700">
            <a:miter lim="400000"/>
          </a:ln>
        </p:spPr>
      </p:pic>
    </p:spTree>
    <p:extLst>
      <p:ext uri="{BB962C8B-B14F-4D97-AF65-F5344CB8AC3E}">
        <p14:creationId xmlns:p14="http://schemas.microsoft.com/office/powerpoint/2010/main" val="2926356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EB461A6D-F033-E04F-AC59-3AEEA7CFBD12}"/>
              </a:ext>
            </a:extLst>
          </p:cNvPr>
          <p:cNvGraphicFramePr/>
          <p:nvPr>
            <p:extLst>
              <p:ext uri="{D42A27DB-BD31-4B8C-83A1-F6EECF244321}">
                <p14:modId xmlns:p14="http://schemas.microsoft.com/office/powerpoint/2010/main" val="756296498"/>
              </p:ext>
            </p:extLst>
          </p:nvPr>
        </p:nvGraphicFramePr>
        <p:xfrm>
          <a:off x="148897" y="783771"/>
          <a:ext cx="8581087" cy="38499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itle 7"/>
          <p:cNvSpPr>
            <a:spLocks noGrp="1"/>
          </p:cNvSpPr>
          <p:nvPr>
            <p:ph type="title"/>
          </p:nvPr>
        </p:nvSpPr>
        <p:spPr/>
        <p:txBody>
          <a:bodyPr/>
          <a:lstStyle/>
          <a:p>
            <a:r>
              <a:rPr lang="en-US" dirty="0"/>
              <a:t>Database Wave Planning</a:t>
            </a:r>
          </a:p>
        </p:txBody>
      </p:sp>
    </p:spTree>
    <p:extLst>
      <p:ext uri="{BB962C8B-B14F-4D97-AF65-F5344CB8AC3E}">
        <p14:creationId xmlns:p14="http://schemas.microsoft.com/office/powerpoint/2010/main" val="3650853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Database Backlog</a:t>
            </a:r>
          </a:p>
        </p:txBody>
      </p:sp>
      <p:pic>
        <p:nvPicPr>
          <p:cNvPr id="7" name="Content Placeholder 6"/>
          <p:cNvPicPr>
            <a:picLocks noGrp="1" noChangeAspect="1"/>
          </p:cNvPicPr>
          <p:nvPr>
            <p:ph idx="1"/>
          </p:nvPr>
        </p:nvPicPr>
        <p:blipFill>
          <a:blip r:embed="rId2"/>
          <a:stretch>
            <a:fillRect/>
          </a:stretch>
        </p:blipFill>
        <p:spPr>
          <a:xfrm>
            <a:off x="261800" y="1035878"/>
            <a:ext cx="8204200" cy="3277733"/>
          </a:xfrm>
          <a:prstGeom prst="rect">
            <a:avLst/>
          </a:prstGeom>
        </p:spPr>
      </p:pic>
    </p:spTree>
    <p:extLst>
      <p:ext uri="{BB962C8B-B14F-4D97-AF65-F5344CB8AC3E}">
        <p14:creationId xmlns:p14="http://schemas.microsoft.com/office/powerpoint/2010/main" val="760430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511028"/>
            <a:ext cx="9144000" cy="2632472"/>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p:nvPr>
        </p:nvSpPr>
        <p:spPr>
          <a:xfrm>
            <a:off x="628650" y="1215193"/>
            <a:ext cx="7886700" cy="2139553"/>
          </a:xfrm>
        </p:spPr>
        <p:txBody>
          <a:bodyPr/>
          <a:lstStyle/>
          <a:p>
            <a:r>
              <a:rPr lang="en-US" b="1" dirty="0">
                <a:solidFill>
                  <a:srgbClr val="FF9900"/>
                </a:solidFill>
              </a:rPr>
              <a:t>Engaging Migration Teams</a:t>
            </a:r>
          </a:p>
        </p:txBody>
      </p:sp>
    </p:spTree>
    <p:extLst>
      <p:ext uri="{BB962C8B-B14F-4D97-AF65-F5344CB8AC3E}">
        <p14:creationId xmlns:p14="http://schemas.microsoft.com/office/powerpoint/2010/main" val="3276095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49" y="831161"/>
            <a:ext cx="8034087" cy="4061681"/>
          </a:xfrm>
        </p:spPr>
        <p:txBody>
          <a:bodyPr>
            <a:normAutofit fontScale="92500" lnSpcReduction="10000"/>
          </a:bodyPr>
          <a:lstStyle/>
          <a:p>
            <a:pPr>
              <a:spcBef>
                <a:spcPts val="0"/>
              </a:spcBef>
            </a:pPr>
            <a:r>
              <a:rPr lang="en-US" sz="1400" b="1" dirty="0">
                <a:latin typeface="+mn-lt"/>
              </a:rPr>
              <a:t>Mission Statement: </a:t>
            </a:r>
            <a:r>
              <a:rPr lang="en-US" sz="1400" dirty="0">
                <a:latin typeface="+mn-lt"/>
              </a:rPr>
              <a:t>To scale up a Database Migration program to migrate hundreds of databases, we will scale-up to multiple migration teams executing in parallel.  These teams can be staffed from AWS </a:t>
            </a:r>
            <a:r>
              <a:rPr lang="en-US" sz="1400" dirty="0" err="1">
                <a:latin typeface="+mn-lt"/>
              </a:rPr>
              <a:t>Proserve</a:t>
            </a:r>
            <a:r>
              <a:rPr lang="en-US" sz="1400" dirty="0">
                <a:latin typeface="+mn-lt"/>
              </a:rPr>
              <a:t>, from AWS </a:t>
            </a:r>
            <a:r>
              <a:rPr lang="en-US" sz="1400" dirty="0" err="1">
                <a:latin typeface="+mn-lt"/>
              </a:rPr>
              <a:t>Proserve’s</a:t>
            </a:r>
            <a:r>
              <a:rPr lang="en-US" sz="1400" dirty="0">
                <a:latin typeface="+mn-lt"/>
              </a:rPr>
              <a:t> Global Competency Center (GCC), AWS Partners, or from Customer teams.  In addition to building teams, we can also leverage the AWS DMA migration factory service to migrate some of the databases.  </a:t>
            </a:r>
          </a:p>
          <a:p>
            <a:pPr>
              <a:spcBef>
                <a:spcPts val="0"/>
              </a:spcBef>
            </a:pPr>
            <a:endParaRPr lang="en-US" sz="1400" dirty="0">
              <a:latin typeface="+mn-lt"/>
            </a:endParaRPr>
          </a:p>
          <a:p>
            <a:pPr>
              <a:spcBef>
                <a:spcPts val="0"/>
              </a:spcBef>
            </a:pPr>
            <a:r>
              <a:rPr lang="en-US" sz="1400" dirty="0">
                <a:latin typeface="+mn-lt"/>
              </a:rPr>
              <a:t>Each approach offers different trade-offs and can be used in various combinations to optimize the benefits for each set of databases.  For example, GCC may offer economic advantages, DMA may require less overhead, Partner teams may have specialized industry expertise, and Customer Teams may have institutional knowledge of legacy systems.</a:t>
            </a:r>
          </a:p>
          <a:p>
            <a:pPr>
              <a:spcBef>
                <a:spcPts val="0"/>
              </a:spcBef>
            </a:pPr>
            <a:endParaRPr lang="en-US" sz="1400" dirty="0"/>
          </a:p>
          <a:p>
            <a:pPr>
              <a:spcBef>
                <a:spcPts val="0"/>
              </a:spcBef>
            </a:pPr>
            <a:r>
              <a:rPr lang="en-US" sz="1400" b="1" dirty="0">
                <a:latin typeface="+mn-lt"/>
              </a:rPr>
              <a:t>Objective:</a:t>
            </a:r>
            <a:endParaRPr lang="en-US" sz="1400" dirty="0">
              <a:latin typeface="+mn-lt"/>
            </a:endParaRPr>
          </a:p>
          <a:p>
            <a:pPr>
              <a:spcBef>
                <a:spcPts val="0"/>
              </a:spcBef>
            </a:pPr>
            <a:endParaRPr lang="en-US" sz="1400" dirty="0">
              <a:latin typeface="+mn-lt"/>
            </a:endParaRPr>
          </a:p>
          <a:p>
            <a:pPr marL="285750" indent="-285750">
              <a:spcBef>
                <a:spcPts val="0"/>
              </a:spcBef>
              <a:buFont typeface="Arial" panose="020B0604020202020204" pitchFamily="34" charset="0"/>
              <a:buChar char="•"/>
            </a:pPr>
            <a:r>
              <a:rPr lang="en-US" sz="1400" dirty="0">
                <a:latin typeface="+mn-lt"/>
              </a:rPr>
              <a:t>Decide whether to utilize GCC and/or DMA</a:t>
            </a:r>
          </a:p>
          <a:p>
            <a:pPr marL="285750" indent="-285750">
              <a:spcBef>
                <a:spcPts val="0"/>
              </a:spcBef>
              <a:buFont typeface="Arial" panose="020B0604020202020204" pitchFamily="34" charset="0"/>
              <a:buChar char="•"/>
            </a:pPr>
            <a:r>
              <a:rPr lang="en-US" sz="1400" dirty="0"/>
              <a:t>Identify Partner teams to engage</a:t>
            </a:r>
          </a:p>
          <a:p>
            <a:pPr marL="285750" indent="-285750">
              <a:spcBef>
                <a:spcPts val="0"/>
              </a:spcBef>
              <a:buFont typeface="Arial" panose="020B0604020202020204" pitchFamily="34" charset="0"/>
              <a:buChar char="•"/>
            </a:pPr>
            <a:r>
              <a:rPr lang="en-US" sz="1400" dirty="0">
                <a:latin typeface="+mn-lt"/>
              </a:rPr>
              <a:t>Engage with Customer teams</a:t>
            </a:r>
          </a:p>
          <a:p>
            <a:pPr marL="285750" indent="-285750">
              <a:spcBef>
                <a:spcPts val="0"/>
              </a:spcBef>
              <a:buFont typeface="Arial" panose="020B0604020202020204" pitchFamily="34" charset="0"/>
              <a:buChar char="•"/>
            </a:pPr>
            <a:r>
              <a:rPr lang="en-US" sz="1400" dirty="0">
                <a:latin typeface="+mn-lt"/>
              </a:rPr>
              <a:t>Stand-up multiple Migration Teams</a:t>
            </a:r>
          </a:p>
          <a:p>
            <a:pPr>
              <a:spcBef>
                <a:spcPts val="0"/>
              </a:spcBef>
            </a:pPr>
            <a:endParaRPr lang="en-US" sz="1400" dirty="0">
              <a:latin typeface="+mn-lt"/>
            </a:endParaRPr>
          </a:p>
          <a:p>
            <a:pPr>
              <a:lnSpc>
                <a:spcPct val="120000"/>
              </a:lnSpc>
              <a:spcBef>
                <a:spcPts val="0"/>
              </a:spcBef>
              <a:spcAft>
                <a:spcPts val="400"/>
              </a:spcAft>
            </a:pPr>
            <a:r>
              <a:rPr lang="en-US" sz="1400" b="1" dirty="0">
                <a:latin typeface="+mn-lt"/>
              </a:rPr>
              <a:t>Outcomes:</a:t>
            </a:r>
          </a:p>
          <a:p>
            <a:pPr marL="457200" indent="-457200">
              <a:lnSpc>
                <a:spcPct val="80000"/>
              </a:lnSpc>
              <a:spcBef>
                <a:spcPts val="0"/>
              </a:spcBef>
              <a:spcAft>
                <a:spcPts val="400"/>
              </a:spcAft>
              <a:buFont typeface="Wingdings" pitchFamily="2" charset="2"/>
              <a:buChar char="ü"/>
            </a:pPr>
            <a:r>
              <a:rPr lang="en-US" sz="1400" dirty="0">
                <a:latin typeface="+mn-lt"/>
              </a:rPr>
              <a:t>Migration Partners Defined</a:t>
            </a:r>
            <a:r>
              <a:rPr lang="en-US" sz="1400" dirty="0"/>
              <a:t> (GCC, DMA, Partners)</a:t>
            </a:r>
            <a:endParaRPr lang="en-US" sz="1400" dirty="0">
              <a:latin typeface="+mn-lt"/>
            </a:endParaRPr>
          </a:p>
          <a:p>
            <a:pPr marL="457200" indent="-457200">
              <a:lnSpc>
                <a:spcPct val="80000"/>
              </a:lnSpc>
              <a:spcBef>
                <a:spcPts val="0"/>
              </a:spcBef>
              <a:spcAft>
                <a:spcPts val="400"/>
              </a:spcAft>
              <a:buFont typeface="Wingdings" pitchFamily="2" charset="2"/>
              <a:buChar char="ü"/>
            </a:pPr>
            <a:r>
              <a:rPr lang="en-US" sz="1400" dirty="0">
                <a:latin typeface="+mn-lt"/>
              </a:rPr>
              <a:t>Migration Teams Established</a:t>
            </a:r>
          </a:p>
        </p:txBody>
      </p:sp>
      <p:sp>
        <p:nvSpPr>
          <p:cNvPr id="10" name="Title 1">
            <a:extLst>
              <a:ext uri="{FF2B5EF4-FFF2-40B4-BE49-F238E27FC236}">
                <a16:creationId xmlns:a16="http://schemas.microsoft.com/office/drawing/2014/main" id="{5D1F461C-DA7F-364A-A37E-64DC21B14BA6}"/>
              </a:ext>
            </a:extLst>
          </p:cNvPr>
          <p:cNvSpPr>
            <a:spLocks noGrp="1"/>
          </p:cNvSpPr>
          <p:nvPr>
            <p:ph type="title"/>
          </p:nvPr>
        </p:nvSpPr>
        <p:spPr>
          <a:xfrm>
            <a:off x="336789" y="114936"/>
            <a:ext cx="8205304" cy="545741"/>
          </a:xfrm>
        </p:spPr>
        <p:txBody>
          <a:bodyPr>
            <a:normAutofit/>
          </a:bodyPr>
          <a:lstStyle/>
          <a:p>
            <a:r>
              <a:rPr lang="en-US" dirty="0"/>
              <a:t>Engaging Migration Teams</a:t>
            </a:r>
          </a:p>
        </p:txBody>
      </p:sp>
      <p:pic>
        <p:nvPicPr>
          <p:cNvPr id="8" name="Picture 7">
            <a:extLst>
              <a:ext uri="{FF2B5EF4-FFF2-40B4-BE49-F238E27FC236}">
                <a16:creationId xmlns:a16="http://schemas.microsoft.com/office/drawing/2014/main" id="{17597014-7530-EC43-A0FC-A9DD0BADC2C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822939" y="2971915"/>
            <a:ext cx="1274081" cy="1274081"/>
          </a:xfrm>
          <a:prstGeom prst="rect">
            <a:avLst/>
          </a:prstGeom>
        </p:spPr>
      </p:pic>
    </p:spTree>
    <p:extLst>
      <p:ext uri="{BB962C8B-B14F-4D97-AF65-F5344CB8AC3E}">
        <p14:creationId xmlns:p14="http://schemas.microsoft.com/office/powerpoint/2010/main" val="936868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511028"/>
            <a:ext cx="9144000" cy="2632472"/>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p:nvPr>
        </p:nvSpPr>
        <p:spPr>
          <a:xfrm>
            <a:off x="628650" y="1215193"/>
            <a:ext cx="8515350" cy="2139553"/>
          </a:xfrm>
        </p:spPr>
        <p:txBody>
          <a:bodyPr/>
          <a:lstStyle/>
          <a:p>
            <a:r>
              <a:rPr lang="en-US" b="1" dirty="0">
                <a:solidFill>
                  <a:srgbClr val="FF9900"/>
                </a:solidFill>
              </a:rPr>
              <a:t>Migration Dashboards</a:t>
            </a:r>
          </a:p>
        </p:txBody>
      </p:sp>
    </p:spTree>
    <p:extLst>
      <p:ext uri="{BB962C8B-B14F-4D97-AF65-F5344CB8AC3E}">
        <p14:creationId xmlns:p14="http://schemas.microsoft.com/office/powerpoint/2010/main" val="3344529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49" y="831161"/>
            <a:ext cx="8034087" cy="4061681"/>
          </a:xfrm>
        </p:spPr>
        <p:txBody>
          <a:bodyPr>
            <a:normAutofit lnSpcReduction="10000"/>
          </a:bodyPr>
          <a:lstStyle/>
          <a:p>
            <a:pPr>
              <a:spcBef>
                <a:spcPts val="0"/>
              </a:spcBef>
            </a:pPr>
            <a:r>
              <a:rPr lang="en-US" sz="1400" b="1" dirty="0">
                <a:latin typeface="+mn-lt"/>
              </a:rPr>
              <a:t>Mission Statement: </a:t>
            </a:r>
            <a:r>
              <a:rPr lang="en-US" sz="1400" dirty="0">
                <a:latin typeface="+mn-lt"/>
              </a:rPr>
              <a:t>In order to manage several migration teams executing in parallel, we establish a well orchestrated, loosely coupled mechanism by building Migration Program Dashboard and defining Migration Metrics.  The program dashboards can used to track the work of each migration team and then roll-up the status into a program level dashboard</a:t>
            </a:r>
          </a:p>
          <a:p>
            <a:pPr>
              <a:spcBef>
                <a:spcPts val="0"/>
              </a:spcBef>
            </a:pPr>
            <a:endParaRPr lang="en-US" sz="1400" dirty="0"/>
          </a:p>
          <a:p>
            <a:pPr>
              <a:spcBef>
                <a:spcPts val="0"/>
              </a:spcBef>
            </a:pPr>
            <a:r>
              <a:rPr lang="en-US" sz="1400" b="1" dirty="0">
                <a:latin typeface="+mn-lt"/>
              </a:rPr>
              <a:t>Objective:</a:t>
            </a:r>
          </a:p>
          <a:p>
            <a:pPr>
              <a:spcBef>
                <a:spcPts val="0"/>
              </a:spcBef>
            </a:pPr>
            <a:endParaRPr lang="en-US" sz="1400" dirty="0">
              <a:latin typeface="+mn-lt"/>
            </a:endParaRPr>
          </a:p>
          <a:p>
            <a:pPr marL="285750" indent="-285750">
              <a:spcBef>
                <a:spcPts val="0"/>
              </a:spcBef>
              <a:buFont typeface="Arial" panose="020B0604020202020204" pitchFamily="34" charset="0"/>
              <a:buChar char="•"/>
            </a:pPr>
            <a:r>
              <a:rPr lang="en-US" sz="1400" dirty="0">
                <a:latin typeface="+mn-lt"/>
              </a:rPr>
              <a:t>Track the progress of database migrations through key milestones</a:t>
            </a:r>
          </a:p>
          <a:p>
            <a:pPr marL="285750" indent="-285750">
              <a:spcBef>
                <a:spcPts val="0"/>
              </a:spcBef>
              <a:buFont typeface="Arial" panose="020B0604020202020204" pitchFamily="34" charset="0"/>
              <a:buChar char="•"/>
            </a:pPr>
            <a:r>
              <a:rPr lang="en-US" sz="1400" dirty="0">
                <a:latin typeface="+mn-lt"/>
              </a:rPr>
              <a:t>Escalate blocking issues to program leadership</a:t>
            </a:r>
          </a:p>
          <a:p>
            <a:pPr marL="285750" indent="-285750">
              <a:spcBef>
                <a:spcPts val="0"/>
              </a:spcBef>
              <a:buFont typeface="Arial" panose="020B0604020202020204" pitchFamily="34" charset="0"/>
              <a:buChar char="•"/>
            </a:pPr>
            <a:r>
              <a:rPr lang="en-US" sz="1400" dirty="0">
                <a:latin typeface="+mn-lt"/>
              </a:rPr>
              <a:t>Manage resource assignments for each migration team</a:t>
            </a:r>
          </a:p>
          <a:p>
            <a:pPr marL="285750" indent="-285750">
              <a:spcBef>
                <a:spcPts val="0"/>
              </a:spcBef>
              <a:buFont typeface="Arial" panose="020B0604020202020204" pitchFamily="34" charset="0"/>
              <a:buChar char="•"/>
            </a:pPr>
            <a:r>
              <a:rPr lang="en-US" sz="1400" dirty="0">
                <a:latin typeface="+mn-lt"/>
              </a:rPr>
              <a:t>Establish visibility on resource availability to plan future waves</a:t>
            </a:r>
          </a:p>
          <a:p>
            <a:pPr marL="285750" indent="-285750">
              <a:spcBef>
                <a:spcPts val="0"/>
              </a:spcBef>
              <a:buFont typeface="Arial" panose="020B0604020202020204" pitchFamily="34" charset="0"/>
              <a:buChar char="•"/>
            </a:pPr>
            <a:r>
              <a:rPr lang="en-US" sz="1400" dirty="0">
                <a:latin typeface="+mn-lt"/>
              </a:rPr>
              <a:t>Provide visibility of overall program status to senior leadership</a:t>
            </a:r>
          </a:p>
          <a:p>
            <a:pPr marL="285750" indent="-285750">
              <a:spcBef>
                <a:spcPts val="0"/>
              </a:spcBef>
              <a:buFont typeface="Arial" panose="020B0604020202020204" pitchFamily="34" charset="0"/>
              <a:buChar char="•"/>
            </a:pPr>
            <a:endParaRPr lang="en-US" sz="1400" dirty="0">
              <a:latin typeface="+mn-lt"/>
            </a:endParaRPr>
          </a:p>
          <a:p>
            <a:pPr>
              <a:spcBef>
                <a:spcPts val="0"/>
              </a:spcBef>
            </a:pPr>
            <a:endParaRPr lang="en-US" sz="1400" dirty="0">
              <a:latin typeface="+mn-lt"/>
            </a:endParaRPr>
          </a:p>
          <a:p>
            <a:pPr>
              <a:lnSpc>
                <a:spcPct val="120000"/>
              </a:lnSpc>
              <a:spcBef>
                <a:spcPts val="0"/>
              </a:spcBef>
              <a:spcAft>
                <a:spcPts val="400"/>
              </a:spcAft>
            </a:pPr>
            <a:r>
              <a:rPr lang="en-US" sz="1400" b="1" dirty="0">
                <a:latin typeface="+mn-lt"/>
              </a:rPr>
              <a:t>Outcomes:</a:t>
            </a:r>
          </a:p>
          <a:p>
            <a:pPr marL="457200" indent="-457200">
              <a:lnSpc>
                <a:spcPct val="80000"/>
              </a:lnSpc>
              <a:spcBef>
                <a:spcPts val="0"/>
              </a:spcBef>
              <a:spcAft>
                <a:spcPts val="400"/>
              </a:spcAft>
              <a:buFont typeface="Wingdings" pitchFamily="2" charset="2"/>
              <a:buChar char="ü"/>
            </a:pPr>
            <a:r>
              <a:rPr lang="en-US" sz="1400" dirty="0">
                <a:latin typeface="+mn-lt"/>
              </a:rPr>
              <a:t>Overall Migration Program Dashboard</a:t>
            </a:r>
          </a:p>
          <a:p>
            <a:pPr marL="457200" indent="-457200">
              <a:lnSpc>
                <a:spcPct val="80000"/>
              </a:lnSpc>
              <a:spcBef>
                <a:spcPts val="0"/>
              </a:spcBef>
              <a:spcAft>
                <a:spcPts val="400"/>
              </a:spcAft>
              <a:buFont typeface="Wingdings" pitchFamily="2" charset="2"/>
              <a:buChar char="ü"/>
            </a:pPr>
            <a:r>
              <a:rPr lang="en-US" sz="1400" dirty="0">
                <a:latin typeface="+mn-lt"/>
              </a:rPr>
              <a:t>Migration Factory Team Detailed Dashboard</a:t>
            </a:r>
          </a:p>
          <a:p>
            <a:pPr marL="457200" indent="-457200">
              <a:lnSpc>
                <a:spcPct val="80000"/>
              </a:lnSpc>
              <a:spcBef>
                <a:spcPts val="0"/>
              </a:spcBef>
              <a:spcAft>
                <a:spcPts val="400"/>
              </a:spcAft>
              <a:buFont typeface="Wingdings" pitchFamily="2" charset="2"/>
              <a:buChar char="ü"/>
            </a:pPr>
            <a:r>
              <a:rPr lang="en-US" sz="1400" dirty="0">
                <a:latin typeface="+mn-lt"/>
              </a:rPr>
              <a:t>Migration Factory Team Resource Plan</a:t>
            </a:r>
          </a:p>
          <a:p>
            <a:pPr marL="457200" indent="-457200">
              <a:lnSpc>
                <a:spcPct val="80000"/>
              </a:lnSpc>
              <a:spcBef>
                <a:spcPts val="0"/>
              </a:spcBef>
              <a:spcAft>
                <a:spcPts val="400"/>
              </a:spcAft>
              <a:buFont typeface="Wingdings" pitchFamily="2" charset="2"/>
              <a:buChar char="ü"/>
            </a:pPr>
            <a:r>
              <a:rPr lang="en-US" sz="1400" dirty="0">
                <a:latin typeface="+mn-lt"/>
              </a:rPr>
              <a:t>Migration Factory Resource Assignments</a:t>
            </a:r>
          </a:p>
          <a:p>
            <a:pPr marL="457200" indent="-457200">
              <a:lnSpc>
                <a:spcPct val="80000"/>
              </a:lnSpc>
              <a:spcBef>
                <a:spcPts val="0"/>
              </a:spcBef>
              <a:spcAft>
                <a:spcPts val="400"/>
              </a:spcAft>
              <a:buFont typeface="Wingdings" pitchFamily="2" charset="2"/>
              <a:buChar char="ü"/>
            </a:pPr>
            <a:endParaRPr lang="en-US" sz="1400" dirty="0">
              <a:latin typeface="+mn-lt"/>
            </a:endParaRPr>
          </a:p>
        </p:txBody>
      </p:sp>
      <p:sp>
        <p:nvSpPr>
          <p:cNvPr id="10" name="Title 1">
            <a:extLst>
              <a:ext uri="{FF2B5EF4-FFF2-40B4-BE49-F238E27FC236}">
                <a16:creationId xmlns:a16="http://schemas.microsoft.com/office/drawing/2014/main" id="{5D1F461C-DA7F-364A-A37E-64DC21B14BA6}"/>
              </a:ext>
            </a:extLst>
          </p:cNvPr>
          <p:cNvSpPr>
            <a:spLocks noGrp="1"/>
          </p:cNvSpPr>
          <p:nvPr>
            <p:ph type="title"/>
          </p:nvPr>
        </p:nvSpPr>
        <p:spPr>
          <a:xfrm>
            <a:off x="336789" y="114936"/>
            <a:ext cx="8205304" cy="545741"/>
          </a:xfrm>
        </p:spPr>
        <p:txBody>
          <a:bodyPr>
            <a:normAutofit/>
          </a:bodyPr>
          <a:lstStyle/>
          <a:p>
            <a:r>
              <a:rPr lang="en-US" dirty="0"/>
              <a:t>Migration Program Dashboards</a:t>
            </a:r>
          </a:p>
        </p:txBody>
      </p:sp>
      <p:pic>
        <p:nvPicPr>
          <p:cNvPr id="8" name="Picture 7" descr="cloud-trail.png"/>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6689971" y="2581081"/>
            <a:ext cx="1513841" cy="1513841"/>
          </a:xfrm>
          <a:prstGeom prst="rect">
            <a:avLst/>
          </a:prstGeom>
        </p:spPr>
      </p:pic>
    </p:spTree>
    <p:extLst>
      <p:ext uri="{BB962C8B-B14F-4D97-AF65-F5344CB8AC3E}">
        <p14:creationId xmlns:p14="http://schemas.microsoft.com/office/powerpoint/2010/main" val="3321430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1907" y="660677"/>
            <a:ext cx="8034087" cy="4061681"/>
          </a:xfrm>
        </p:spPr>
        <p:txBody>
          <a:bodyPr>
            <a:normAutofit fontScale="92500" lnSpcReduction="20000"/>
          </a:bodyPr>
          <a:lstStyle/>
          <a:p>
            <a:pPr>
              <a:spcBef>
                <a:spcPts val="0"/>
              </a:spcBef>
            </a:pPr>
            <a:r>
              <a:rPr lang="en-US" sz="1900" dirty="0"/>
              <a:t>The purpose of this document is to define the program management, governance and staffing challenges customers face when migrating hundreds of on-</a:t>
            </a:r>
            <a:r>
              <a:rPr lang="en-US" sz="1900" dirty="0" err="1"/>
              <a:t>prem</a:t>
            </a:r>
            <a:r>
              <a:rPr lang="en-US" sz="1900" dirty="0"/>
              <a:t> commercial databases to AWS database services.  </a:t>
            </a:r>
          </a:p>
          <a:p>
            <a:pPr>
              <a:spcBef>
                <a:spcPts val="0"/>
              </a:spcBef>
            </a:pPr>
            <a:endParaRPr lang="en-US" sz="1900" dirty="0"/>
          </a:p>
          <a:p>
            <a:pPr>
              <a:spcBef>
                <a:spcPts val="0"/>
              </a:spcBef>
            </a:pPr>
            <a:r>
              <a:rPr lang="en-US" sz="1900" dirty="0"/>
              <a:t>This governance model will define the tools to organize the database migration pipeline, prioritize migrations, manage staffing models, and track status information from many parallel teams to provide senior leadership with visibility on performance metrics by building program level dashboards.  </a:t>
            </a:r>
          </a:p>
          <a:p>
            <a:pPr>
              <a:spcBef>
                <a:spcPts val="0"/>
              </a:spcBef>
            </a:pPr>
            <a:endParaRPr lang="en-US" sz="1900" dirty="0"/>
          </a:p>
          <a:p>
            <a:pPr>
              <a:spcBef>
                <a:spcPts val="0"/>
              </a:spcBef>
            </a:pPr>
            <a:r>
              <a:rPr lang="en-US" sz="1900" dirty="0"/>
              <a:t>We will define the methods and resources needed to manage, govern and staff multiple database migration factories to enable customers to refactor, </a:t>
            </a:r>
            <a:r>
              <a:rPr lang="en-US" sz="1900" dirty="0" err="1"/>
              <a:t>replatform</a:t>
            </a:r>
            <a:r>
              <a:rPr lang="en-US" sz="1900" dirty="0"/>
              <a:t> and </a:t>
            </a:r>
            <a:r>
              <a:rPr lang="en-US" sz="1900" dirty="0" err="1"/>
              <a:t>rehost</a:t>
            </a:r>
            <a:r>
              <a:rPr lang="en-US" sz="1900" dirty="0"/>
              <a:t> databases at scale.</a:t>
            </a:r>
          </a:p>
          <a:p>
            <a:pPr>
              <a:spcBef>
                <a:spcPts val="0"/>
              </a:spcBef>
            </a:pPr>
            <a:endParaRPr lang="en-US" sz="1900" dirty="0"/>
          </a:p>
          <a:p>
            <a:pPr>
              <a:spcBef>
                <a:spcPts val="0"/>
              </a:spcBef>
            </a:pPr>
            <a:r>
              <a:rPr lang="en-US" sz="1900" dirty="0"/>
              <a:t>We will also discuss the use of AWS tools and services such as the Database Assessment Framework (DMAF) for estimating effort and Database Migration Accelerator (DMA) as a migration factory for qualifying workloads.</a:t>
            </a:r>
          </a:p>
          <a:p>
            <a:pPr>
              <a:spcBef>
                <a:spcPts val="0"/>
              </a:spcBef>
            </a:pPr>
            <a:endParaRPr lang="en-US" sz="1900" dirty="0"/>
          </a:p>
          <a:p>
            <a:pPr>
              <a:spcBef>
                <a:spcPts val="0"/>
              </a:spcBef>
            </a:pPr>
            <a:endParaRPr lang="en-US" sz="1700" dirty="0"/>
          </a:p>
        </p:txBody>
      </p:sp>
      <p:sp>
        <p:nvSpPr>
          <p:cNvPr id="10" name="Title 1">
            <a:extLst>
              <a:ext uri="{FF2B5EF4-FFF2-40B4-BE49-F238E27FC236}">
                <a16:creationId xmlns:a16="http://schemas.microsoft.com/office/drawing/2014/main" id="{5D1F461C-DA7F-364A-A37E-64DC21B14BA6}"/>
              </a:ext>
            </a:extLst>
          </p:cNvPr>
          <p:cNvSpPr>
            <a:spLocks noGrp="1"/>
          </p:cNvSpPr>
          <p:nvPr>
            <p:ph type="title"/>
          </p:nvPr>
        </p:nvSpPr>
        <p:spPr>
          <a:xfrm>
            <a:off x="336789" y="114936"/>
            <a:ext cx="8205304" cy="545741"/>
          </a:xfrm>
        </p:spPr>
        <p:txBody>
          <a:bodyPr>
            <a:normAutofit/>
          </a:bodyPr>
          <a:lstStyle/>
          <a:p>
            <a:r>
              <a:rPr lang="en-US" dirty="0"/>
              <a:t>Agenda</a:t>
            </a:r>
          </a:p>
        </p:txBody>
      </p:sp>
    </p:spTree>
    <p:extLst>
      <p:ext uri="{BB962C8B-B14F-4D97-AF65-F5344CB8AC3E}">
        <p14:creationId xmlns:p14="http://schemas.microsoft.com/office/powerpoint/2010/main" val="1710526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Content Placeholder 4"/>
          <p:cNvGraphicFramePr>
            <a:graphicFrameLocks/>
          </p:cNvGraphicFramePr>
          <p:nvPr>
            <p:extLst>
              <p:ext uri="{D42A27DB-BD31-4B8C-83A1-F6EECF244321}">
                <p14:modId xmlns:p14="http://schemas.microsoft.com/office/powerpoint/2010/main" val="1846879723"/>
              </p:ext>
            </p:extLst>
          </p:nvPr>
        </p:nvGraphicFramePr>
        <p:xfrm>
          <a:off x="4551274" y="3625997"/>
          <a:ext cx="3812759" cy="1309454"/>
        </p:xfrm>
        <a:graphic>
          <a:graphicData uri="http://schemas.openxmlformats.org/drawingml/2006/table">
            <a:tbl>
              <a:tblPr/>
              <a:tblGrid>
                <a:gridCol w="628611">
                  <a:extLst>
                    <a:ext uri="{9D8B030D-6E8A-4147-A177-3AD203B41FA5}">
                      <a16:colId xmlns:a16="http://schemas.microsoft.com/office/drawing/2014/main" val="20001"/>
                    </a:ext>
                  </a:extLst>
                </a:gridCol>
                <a:gridCol w="3184148">
                  <a:extLst>
                    <a:ext uri="{9D8B030D-6E8A-4147-A177-3AD203B41FA5}">
                      <a16:colId xmlns:a16="http://schemas.microsoft.com/office/drawing/2014/main" val="20003"/>
                    </a:ext>
                  </a:extLst>
                </a:gridCol>
              </a:tblGrid>
              <a:tr h="353748">
                <a:tc gridSpan="2">
                  <a:txBody>
                    <a:bodyPr/>
                    <a:lstStyle>
                      <a:lvl1pPr marL="0" algn="l" defTabSz="457200" rtl="0" eaLnBrk="1" latinLnBrk="0" hangingPunct="1">
                        <a:spcAft>
                          <a:spcPts val="600"/>
                        </a:spcAft>
                        <a:buFont typeface="Arial" charset="0"/>
                        <a:defRPr sz="2000" kern="1200">
                          <a:solidFill>
                            <a:srgbClr val="3C536F"/>
                          </a:solidFill>
                          <a:latin typeface="Franklin Gothic Book" charset="0"/>
                          <a:ea typeface=""/>
                          <a:cs typeface=""/>
                        </a:defRPr>
                      </a:lvl1pPr>
                      <a:lvl2pPr marL="742950" indent="-285750" algn="l" defTabSz="457200" rtl="0" eaLnBrk="1" latinLnBrk="0" hangingPunct="1">
                        <a:spcBef>
                          <a:spcPts val="300"/>
                        </a:spcBef>
                        <a:buClr>
                          <a:schemeClr val="accent2"/>
                        </a:buClr>
                        <a:buSzPct val="80000"/>
                        <a:buFont typeface="Lucida Grande" charset="0"/>
                        <a:defRPr sz="1800" kern="1200">
                          <a:solidFill>
                            <a:srgbClr val="3C536F"/>
                          </a:solidFill>
                          <a:latin typeface="Franklin Gothic Book" charset="0"/>
                          <a:ea typeface=""/>
                          <a:cs typeface=""/>
                        </a:defRPr>
                      </a:lvl2pPr>
                      <a:lvl3pPr marL="1143000" indent="-228600" algn="l" defTabSz="457200" rtl="0" eaLnBrk="1" latinLnBrk="0" hangingPunct="1">
                        <a:spcBef>
                          <a:spcPts val="300"/>
                        </a:spcBef>
                        <a:buClr>
                          <a:schemeClr val="accent2"/>
                        </a:buClr>
                        <a:buSzPct val="80000"/>
                        <a:buFont typeface="Lucida Grande" charset="0"/>
                        <a:defRPr sz="1600" kern="1200">
                          <a:solidFill>
                            <a:srgbClr val="3C536F"/>
                          </a:solidFill>
                          <a:latin typeface="Franklin Gothic Book" charset="0"/>
                          <a:ea typeface=""/>
                          <a:cs typeface=""/>
                        </a:defRPr>
                      </a:lvl3pPr>
                      <a:lvl4pPr marL="1600200" indent="-228600" algn="l" defTabSz="457200" rtl="0" eaLnBrk="1" latinLnBrk="0" hangingPunct="1">
                        <a:spcBef>
                          <a:spcPts val="300"/>
                        </a:spcBef>
                        <a:buClr>
                          <a:schemeClr val="accent2"/>
                        </a:buClr>
                        <a:buSzPct val="80000"/>
                        <a:buFont typeface="Lucida Grande" charset="0"/>
                        <a:defRPr sz="1400" kern="1200">
                          <a:solidFill>
                            <a:srgbClr val="3C536F"/>
                          </a:solidFill>
                          <a:latin typeface="Franklin Gothic Book" charset="0"/>
                          <a:ea typeface=""/>
                          <a:cs typeface=""/>
                        </a:defRPr>
                      </a:lvl4pPr>
                      <a:lvl5pPr marL="2057400" indent="-228600" algn="l" defTabSz="457200" rtl="0" eaLnBrk="1" latinLnBrk="0" hangingPunct="1">
                        <a:spcBef>
                          <a:spcPts val="300"/>
                        </a:spcBef>
                        <a:buClr>
                          <a:schemeClr val="accent2"/>
                        </a:buClr>
                        <a:buSzPct val="80000"/>
                        <a:buFont typeface="Lucida Grande" charset="0"/>
                        <a:defRPr sz="1200" kern="1200">
                          <a:solidFill>
                            <a:srgbClr val="3C536F"/>
                          </a:solidFill>
                          <a:latin typeface="Franklin Gothic Book" charset="0"/>
                          <a:ea typeface=""/>
                          <a:cs typeface=""/>
                        </a:defRPr>
                      </a:lvl5pPr>
                      <a:lvl6pPr marL="25146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6pPr>
                      <a:lvl7pPr marL="29718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7pPr>
                      <a:lvl8pPr marL="34290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8pPr>
                      <a:lvl9pPr marL="38862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1200" b="0" i="0" u="none" strike="noStrike" kern="1200" cap="none" normalizeH="0" baseline="0" dirty="0">
                          <a:ln>
                            <a:noFill/>
                          </a:ln>
                          <a:solidFill>
                            <a:schemeClr val="bg1"/>
                          </a:solidFill>
                          <a:effectLst/>
                          <a:latin typeface="Amazon Ember Regular"/>
                          <a:ea typeface="Arial" charset="0"/>
                          <a:cs typeface="Arial" charset="0"/>
                        </a:rPr>
                        <a:t>Budget</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a:noFill/>
                    </a:lnTlToBr>
                    <a:lnBlToTr>
                      <a:noFill/>
                    </a:lnBlToTr>
                    <a:solidFill>
                      <a:schemeClr val="accent3">
                        <a:lumMod val="75000"/>
                      </a:schemeClr>
                    </a:solidFill>
                  </a:tcPr>
                </a:tc>
                <a:tc hMerge="1">
                  <a:txBody>
                    <a:bodyPr/>
                    <a:lstStyle>
                      <a:lvl1pPr marL="0" algn="l" defTabSz="457200" rtl="0" eaLnBrk="1" latinLnBrk="0" hangingPunct="1">
                        <a:spcAft>
                          <a:spcPts val="600"/>
                        </a:spcAft>
                        <a:buFont typeface="Arial" charset="0"/>
                        <a:defRPr sz="2000" kern="1200">
                          <a:solidFill>
                            <a:srgbClr val="3C536F"/>
                          </a:solidFill>
                          <a:latin typeface="Franklin Gothic Book" charset="0"/>
                          <a:ea typeface=""/>
                          <a:cs typeface=""/>
                        </a:defRPr>
                      </a:lvl1pPr>
                      <a:lvl2pPr marL="742950" indent="-285750" algn="l" defTabSz="457200" rtl="0" eaLnBrk="1" latinLnBrk="0" hangingPunct="1">
                        <a:spcBef>
                          <a:spcPts val="300"/>
                        </a:spcBef>
                        <a:buClr>
                          <a:schemeClr val="accent2"/>
                        </a:buClr>
                        <a:buSzPct val="80000"/>
                        <a:buFont typeface="Lucida Grande" charset="0"/>
                        <a:defRPr sz="1800" kern="1200">
                          <a:solidFill>
                            <a:srgbClr val="3C536F"/>
                          </a:solidFill>
                          <a:latin typeface="Franklin Gothic Book" charset="0"/>
                          <a:ea typeface=""/>
                          <a:cs typeface=""/>
                        </a:defRPr>
                      </a:lvl2pPr>
                      <a:lvl3pPr marL="1143000" indent="-228600" algn="l" defTabSz="457200" rtl="0" eaLnBrk="1" latinLnBrk="0" hangingPunct="1">
                        <a:spcBef>
                          <a:spcPts val="300"/>
                        </a:spcBef>
                        <a:buClr>
                          <a:schemeClr val="accent2"/>
                        </a:buClr>
                        <a:buSzPct val="80000"/>
                        <a:buFont typeface="Lucida Grande" charset="0"/>
                        <a:defRPr sz="1600" kern="1200">
                          <a:solidFill>
                            <a:srgbClr val="3C536F"/>
                          </a:solidFill>
                          <a:latin typeface="Franklin Gothic Book" charset="0"/>
                          <a:ea typeface=""/>
                          <a:cs typeface=""/>
                        </a:defRPr>
                      </a:lvl3pPr>
                      <a:lvl4pPr marL="1600200" indent="-228600" algn="l" defTabSz="457200" rtl="0" eaLnBrk="1" latinLnBrk="0" hangingPunct="1">
                        <a:spcBef>
                          <a:spcPts val="300"/>
                        </a:spcBef>
                        <a:buClr>
                          <a:schemeClr val="accent2"/>
                        </a:buClr>
                        <a:buSzPct val="80000"/>
                        <a:buFont typeface="Lucida Grande" charset="0"/>
                        <a:defRPr sz="1400" kern="1200">
                          <a:solidFill>
                            <a:srgbClr val="3C536F"/>
                          </a:solidFill>
                          <a:latin typeface="Franklin Gothic Book" charset="0"/>
                          <a:ea typeface=""/>
                          <a:cs typeface=""/>
                        </a:defRPr>
                      </a:lvl4pPr>
                      <a:lvl5pPr marL="2057400" indent="-228600" algn="l" defTabSz="457200" rtl="0" eaLnBrk="1" latinLnBrk="0" hangingPunct="1">
                        <a:spcBef>
                          <a:spcPts val="300"/>
                        </a:spcBef>
                        <a:buClr>
                          <a:schemeClr val="accent2"/>
                        </a:buClr>
                        <a:buSzPct val="80000"/>
                        <a:buFont typeface="Lucida Grande" charset="0"/>
                        <a:defRPr sz="1200" kern="1200">
                          <a:solidFill>
                            <a:srgbClr val="3C536F"/>
                          </a:solidFill>
                          <a:latin typeface="Franklin Gothic Book" charset="0"/>
                          <a:ea typeface=""/>
                          <a:cs typeface=""/>
                        </a:defRPr>
                      </a:lvl5pPr>
                      <a:lvl6pPr marL="25146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6pPr>
                      <a:lvl7pPr marL="29718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7pPr>
                      <a:lvl8pPr marL="34290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8pPr>
                      <a:lvl9pPr marL="38862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x-none" sz="1000" b="0" i="0" u="none" strike="noStrike" kern="1200" cap="none" normalizeH="0" baseline="0" dirty="0">
                        <a:ln>
                          <a:noFill/>
                        </a:ln>
                        <a:solidFill>
                          <a:schemeClr val="bg1"/>
                        </a:solidFill>
                        <a:effectLst/>
                        <a:latin typeface="Amazon Ember Regular"/>
                        <a:ea typeface="Arial" charset="0"/>
                        <a:cs typeface="Arial"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chemeClr val="accent3">
                        <a:lumMod val="75000"/>
                      </a:schemeClr>
                    </a:solidFill>
                  </a:tcPr>
                </a:tc>
                <a:extLst>
                  <a:ext uri="{0D108BD9-81ED-4DB2-BD59-A6C34878D82A}">
                    <a16:rowId xmlns:a16="http://schemas.microsoft.com/office/drawing/2014/main" val="10000"/>
                  </a:ext>
                </a:extLst>
              </a:tr>
              <a:tr h="955706">
                <a:tc>
                  <a:txBody>
                    <a:bodyPr/>
                    <a:lstStyle>
                      <a:lvl1pPr marL="0" algn="l" defTabSz="457200" rtl="0" eaLnBrk="1" latinLnBrk="0" hangingPunct="1">
                        <a:spcAft>
                          <a:spcPts val="600"/>
                        </a:spcAft>
                        <a:buFont typeface="Arial" charset="0"/>
                        <a:defRPr sz="2000" kern="1200">
                          <a:solidFill>
                            <a:srgbClr val="3C536F"/>
                          </a:solidFill>
                          <a:latin typeface="Franklin Gothic Book" charset="0"/>
                          <a:ea typeface=""/>
                          <a:cs typeface=""/>
                        </a:defRPr>
                      </a:lvl1pPr>
                      <a:lvl2pPr marL="742950" indent="-285750" algn="l" defTabSz="457200" rtl="0" eaLnBrk="1" latinLnBrk="0" hangingPunct="1">
                        <a:spcBef>
                          <a:spcPts val="300"/>
                        </a:spcBef>
                        <a:buClr>
                          <a:schemeClr val="accent2"/>
                        </a:buClr>
                        <a:buSzPct val="80000"/>
                        <a:buFont typeface="Lucida Grande" charset="0"/>
                        <a:defRPr sz="1800" kern="1200">
                          <a:solidFill>
                            <a:srgbClr val="3C536F"/>
                          </a:solidFill>
                          <a:latin typeface="Franklin Gothic Book" charset="0"/>
                          <a:ea typeface=""/>
                          <a:cs typeface=""/>
                        </a:defRPr>
                      </a:lvl2pPr>
                      <a:lvl3pPr marL="1143000" indent="-228600" algn="l" defTabSz="457200" rtl="0" eaLnBrk="1" latinLnBrk="0" hangingPunct="1">
                        <a:spcBef>
                          <a:spcPts val="300"/>
                        </a:spcBef>
                        <a:buClr>
                          <a:schemeClr val="accent2"/>
                        </a:buClr>
                        <a:buSzPct val="80000"/>
                        <a:buFont typeface="Lucida Grande" charset="0"/>
                        <a:defRPr sz="1600" kern="1200">
                          <a:solidFill>
                            <a:srgbClr val="3C536F"/>
                          </a:solidFill>
                          <a:latin typeface="Franklin Gothic Book" charset="0"/>
                          <a:ea typeface=""/>
                          <a:cs typeface=""/>
                        </a:defRPr>
                      </a:lvl3pPr>
                      <a:lvl4pPr marL="1600200" indent="-228600" algn="l" defTabSz="457200" rtl="0" eaLnBrk="1" latinLnBrk="0" hangingPunct="1">
                        <a:spcBef>
                          <a:spcPts val="300"/>
                        </a:spcBef>
                        <a:buClr>
                          <a:schemeClr val="accent2"/>
                        </a:buClr>
                        <a:buSzPct val="80000"/>
                        <a:buFont typeface="Lucida Grande" charset="0"/>
                        <a:defRPr sz="1400" kern="1200">
                          <a:solidFill>
                            <a:srgbClr val="3C536F"/>
                          </a:solidFill>
                          <a:latin typeface="Franklin Gothic Book" charset="0"/>
                          <a:ea typeface=""/>
                          <a:cs typeface=""/>
                        </a:defRPr>
                      </a:lvl4pPr>
                      <a:lvl5pPr marL="2057400" indent="-228600" algn="l" defTabSz="457200" rtl="0" eaLnBrk="1" latinLnBrk="0" hangingPunct="1">
                        <a:spcBef>
                          <a:spcPts val="300"/>
                        </a:spcBef>
                        <a:buClr>
                          <a:schemeClr val="accent2"/>
                        </a:buClr>
                        <a:buSzPct val="80000"/>
                        <a:buFont typeface="Lucida Grande" charset="0"/>
                        <a:defRPr sz="1200" kern="1200">
                          <a:solidFill>
                            <a:srgbClr val="3C536F"/>
                          </a:solidFill>
                          <a:latin typeface="Franklin Gothic Book" charset="0"/>
                          <a:ea typeface=""/>
                          <a:cs typeface=""/>
                        </a:defRPr>
                      </a:lvl5pPr>
                      <a:lvl6pPr marL="25146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6pPr>
                      <a:lvl7pPr marL="29718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7pPr>
                      <a:lvl8pPr marL="34290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8pPr>
                      <a:lvl9pPr marL="38862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9p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altLang="x-none" sz="1200" b="0" i="0" u="none" strike="noStrike" cap="none" normalizeH="0" baseline="0" dirty="0">
                        <a:ln>
                          <a:noFill/>
                        </a:ln>
                        <a:solidFill>
                          <a:srgbClr val="000000"/>
                        </a:solidFill>
                        <a:effectLst/>
                        <a:latin typeface="Amazon Ember Regular"/>
                        <a:ea typeface="Arial" charset="0"/>
                        <a:cs typeface="Arial" charset="0"/>
                      </a:endParaRPr>
                    </a:p>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x-none" sz="1200" b="0" i="0" u="none" strike="noStrike" cap="none" normalizeH="0" baseline="0" dirty="0">
                          <a:ln>
                            <a:noFill/>
                          </a:ln>
                          <a:solidFill>
                            <a:srgbClr val="000000"/>
                          </a:solidFill>
                          <a:effectLst/>
                          <a:latin typeface="Amazon Ember Regular"/>
                          <a:ea typeface="Arial" charset="0"/>
                          <a:cs typeface="Arial" charset="0"/>
                        </a:rPr>
                        <a:t> </a:t>
                      </a:r>
                      <a:endParaRPr kumimoji="0" lang="en-US" altLang="x-none" sz="1800" b="0" i="0" u="none" strike="noStrike" cap="none" normalizeH="0" baseline="0" dirty="0">
                        <a:ln>
                          <a:noFill/>
                        </a:ln>
                        <a:solidFill>
                          <a:srgbClr val="000000"/>
                        </a:solidFill>
                        <a:effectLst/>
                        <a:latin typeface="Amazon Ember Regular"/>
                        <a:ea typeface="Calibri" charset="0"/>
                        <a:cs typeface="Calibri"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7D7D8"/>
                    </a:solidFill>
                  </a:tcPr>
                </a:tc>
                <a:tc>
                  <a:txBody>
                    <a:bodyPr/>
                    <a:lstStyle>
                      <a:lvl1pPr marL="0" algn="l" defTabSz="457200" rtl="0" eaLnBrk="1" latinLnBrk="0" hangingPunct="1">
                        <a:spcAft>
                          <a:spcPts val="600"/>
                        </a:spcAft>
                        <a:buFont typeface="Arial" charset="0"/>
                        <a:defRPr sz="2000" kern="1200">
                          <a:solidFill>
                            <a:srgbClr val="3C536F"/>
                          </a:solidFill>
                          <a:latin typeface="Franklin Gothic Book" charset="0"/>
                          <a:ea typeface=""/>
                          <a:cs typeface=""/>
                        </a:defRPr>
                      </a:lvl1pPr>
                      <a:lvl2pPr marL="742950" indent="-285750" algn="l" defTabSz="457200" rtl="0" eaLnBrk="1" latinLnBrk="0" hangingPunct="1">
                        <a:spcBef>
                          <a:spcPts val="300"/>
                        </a:spcBef>
                        <a:buClr>
                          <a:schemeClr val="accent2"/>
                        </a:buClr>
                        <a:buSzPct val="80000"/>
                        <a:buFont typeface="Lucida Grande" charset="0"/>
                        <a:defRPr sz="1800" kern="1200">
                          <a:solidFill>
                            <a:srgbClr val="3C536F"/>
                          </a:solidFill>
                          <a:latin typeface="Franklin Gothic Book" charset="0"/>
                          <a:ea typeface=""/>
                          <a:cs typeface=""/>
                        </a:defRPr>
                      </a:lvl2pPr>
                      <a:lvl3pPr marL="1143000" indent="-228600" algn="l" defTabSz="457200" rtl="0" eaLnBrk="1" latinLnBrk="0" hangingPunct="1">
                        <a:spcBef>
                          <a:spcPts val="300"/>
                        </a:spcBef>
                        <a:buClr>
                          <a:schemeClr val="accent2"/>
                        </a:buClr>
                        <a:buSzPct val="80000"/>
                        <a:buFont typeface="Lucida Grande" charset="0"/>
                        <a:defRPr sz="1600" kern="1200">
                          <a:solidFill>
                            <a:srgbClr val="3C536F"/>
                          </a:solidFill>
                          <a:latin typeface="Franklin Gothic Book" charset="0"/>
                          <a:ea typeface=""/>
                          <a:cs typeface=""/>
                        </a:defRPr>
                      </a:lvl3pPr>
                      <a:lvl4pPr marL="1600200" indent="-228600" algn="l" defTabSz="457200" rtl="0" eaLnBrk="1" latinLnBrk="0" hangingPunct="1">
                        <a:spcBef>
                          <a:spcPts val="300"/>
                        </a:spcBef>
                        <a:buClr>
                          <a:schemeClr val="accent2"/>
                        </a:buClr>
                        <a:buSzPct val="80000"/>
                        <a:buFont typeface="Lucida Grande" charset="0"/>
                        <a:defRPr sz="1400" kern="1200">
                          <a:solidFill>
                            <a:srgbClr val="3C536F"/>
                          </a:solidFill>
                          <a:latin typeface="Franklin Gothic Book" charset="0"/>
                          <a:ea typeface=""/>
                          <a:cs typeface=""/>
                        </a:defRPr>
                      </a:lvl4pPr>
                      <a:lvl5pPr marL="2057400" indent="-228600" algn="l" defTabSz="457200" rtl="0" eaLnBrk="1" latinLnBrk="0" hangingPunct="1">
                        <a:spcBef>
                          <a:spcPts val="300"/>
                        </a:spcBef>
                        <a:buClr>
                          <a:schemeClr val="accent2"/>
                        </a:buClr>
                        <a:buSzPct val="80000"/>
                        <a:buFont typeface="Lucida Grande" charset="0"/>
                        <a:defRPr sz="1200" kern="1200">
                          <a:solidFill>
                            <a:srgbClr val="3C536F"/>
                          </a:solidFill>
                          <a:latin typeface="Franklin Gothic Book" charset="0"/>
                          <a:ea typeface=""/>
                          <a:cs typeface=""/>
                        </a:defRPr>
                      </a:lvl5pPr>
                      <a:lvl6pPr marL="25146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6pPr>
                      <a:lvl7pPr marL="29718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7pPr>
                      <a:lvl8pPr marL="34290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8pPr>
                      <a:lvl9pPr marL="38862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x-none" sz="1000" b="0" i="0" u="none" strike="noStrike" cap="none" normalizeH="0" baseline="0" dirty="0">
                          <a:ln>
                            <a:noFill/>
                          </a:ln>
                          <a:solidFill>
                            <a:srgbClr val="000000"/>
                          </a:solidFill>
                          <a:effectLst/>
                          <a:latin typeface="Amazon Ember Regular"/>
                          <a:ea typeface="Arial" charset="0"/>
                          <a:cs typeface="Arial" charset="0"/>
                        </a:rPr>
                        <a:t>As of June 4, 2021:</a:t>
                      </a:r>
                    </a:p>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x-none" sz="1000" b="0" i="0" u="none" strike="noStrike" cap="none" normalizeH="0" baseline="0" dirty="0">
                          <a:ln>
                            <a:noFill/>
                          </a:ln>
                          <a:solidFill>
                            <a:srgbClr val="000000"/>
                          </a:solidFill>
                          <a:effectLst/>
                          <a:latin typeface="Amazon Ember Regular"/>
                          <a:ea typeface="Arial" charset="0"/>
                          <a:cs typeface="Arial" charset="0"/>
                        </a:rPr>
                        <a:t>Billable Budget Burned: $XXX (25%)</a:t>
                      </a:r>
                    </a:p>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x-none" sz="1000" b="0" i="0" u="none" strike="noStrike" cap="none" normalizeH="0" baseline="0" dirty="0">
                          <a:ln>
                            <a:noFill/>
                          </a:ln>
                          <a:solidFill>
                            <a:srgbClr val="000000"/>
                          </a:solidFill>
                          <a:effectLst/>
                          <a:latin typeface="Amazon Ember Regular"/>
                          <a:ea typeface="Arial" charset="0"/>
                          <a:cs typeface="Arial" charset="0"/>
                        </a:rPr>
                        <a:t>Adoption Incentive Burned:$XXX (24%) </a:t>
                      </a:r>
                    </a:p>
                    <a:p>
                      <a:pPr marL="0" marR="0" lvl="0" indent="0" algn="l" defTabSz="914400" rtl="0" eaLnBrk="1" fontAlgn="base" latinLnBrk="0" hangingPunct="1">
                        <a:lnSpc>
                          <a:spcPct val="115000"/>
                        </a:lnSpc>
                        <a:spcBef>
                          <a:spcPct val="0"/>
                        </a:spcBef>
                        <a:spcAft>
                          <a:spcPct val="0"/>
                        </a:spcAft>
                        <a:buClrTx/>
                        <a:buSzTx/>
                        <a:buFontTx/>
                        <a:buNone/>
                        <a:tabLst/>
                      </a:pPr>
                      <a:endParaRPr kumimoji="0" lang="en-US" altLang="x-none" sz="1000" b="0" i="0" u="none" strike="noStrike" cap="none" normalizeH="0" baseline="0" dirty="0">
                        <a:ln>
                          <a:noFill/>
                        </a:ln>
                        <a:solidFill>
                          <a:srgbClr val="000000"/>
                        </a:solidFill>
                        <a:effectLst/>
                        <a:latin typeface="Amazon Ember Regular"/>
                        <a:ea typeface="Arial" charset="0"/>
                        <a:cs typeface="Arial" charset="0"/>
                      </a:endParaRPr>
                    </a:p>
                  </a:txBody>
                  <a:tcPr marL="68580" marR="68580" marT="0" marB="0"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1"/>
                  </a:ext>
                </a:extLst>
              </a:tr>
            </a:tbl>
          </a:graphicData>
        </a:graphic>
      </p:graphicFrame>
      <p:sp>
        <p:nvSpPr>
          <p:cNvPr id="52" name="Oval 51"/>
          <p:cNvSpPr/>
          <p:nvPr/>
        </p:nvSpPr>
        <p:spPr>
          <a:xfrm>
            <a:off x="4616714" y="4357317"/>
            <a:ext cx="224808" cy="228600"/>
          </a:xfrm>
          <a:prstGeom prst="ellipse">
            <a:avLst/>
          </a:prstGeom>
          <a:solidFill>
            <a:srgbClr val="92D050"/>
          </a:solidFill>
          <a:ln>
            <a:noFill/>
          </a:ln>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rgbClr val="506E94">
                <a:shade val="25000"/>
                <a:satMod val="150000"/>
              </a:srgbClr>
            </a:contourClr>
          </a:sp3d>
        </p:spPr>
        <p:txBody>
          <a:bodyPr anchor="ct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x-none" altLang="x-none" sz="1800" b="0" i="0" u="none" strike="noStrike" kern="0" cap="none" spc="0" normalizeH="0" baseline="0" noProof="0">
              <a:ln>
                <a:noFill/>
              </a:ln>
              <a:solidFill>
                <a:srgbClr val="FFFFFF"/>
              </a:solidFill>
              <a:effectLst/>
              <a:uLnTx/>
              <a:uFillTx/>
              <a:latin typeface="Franklin Gothic Book" charset="0"/>
              <a:ea typeface="Arial" charset="0"/>
              <a:cs typeface="Arial" charset="0"/>
            </a:endParaRPr>
          </a:p>
        </p:txBody>
      </p:sp>
      <p:sp>
        <p:nvSpPr>
          <p:cNvPr id="53" name="Left-Right Arrow 52"/>
          <p:cNvSpPr/>
          <p:nvPr/>
        </p:nvSpPr>
        <p:spPr>
          <a:xfrm>
            <a:off x="4903316" y="4382955"/>
            <a:ext cx="277541" cy="165307"/>
          </a:xfrm>
          <a:prstGeom prst="lef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graphicFrame>
        <p:nvGraphicFramePr>
          <p:cNvPr id="40" name="Content Placeholder 4"/>
          <p:cNvGraphicFramePr>
            <a:graphicFrameLocks/>
          </p:cNvGraphicFramePr>
          <p:nvPr>
            <p:extLst>
              <p:ext uri="{D42A27DB-BD31-4B8C-83A1-F6EECF244321}">
                <p14:modId xmlns:p14="http://schemas.microsoft.com/office/powerpoint/2010/main" val="4078111141"/>
              </p:ext>
            </p:extLst>
          </p:nvPr>
        </p:nvGraphicFramePr>
        <p:xfrm>
          <a:off x="605769" y="998763"/>
          <a:ext cx="3812759" cy="1309454"/>
        </p:xfrm>
        <a:graphic>
          <a:graphicData uri="http://schemas.openxmlformats.org/drawingml/2006/table">
            <a:tbl>
              <a:tblPr/>
              <a:tblGrid>
                <a:gridCol w="628612">
                  <a:extLst>
                    <a:ext uri="{9D8B030D-6E8A-4147-A177-3AD203B41FA5}">
                      <a16:colId xmlns:a16="http://schemas.microsoft.com/office/drawing/2014/main" val="20001"/>
                    </a:ext>
                  </a:extLst>
                </a:gridCol>
                <a:gridCol w="3184147">
                  <a:extLst>
                    <a:ext uri="{9D8B030D-6E8A-4147-A177-3AD203B41FA5}">
                      <a16:colId xmlns:a16="http://schemas.microsoft.com/office/drawing/2014/main" val="20003"/>
                    </a:ext>
                  </a:extLst>
                </a:gridCol>
              </a:tblGrid>
              <a:tr h="353748">
                <a:tc gridSpan="2">
                  <a:txBody>
                    <a:bodyPr/>
                    <a:lstStyle>
                      <a:lvl1pPr marL="0" algn="l" defTabSz="457200" rtl="0" eaLnBrk="1" latinLnBrk="0" hangingPunct="1">
                        <a:spcAft>
                          <a:spcPts val="600"/>
                        </a:spcAft>
                        <a:buFont typeface="Arial" charset="0"/>
                        <a:defRPr sz="2000" kern="1200">
                          <a:solidFill>
                            <a:srgbClr val="3C536F"/>
                          </a:solidFill>
                          <a:latin typeface="Franklin Gothic Book" charset="0"/>
                          <a:ea typeface=""/>
                          <a:cs typeface=""/>
                        </a:defRPr>
                      </a:lvl1pPr>
                      <a:lvl2pPr marL="742950" indent="-285750" algn="l" defTabSz="457200" rtl="0" eaLnBrk="1" latinLnBrk="0" hangingPunct="1">
                        <a:spcBef>
                          <a:spcPts val="300"/>
                        </a:spcBef>
                        <a:buClr>
                          <a:schemeClr val="accent2"/>
                        </a:buClr>
                        <a:buSzPct val="80000"/>
                        <a:buFont typeface="Lucida Grande" charset="0"/>
                        <a:defRPr sz="1800" kern="1200">
                          <a:solidFill>
                            <a:srgbClr val="3C536F"/>
                          </a:solidFill>
                          <a:latin typeface="Franklin Gothic Book" charset="0"/>
                          <a:ea typeface=""/>
                          <a:cs typeface=""/>
                        </a:defRPr>
                      </a:lvl2pPr>
                      <a:lvl3pPr marL="1143000" indent="-228600" algn="l" defTabSz="457200" rtl="0" eaLnBrk="1" latinLnBrk="0" hangingPunct="1">
                        <a:spcBef>
                          <a:spcPts val="300"/>
                        </a:spcBef>
                        <a:buClr>
                          <a:schemeClr val="accent2"/>
                        </a:buClr>
                        <a:buSzPct val="80000"/>
                        <a:buFont typeface="Lucida Grande" charset="0"/>
                        <a:defRPr sz="1600" kern="1200">
                          <a:solidFill>
                            <a:srgbClr val="3C536F"/>
                          </a:solidFill>
                          <a:latin typeface="Franklin Gothic Book" charset="0"/>
                          <a:ea typeface=""/>
                          <a:cs typeface=""/>
                        </a:defRPr>
                      </a:lvl3pPr>
                      <a:lvl4pPr marL="1600200" indent="-228600" algn="l" defTabSz="457200" rtl="0" eaLnBrk="1" latinLnBrk="0" hangingPunct="1">
                        <a:spcBef>
                          <a:spcPts val="300"/>
                        </a:spcBef>
                        <a:buClr>
                          <a:schemeClr val="accent2"/>
                        </a:buClr>
                        <a:buSzPct val="80000"/>
                        <a:buFont typeface="Lucida Grande" charset="0"/>
                        <a:defRPr sz="1400" kern="1200">
                          <a:solidFill>
                            <a:srgbClr val="3C536F"/>
                          </a:solidFill>
                          <a:latin typeface="Franklin Gothic Book" charset="0"/>
                          <a:ea typeface=""/>
                          <a:cs typeface=""/>
                        </a:defRPr>
                      </a:lvl4pPr>
                      <a:lvl5pPr marL="2057400" indent="-228600" algn="l" defTabSz="457200" rtl="0" eaLnBrk="1" latinLnBrk="0" hangingPunct="1">
                        <a:spcBef>
                          <a:spcPts val="300"/>
                        </a:spcBef>
                        <a:buClr>
                          <a:schemeClr val="accent2"/>
                        </a:buClr>
                        <a:buSzPct val="80000"/>
                        <a:buFont typeface="Lucida Grande" charset="0"/>
                        <a:defRPr sz="1200" kern="1200">
                          <a:solidFill>
                            <a:srgbClr val="3C536F"/>
                          </a:solidFill>
                          <a:latin typeface="Franklin Gothic Book" charset="0"/>
                          <a:ea typeface=""/>
                          <a:cs typeface=""/>
                        </a:defRPr>
                      </a:lvl5pPr>
                      <a:lvl6pPr marL="25146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6pPr>
                      <a:lvl7pPr marL="29718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7pPr>
                      <a:lvl8pPr marL="34290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8pPr>
                      <a:lvl9pPr marL="38862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1200" b="0" i="0" u="none" strike="noStrike" kern="1200" cap="none" normalizeH="0" baseline="0" dirty="0">
                          <a:ln>
                            <a:noFill/>
                          </a:ln>
                          <a:solidFill>
                            <a:schemeClr val="bg1"/>
                          </a:solidFill>
                          <a:effectLst/>
                          <a:latin typeface="Amazon Ember Regular"/>
                          <a:ea typeface="Arial" charset="0"/>
                          <a:cs typeface="Arial" charset="0"/>
                        </a:rPr>
                        <a:t>Database Conversions</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a:noFill/>
                    </a:lnTlToBr>
                    <a:lnBlToTr>
                      <a:noFill/>
                    </a:lnBlToTr>
                    <a:solidFill>
                      <a:schemeClr val="accent3">
                        <a:lumMod val="75000"/>
                      </a:schemeClr>
                    </a:solidFill>
                  </a:tcPr>
                </a:tc>
                <a:tc hMerge="1">
                  <a:txBody>
                    <a:bodyPr/>
                    <a:lstStyle>
                      <a:lvl1pPr marL="0" algn="l" defTabSz="457200" rtl="0" eaLnBrk="1" latinLnBrk="0" hangingPunct="1">
                        <a:spcAft>
                          <a:spcPts val="600"/>
                        </a:spcAft>
                        <a:buFont typeface="Arial" charset="0"/>
                        <a:defRPr sz="2000" kern="1200">
                          <a:solidFill>
                            <a:srgbClr val="3C536F"/>
                          </a:solidFill>
                          <a:latin typeface="Franklin Gothic Book" charset="0"/>
                          <a:ea typeface=""/>
                          <a:cs typeface=""/>
                        </a:defRPr>
                      </a:lvl1pPr>
                      <a:lvl2pPr marL="742950" indent="-285750" algn="l" defTabSz="457200" rtl="0" eaLnBrk="1" latinLnBrk="0" hangingPunct="1">
                        <a:spcBef>
                          <a:spcPts val="300"/>
                        </a:spcBef>
                        <a:buClr>
                          <a:schemeClr val="accent2"/>
                        </a:buClr>
                        <a:buSzPct val="80000"/>
                        <a:buFont typeface="Lucida Grande" charset="0"/>
                        <a:defRPr sz="1800" kern="1200">
                          <a:solidFill>
                            <a:srgbClr val="3C536F"/>
                          </a:solidFill>
                          <a:latin typeface="Franklin Gothic Book" charset="0"/>
                          <a:ea typeface=""/>
                          <a:cs typeface=""/>
                        </a:defRPr>
                      </a:lvl2pPr>
                      <a:lvl3pPr marL="1143000" indent="-228600" algn="l" defTabSz="457200" rtl="0" eaLnBrk="1" latinLnBrk="0" hangingPunct="1">
                        <a:spcBef>
                          <a:spcPts val="300"/>
                        </a:spcBef>
                        <a:buClr>
                          <a:schemeClr val="accent2"/>
                        </a:buClr>
                        <a:buSzPct val="80000"/>
                        <a:buFont typeface="Lucida Grande" charset="0"/>
                        <a:defRPr sz="1600" kern="1200">
                          <a:solidFill>
                            <a:srgbClr val="3C536F"/>
                          </a:solidFill>
                          <a:latin typeface="Franklin Gothic Book" charset="0"/>
                          <a:ea typeface=""/>
                          <a:cs typeface=""/>
                        </a:defRPr>
                      </a:lvl3pPr>
                      <a:lvl4pPr marL="1600200" indent="-228600" algn="l" defTabSz="457200" rtl="0" eaLnBrk="1" latinLnBrk="0" hangingPunct="1">
                        <a:spcBef>
                          <a:spcPts val="300"/>
                        </a:spcBef>
                        <a:buClr>
                          <a:schemeClr val="accent2"/>
                        </a:buClr>
                        <a:buSzPct val="80000"/>
                        <a:buFont typeface="Lucida Grande" charset="0"/>
                        <a:defRPr sz="1400" kern="1200">
                          <a:solidFill>
                            <a:srgbClr val="3C536F"/>
                          </a:solidFill>
                          <a:latin typeface="Franklin Gothic Book" charset="0"/>
                          <a:ea typeface=""/>
                          <a:cs typeface=""/>
                        </a:defRPr>
                      </a:lvl4pPr>
                      <a:lvl5pPr marL="2057400" indent="-228600" algn="l" defTabSz="457200" rtl="0" eaLnBrk="1" latinLnBrk="0" hangingPunct="1">
                        <a:spcBef>
                          <a:spcPts val="300"/>
                        </a:spcBef>
                        <a:buClr>
                          <a:schemeClr val="accent2"/>
                        </a:buClr>
                        <a:buSzPct val="80000"/>
                        <a:buFont typeface="Lucida Grande" charset="0"/>
                        <a:defRPr sz="1200" kern="1200">
                          <a:solidFill>
                            <a:srgbClr val="3C536F"/>
                          </a:solidFill>
                          <a:latin typeface="Franklin Gothic Book" charset="0"/>
                          <a:ea typeface=""/>
                          <a:cs typeface=""/>
                        </a:defRPr>
                      </a:lvl5pPr>
                      <a:lvl6pPr marL="25146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6pPr>
                      <a:lvl7pPr marL="29718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7pPr>
                      <a:lvl8pPr marL="34290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8pPr>
                      <a:lvl9pPr marL="38862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x-none" sz="1000" b="0" i="0" u="none" strike="noStrike" kern="1200" cap="none" normalizeH="0" baseline="0" dirty="0">
                        <a:ln>
                          <a:noFill/>
                        </a:ln>
                        <a:solidFill>
                          <a:schemeClr val="bg1"/>
                        </a:solidFill>
                        <a:effectLst/>
                        <a:latin typeface="Amazon Ember Regular"/>
                        <a:ea typeface="Arial" charset="0"/>
                        <a:cs typeface="Arial"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chemeClr val="accent3">
                        <a:lumMod val="75000"/>
                      </a:schemeClr>
                    </a:solidFill>
                  </a:tcPr>
                </a:tc>
                <a:extLst>
                  <a:ext uri="{0D108BD9-81ED-4DB2-BD59-A6C34878D82A}">
                    <a16:rowId xmlns:a16="http://schemas.microsoft.com/office/drawing/2014/main" val="10000"/>
                  </a:ext>
                </a:extLst>
              </a:tr>
              <a:tr h="955706">
                <a:tc>
                  <a:txBody>
                    <a:bodyPr/>
                    <a:lstStyle>
                      <a:lvl1pPr marL="0" algn="l" defTabSz="457200" rtl="0" eaLnBrk="1" latinLnBrk="0" hangingPunct="1">
                        <a:spcAft>
                          <a:spcPts val="600"/>
                        </a:spcAft>
                        <a:buFont typeface="Arial" charset="0"/>
                        <a:defRPr sz="2000" kern="1200">
                          <a:solidFill>
                            <a:srgbClr val="3C536F"/>
                          </a:solidFill>
                          <a:latin typeface="Franklin Gothic Book" charset="0"/>
                          <a:ea typeface=""/>
                          <a:cs typeface=""/>
                        </a:defRPr>
                      </a:lvl1pPr>
                      <a:lvl2pPr marL="742950" indent="-285750" algn="l" defTabSz="457200" rtl="0" eaLnBrk="1" latinLnBrk="0" hangingPunct="1">
                        <a:spcBef>
                          <a:spcPts val="300"/>
                        </a:spcBef>
                        <a:buClr>
                          <a:schemeClr val="accent2"/>
                        </a:buClr>
                        <a:buSzPct val="80000"/>
                        <a:buFont typeface="Lucida Grande" charset="0"/>
                        <a:defRPr sz="1800" kern="1200">
                          <a:solidFill>
                            <a:srgbClr val="3C536F"/>
                          </a:solidFill>
                          <a:latin typeface="Franklin Gothic Book" charset="0"/>
                          <a:ea typeface=""/>
                          <a:cs typeface=""/>
                        </a:defRPr>
                      </a:lvl2pPr>
                      <a:lvl3pPr marL="1143000" indent="-228600" algn="l" defTabSz="457200" rtl="0" eaLnBrk="1" latinLnBrk="0" hangingPunct="1">
                        <a:spcBef>
                          <a:spcPts val="300"/>
                        </a:spcBef>
                        <a:buClr>
                          <a:schemeClr val="accent2"/>
                        </a:buClr>
                        <a:buSzPct val="80000"/>
                        <a:buFont typeface="Lucida Grande" charset="0"/>
                        <a:defRPr sz="1600" kern="1200">
                          <a:solidFill>
                            <a:srgbClr val="3C536F"/>
                          </a:solidFill>
                          <a:latin typeface="Franklin Gothic Book" charset="0"/>
                          <a:ea typeface=""/>
                          <a:cs typeface=""/>
                        </a:defRPr>
                      </a:lvl3pPr>
                      <a:lvl4pPr marL="1600200" indent="-228600" algn="l" defTabSz="457200" rtl="0" eaLnBrk="1" latinLnBrk="0" hangingPunct="1">
                        <a:spcBef>
                          <a:spcPts val="300"/>
                        </a:spcBef>
                        <a:buClr>
                          <a:schemeClr val="accent2"/>
                        </a:buClr>
                        <a:buSzPct val="80000"/>
                        <a:buFont typeface="Lucida Grande" charset="0"/>
                        <a:defRPr sz="1400" kern="1200">
                          <a:solidFill>
                            <a:srgbClr val="3C536F"/>
                          </a:solidFill>
                          <a:latin typeface="Franklin Gothic Book" charset="0"/>
                          <a:ea typeface=""/>
                          <a:cs typeface=""/>
                        </a:defRPr>
                      </a:lvl4pPr>
                      <a:lvl5pPr marL="2057400" indent="-228600" algn="l" defTabSz="457200" rtl="0" eaLnBrk="1" latinLnBrk="0" hangingPunct="1">
                        <a:spcBef>
                          <a:spcPts val="300"/>
                        </a:spcBef>
                        <a:buClr>
                          <a:schemeClr val="accent2"/>
                        </a:buClr>
                        <a:buSzPct val="80000"/>
                        <a:buFont typeface="Lucida Grande" charset="0"/>
                        <a:defRPr sz="1200" kern="1200">
                          <a:solidFill>
                            <a:srgbClr val="3C536F"/>
                          </a:solidFill>
                          <a:latin typeface="Franklin Gothic Book" charset="0"/>
                          <a:ea typeface=""/>
                          <a:cs typeface=""/>
                        </a:defRPr>
                      </a:lvl5pPr>
                      <a:lvl6pPr marL="25146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6pPr>
                      <a:lvl7pPr marL="29718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7pPr>
                      <a:lvl8pPr marL="34290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8pPr>
                      <a:lvl9pPr marL="38862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9p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altLang="x-none" sz="1200" b="0" i="0" u="none" strike="noStrike" cap="none" normalizeH="0" baseline="0" dirty="0">
                        <a:ln>
                          <a:noFill/>
                        </a:ln>
                        <a:solidFill>
                          <a:srgbClr val="000000"/>
                        </a:solidFill>
                        <a:effectLst/>
                        <a:latin typeface="Amazon Ember Regular"/>
                        <a:ea typeface="Arial" charset="0"/>
                        <a:cs typeface="Arial" charset="0"/>
                      </a:endParaRPr>
                    </a:p>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x-none" sz="1200" b="0" i="0" u="none" strike="noStrike" cap="none" normalizeH="0" baseline="0" dirty="0">
                          <a:ln>
                            <a:noFill/>
                          </a:ln>
                          <a:solidFill>
                            <a:srgbClr val="000000"/>
                          </a:solidFill>
                          <a:effectLst/>
                          <a:latin typeface="Amazon Ember Regular"/>
                          <a:ea typeface="Arial" charset="0"/>
                          <a:cs typeface="Arial" charset="0"/>
                        </a:rPr>
                        <a:t> </a:t>
                      </a:r>
                      <a:endParaRPr kumimoji="0" lang="en-US" altLang="x-none" sz="1800" b="0" i="0" u="none" strike="noStrike" cap="none" normalizeH="0" baseline="0" dirty="0">
                        <a:ln>
                          <a:noFill/>
                        </a:ln>
                        <a:solidFill>
                          <a:srgbClr val="000000"/>
                        </a:solidFill>
                        <a:effectLst/>
                        <a:latin typeface="Amazon Ember Regular"/>
                        <a:ea typeface="Calibri" charset="0"/>
                        <a:cs typeface="Calibri"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7D7D8"/>
                    </a:solidFill>
                  </a:tcPr>
                </a:tc>
                <a:tc>
                  <a:txBody>
                    <a:bodyPr/>
                    <a:lstStyle>
                      <a:lvl1pPr marL="0" algn="l" defTabSz="457200" rtl="0" eaLnBrk="1" latinLnBrk="0" hangingPunct="1">
                        <a:spcAft>
                          <a:spcPts val="600"/>
                        </a:spcAft>
                        <a:buFont typeface="Arial" charset="0"/>
                        <a:defRPr sz="2000" kern="1200">
                          <a:solidFill>
                            <a:srgbClr val="3C536F"/>
                          </a:solidFill>
                          <a:latin typeface="Franklin Gothic Book" charset="0"/>
                          <a:ea typeface=""/>
                          <a:cs typeface=""/>
                        </a:defRPr>
                      </a:lvl1pPr>
                      <a:lvl2pPr marL="742950" indent="-285750" algn="l" defTabSz="457200" rtl="0" eaLnBrk="1" latinLnBrk="0" hangingPunct="1">
                        <a:spcBef>
                          <a:spcPts val="300"/>
                        </a:spcBef>
                        <a:buClr>
                          <a:schemeClr val="accent2"/>
                        </a:buClr>
                        <a:buSzPct val="80000"/>
                        <a:buFont typeface="Lucida Grande" charset="0"/>
                        <a:defRPr sz="1800" kern="1200">
                          <a:solidFill>
                            <a:srgbClr val="3C536F"/>
                          </a:solidFill>
                          <a:latin typeface="Franklin Gothic Book" charset="0"/>
                          <a:ea typeface=""/>
                          <a:cs typeface=""/>
                        </a:defRPr>
                      </a:lvl2pPr>
                      <a:lvl3pPr marL="1143000" indent="-228600" algn="l" defTabSz="457200" rtl="0" eaLnBrk="1" latinLnBrk="0" hangingPunct="1">
                        <a:spcBef>
                          <a:spcPts val="300"/>
                        </a:spcBef>
                        <a:buClr>
                          <a:schemeClr val="accent2"/>
                        </a:buClr>
                        <a:buSzPct val="80000"/>
                        <a:buFont typeface="Lucida Grande" charset="0"/>
                        <a:defRPr sz="1600" kern="1200">
                          <a:solidFill>
                            <a:srgbClr val="3C536F"/>
                          </a:solidFill>
                          <a:latin typeface="Franklin Gothic Book" charset="0"/>
                          <a:ea typeface=""/>
                          <a:cs typeface=""/>
                        </a:defRPr>
                      </a:lvl3pPr>
                      <a:lvl4pPr marL="1600200" indent="-228600" algn="l" defTabSz="457200" rtl="0" eaLnBrk="1" latinLnBrk="0" hangingPunct="1">
                        <a:spcBef>
                          <a:spcPts val="300"/>
                        </a:spcBef>
                        <a:buClr>
                          <a:schemeClr val="accent2"/>
                        </a:buClr>
                        <a:buSzPct val="80000"/>
                        <a:buFont typeface="Lucida Grande" charset="0"/>
                        <a:defRPr sz="1400" kern="1200">
                          <a:solidFill>
                            <a:srgbClr val="3C536F"/>
                          </a:solidFill>
                          <a:latin typeface="Franklin Gothic Book" charset="0"/>
                          <a:ea typeface=""/>
                          <a:cs typeface=""/>
                        </a:defRPr>
                      </a:lvl4pPr>
                      <a:lvl5pPr marL="2057400" indent="-228600" algn="l" defTabSz="457200" rtl="0" eaLnBrk="1" latinLnBrk="0" hangingPunct="1">
                        <a:spcBef>
                          <a:spcPts val="300"/>
                        </a:spcBef>
                        <a:buClr>
                          <a:schemeClr val="accent2"/>
                        </a:buClr>
                        <a:buSzPct val="80000"/>
                        <a:buFont typeface="Lucida Grande" charset="0"/>
                        <a:defRPr sz="1200" kern="1200">
                          <a:solidFill>
                            <a:srgbClr val="3C536F"/>
                          </a:solidFill>
                          <a:latin typeface="Franklin Gothic Book" charset="0"/>
                          <a:ea typeface=""/>
                          <a:cs typeface=""/>
                        </a:defRPr>
                      </a:lvl5pPr>
                      <a:lvl6pPr marL="25146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6pPr>
                      <a:lvl7pPr marL="29718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7pPr>
                      <a:lvl8pPr marL="34290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8pPr>
                      <a:lvl9pPr marL="38862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x-none" sz="1000" b="0" i="0" u="none" strike="noStrike" cap="none" normalizeH="0" baseline="0" dirty="0">
                          <a:ln>
                            <a:noFill/>
                          </a:ln>
                          <a:solidFill>
                            <a:srgbClr val="000000"/>
                          </a:solidFill>
                          <a:effectLst/>
                          <a:latin typeface="Amazon Ember Regular"/>
                          <a:ea typeface="Arial" charset="0"/>
                          <a:cs typeface="Arial" charset="0"/>
                        </a:rPr>
                        <a:t>We completed conversion of DB13 and handed-over for Customer team to convert Business Logic.  We have completed conversion and conducted hand-over ceremonies for DB16, DB17, and DB18. </a:t>
                      </a:r>
                    </a:p>
                  </a:txBody>
                  <a:tcPr marL="68580" marR="68580" marT="0" marB="0"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1"/>
                  </a:ext>
                </a:extLst>
              </a:tr>
            </a:tbl>
          </a:graphicData>
        </a:graphic>
      </p:graphicFrame>
      <p:graphicFrame>
        <p:nvGraphicFramePr>
          <p:cNvPr id="41" name="Content Placeholder 4"/>
          <p:cNvGraphicFramePr>
            <a:graphicFrameLocks/>
          </p:cNvGraphicFramePr>
          <p:nvPr>
            <p:extLst>
              <p:ext uri="{D42A27DB-BD31-4B8C-83A1-F6EECF244321}">
                <p14:modId xmlns:p14="http://schemas.microsoft.com/office/powerpoint/2010/main" val="3997886152"/>
              </p:ext>
            </p:extLst>
          </p:nvPr>
        </p:nvGraphicFramePr>
        <p:xfrm>
          <a:off x="4551275" y="998763"/>
          <a:ext cx="3812759" cy="1309454"/>
        </p:xfrm>
        <a:graphic>
          <a:graphicData uri="http://schemas.openxmlformats.org/drawingml/2006/table">
            <a:tbl>
              <a:tblPr/>
              <a:tblGrid>
                <a:gridCol w="628612">
                  <a:extLst>
                    <a:ext uri="{9D8B030D-6E8A-4147-A177-3AD203B41FA5}">
                      <a16:colId xmlns:a16="http://schemas.microsoft.com/office/drawing/2014/main" val="20001"/>
                    </a:ext>
                  </a:extLst>
                </a:gridCol>
                <a:gridCol w="3184147">
                  <a:extLst>
                    <a:ext uri="{9D8B030D-6E8A-4147-A177-3AD203B41FA5}">
                      <a16:colId xmlns:a16="http://schemas.microsoft.com/office/drawing/2014/main" val="20003"/>
                    </a:ext>
                  </a:extLst>
                </a:gridCol>
              </a:tblGrid>
              <a:tr h="353748">
                <a:tc gridSpan="2">
                  <a:txBody>
                    <a:bodyPr/>
                    <a:lstStyle>
                      <a:lvl1pPr marL="0" algn="l" defTabSz="457200" rtl="0" eaLnBrk="1" latinLnBrk="0" hangingPunct="1">
                        <a:spcAft>
                          <a:spcPts val="600"/>
                        </a:spcAft>
                        <a:buFont typeface="Arial" charset="0"/>
                        <a:defRPr sz="2000" kern="1200">
                          <a:solidFill>
                            <a:srgbClr val="3C536F"/>
                          </a:solidFill>
                          <a:latin typeface="Franklin Gothic Book" charset="0"/>
                          <a:ea typeface=""/>
                          <a:cs typeface=""/>
                        </a:defRPr>
                      </a:lvl1pPr>
                      <a:lvl2pPr marL="742950" indent="-285750" algn="l" defTabSz="457200" rtl="0" eaLnBrk="1" latinLnBrk="0" hangingPunct="1">
                        <a:spcBef>
                          <a:spcPts val="300"/>
                        </a:spcBef>
                        <a:buClr>
                          <a:schemeClr val="accent2"/>
                        </a:buClr>
                        <a:buSzPct val="80000"/>
                        <a:buFont typeface="Lucida Grande" charset="0"/>
                        <a:defRPr sz="1800" kern="1200">
                          <a:solidFill>
                            <a:srgbClr val="3C536F"/>
                          </a:solidFill>
                          <a:latin typeface="Franklin Gothic Book" charset="0"/>
                          <a:ea typeface=""/>
                          <a:cs typeface=""/>
                        </a:defRPr>
                      </a:lvl2pPr>
                      <a:lvl3pPr marL="1143000" indent="-228600" algn="l" defTabSz="457200" rtl="0" eaLnBrk="1" latinLnBrk="0" hangingPunct="1">
                        <a:spcBef>
                          <a:spcPts val="300"/>
                        </a:spcBef>
                        <a:buClr>
                          <a:schemeClr val="accent2"/>
                        </a:buClr>
                        <a:buSzPct val="80000"/>
                        <a:buFont typeface="Lucida Grande" charset="0"/>
                        <a:defRPr sz="1600" kern="1200">
                          <a:solidFill>
                            <a:srgbClr val="3C536F"/>
                          </a:solidFill>
                          <a:latin typeface="Franklin Gothic Book" charset="0"/>
                          <a:ea typeface=""/>
                          <a:cs typeface=""/>
                        </a:defRPr>
                      </a:lvl3pPr>
                      <a:lvl4pPr marL="1600200" indent="-228600" algn="l" defTabSz="457200" rtl="0" eaLnBrk="1" latinLnBrk="0" hangingPunct="1">
                        <a:spcBef>
                          <a:spcPts val="300"/>
                        </a:spcBef>
                        <a:buClr>
                          <a:schemeClr val="accent2"/>
                        </a:buClr>
                        <a:buSzPct val="80000"/>
                        <a:buFont typeface="Lucida Grande" charset="0"/>
                        <a:defRPr sz="1400" kern="1200">
                          <a:solidFill>
                            <a:srgbClr val="3C536F"/>
                          </a:solidFill>
                          <a:latin typeface="Franklin Gothic Book" charset="0"/>
                          <a:ea typeface=""/>
                          <a:cs typeface=""/>
                        </a:defRPr>
                      </a:lvl4pPr>
                      <a:lvl5pPr marL="2057400" indent="-228600" algn="l" defTabSz="457200" rtl="0" eaLnBrk="1" latinLnBrk="0" hangingPunct="1">
                        <a:spcBef>
                          <a:spcPts val="300"/>
                        </a:spcBef>
                        <a:buClr>
                          <a:schemeClr val="accent2"/>
                        </a:buClr>
                        <a:buSzPct val="80000"/>
                        <a:buFont typeface="Lucida Grande" charset="0"/>
                        <a:defRPr sz="1200" kern="1200">
                          <a:solidFill>
                            <a:srgbClr val="3C536F"/>
                          </a:solidFill>
                          <a:latin typeface="Franklin Gothic Book" charset="0"/>
                          <a:ea typeface=""/>
                          <a:cs typeface=""/>
                        </a:defRPr>
                      </a:lvl5pPr>
                      <a:lvl6pPr marL="25146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6pPr>
                      <a:lvl7pPr marL="29718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7pPr>
                      <a:lvl8pPr marL="34290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8pPr>
                      <a:lvl9pPr marL="38862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1200" b="0" i="0" u="none" strike="noStrike" kern="1200" cap="none" normalizeH="0" baseline="0" dirty="0">
                          <a:ln>
                            <a:noFill/>
                          </a:ln>
                          <a:solidFill>
                            <a:schemeClr val="bg1"/>
                          </a:solidFill>
                          <a:effectLst/>
                          <a:latin typeface="Amazon Ember Regular"/>
                          <a:ea typeface="Arial" charset="0"/>
                          <a:cs typeface="Arial" charset="0"/>
                        </a:rPr>
                        <a:t>Database Testing &amp; Go-Lives</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a:noFill/>
                    </a:lnTlToBr>
                    <a:lnBlToTr>
                      <a:noFill/>
                    </a:lnBlToTr>
                    <a:solidFill>
                      <a:schemeClr val="accent3">
                        <a:lumMod val="75000"/>
                      </a:schemeClr>
                    </a:solidFill>
                  </a:tcPr>
                </a:tc>
                <a:tc hMerge="1">
                  <a:txBody>
                    <a:bodyPr/>
                    <a:lstStyle>
                      <a:lvl1pPr marL="0" algn="l" defTabSz="457200" rtl="0" eaLnBrk="1" latinLnBrk="0" hangingPunct="1">
                        <a:spcAft>
                          <a:spcPts val="600"/>
                        </a:spcAft>
                        <a:buFont typeface="Arial" charset="0"/>
                        <a:defRPr sz="2000" kern="1200">
                          <a:solidFill>
                            <a:srgbClr val="3C536F"/>
                          </a:solidFill>
                          <a:latin typeface="Franklin Gothic Book" charset="0"/>
                          <a:ea typeface=""/>
                          <a:cs typeface=""/>
                        </a:defRPr>
                      </a:lvl1pPr>
                      <a:lvl2pPr marL="742950" indent="-285750" algn="l" defTabSz="457200" rtl="0" eaLnBrk="1" latinLnBrk="0" hangingPunct="1">
                        <a:spcBef>
                          <a:spcPts val="300"/>
                        </a:spcBef>
                        <a:buClr>
                          <a:schemeClr val="accent2"/>
                        </a:buClr>
                        <a:buSzPct val="80000"/>
                        <a:buFont typeface="Lucida Grande" charset="0"/>
                        <a:defRPr sz="1800" kern="1200">
                          <a:solidFill>
                            <a:srgbClr val="3C536F"/>
                          </a:solidFill>
                          <a:latin typeface="Franklin Gothic Book" charset="0"/>
                          <a:ea typeface=""/>
                          <a:cs typeface=""/>
                        </a:defRPr>
                      </a:lvl2pPr>
                      <a:lvl3pPr marL="1143000" indent="-228600" algn="l" defTabSz="457200" rtl="0" eaLnBrk="1" latinLnBrk="0" hangingPunct="1">
                        <a:spcBef>
                          <a:spcPts val="300"/>
                        </a:spcBef>
                        <a:buClr>
                          <a:schemeClr val="accent2"/>
                        </a:buClr>
                        <a:buSzPct val="80000"/>
                        <a:buFont typeface="Lucida Grande" charset="0"/>
                        <a:defRPr sz="1600" kern="1200">
                          <a:solidFill>
                            <a:srgbClr val="3C536F"/>
                          </a:solidFill>
                          <a:latin typeface="Franklin Gothic Book" charset="0"/>
                          <a:ea typeface=""/>
                          <a:cs typeface=""/>
                        </a:defRPr>
                      </a:lvl3pPr>
                      <a:lvl4pPr marL="1600200" indent="-228600" algn="l" defTabSz="457200" rtl="0" eaLnBrk="1" latinLnBrk="0" hangingPunct="1">
                        <a:spcBef>
                          <a:spcPts val="300"/>
                        </a:spcBef>
                        <a:buClr>
                          <a:schemeClr val="accent2"/>
                        </a:buClr>
                        <a:buSzPct val="80000"/>
                        <a:buFont typeface="Lucida Grande" charset="0"/>
                        <a:defRPr sz="1400" kern="1200">
                          <a:solidFill>
                            <a:srgbClr val="3C536F"/>
                          </a:solidFill>
                          <a:latin typeface="Franklin Gothic Book" charset="0"/>
                          <a:ea typeface=""/>
                          <a:cs typeface=""/>
                        </a:defRPr>
                      </a:lvl4pPr>
                      <a:lvl5pPr marL="2057400" indent="-228600" algn="l" defTabSz="457200" rtl="0" eaLnBrk="1" latinLnBrk="0" hangingPunct="1">
                        <a:spcBef>
                          <a:spcPts val="300"/>
                        </a:spcBef>
                        <a:buClr>
                          <a:schemeClr val="accent2"/>
                        </a:buClr>
                        <a:buSzPct val="80000"/>
                        <a:buFont typeface="Lucida Grande" charset="0"/>
                        <a:defRPr sz="1200" kern="1200">
                          <a:solidFill>
                            <a:srgbClr val="3C536F"/>
                          </a:solidFill>
                          <a:latin typeface="Franklin Gothic Book" charset="0"/>
                          <a:ea typeface=""/>
                          <a:cs typeface=""/>
                        </a:defRPr>
                      </a:lvl5pPr>
                      <a:lvl6pPr marL="25146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6pPr>
                      <a:lvl7pPr marL="29718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7pPr>
                      <a:lvl8pPr marL="34290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8pPr>
                      <a:lvl9pPr marL="38862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x-none" sz="1000" b="0" i="0" u="none" strike="noStrike" kern="1200" cap="none" normalizeH="0" baseline="0" dirty="0">
                        <a:ln>
                          <a:noFill/>
                        </a:ln>
                        <a:solidFill>
                          <a:schemeClr val="bg1"/>
                        </a:solidFill>
                        <a:effectLst/>
                        <a:latin typeface="Amazon Ember Regular"/>
                        <a:ea typeface="Arial" charset="0"/>
                        <a:cs typeface="Arial"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chemeClr val="accent3">
                        <a:lumMod val="75000"/>
                      </a:schemeClr>
                    </a:solidFill>
                  </a:tcPr>
                </a:tc>
                <a:extLst>
                  <a:ext uri="{0D108BD9-81ED-4DB2-BD59-A6C34878D82A}">
                    <a16:rowId xmlns:a16="http://schemas.microsoft.com/office/drawing/2014/main" val="10000"/>
                  </a:ext>
                </a:extLst>
              </a:tr>
              <a:tr h="955706">
                <a:tc>
                  <a:txBody>
                    <a:bodyPr/>
                    <a:lstStyle>
                      <a:lvl1pPr marL="0" algn="l" defTabSz="457200" rtl="0" eaLnBrk="1" latinLnBrk="0" hangingPunct="1">
                        <a:spcAft>
                          <a:spcPts val="600"/>
                        </a:spcAft>
                        <a:buFont typeface="Arial" charset="0"/>
                        <a:defRPr sz="2000" kern="1200">
                          <a:solidFill>
                            <a:srgbClr val="3C536F"/>
                          </a:solidFill>
                          <a:latin typeface="Franklin Gothic Book" charset="0"/>
                          <a:ea typeface=""/>
                          <a:cs typeface=""/>
                        </a:defRPr>
                      </a:lvl1pPr>
                      <a:lvl2pPr marL="742950" indent="-285750" algn="l" defTabSz="457200" rtl="0" eaLnBrk="1" latinLnBrk="0" hangingPunct="1">
                        <a:spcBef>
                          <a:spcPts val="300"/>
                        </a:spcBef>
                        <a:buClr>
                          <a:schemeClr val="accent2"/>
                        </a:buClr>
                        <a:buSzPct val="80000"/>
                        <a:buFont typeface="Lucida Grande" charset="0"/>
                        <a:defRPr sz="1800" kern="1200">
                          <a:solidFill>
                            <a:srgbClr val="3C536F"/>
                          </a:solidFill>
                          <a:latin typeface="Franklin Gothic Book" charset="0"/>
                          <a:ea typeface=""/>
                          <a:cs typeface=""/>
                        </a:defRPr>
                      </a:lvl2pPr>
                      <a:lvl3pPr marL="1143000" indent="-228600" algn="l" defTabSz="457200" rtl="0" eaLnBrk="1" latinLnBrk="0" hangingPunct="1">
                        <a:spcBef>
                          <a:spcPts val="300"/>
                        </a:spcBef>
                        <a:buClr>
                          <a:schemeClr val="accent2"/>
                        </a:buClr>
                        <a:buSzPct val="80000"/>
                        <a:buFont typeface="Lucida Grande" charset="0"/>
                        <a:defRPr sz="1600" kern="1200">
                          <a:solidFill>
                            <a:srgbClr val="3C536F"/>
                          </a:solidFill>
                          <a:latin typeface="Franklin Gothic Book" charset="0"/>
                          <a:ea typeface=""/>
                          <a:cs typeface=""/>
                        </a:defRPr>
                      </a:lvl3pPr>
                      <a:lvl4pPr marL="1600200" indent="-228600" algn="l" defTabSz="457200" rtl="0" eaLnBrk="1" latinLnBrk="0" hangingPunct="1">
                        <a:spcBef>
                          <a:spcPts val="300"/>
                        </a:spcBef>
                        <a:buClr>
                          <a:schemeClr val="accent2"/>
                        </a:buClr>
                        <a:buSzPct val="80000"/>
                        <a:buFont typeface="Lucida Grande" charset="0"/>
                        <a:defRPr sz="1400" kern="1200">
                          <a:solidFill>
                            <a:srgbClr val="3C536F"/>
                          </a:solidFill>
                          <a:latin typeface="Franklin Gothic Book" charset="0"/>
                          <a:ea typeface=""/>
                          <a:cs typeface=""/>
                        </a:defRPr>
                      </a:lvl4pPr>
                      <a:lvl5pPr marL="2057400" indent="-228600" algn="l" defTabSz="457200" rtl="0" eaLnBrk="1" latinLnBrk="0" hangingPunct="1">
                        <a:spcBef>
                          <a:spcPts val="300"/>
                        </a:spcBef>
                        <a:buClr>
                          <a:schemeClr val="accent2"/>
                        </a:buClr>
                        <a:buSzPct val="80000"/>
                        <a:buFont typeface="Lucida Grande" charset="0"/>
                        <a:defRPr sz="1200" kern="1200">
                          <a:solidFill>
                            <a:srgbClr val="3C536F"/>
                          </a:solidFill>
                          <a:latin typeface="Franklin Gothic Book" charset="0"/>
                          <a:ea typeface=""/>
                          <a:cs typeface=""/>
                        </a:defRPr>
                      </a:lvl5pPr>
                      <a:lvl6pPr marL="25146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6pPr>
                      <a:lvl7pPr marL="29718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7pPr>
                      <a:lvl8pPr marL="34290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8pPr>
                      <a:lvl9pPr marL="38862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9p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altLang="x-none" sz="1200" b="0" i="0" u="none" strike="noStrike" cap="none" normalizeH="0" baseline="0" dirty="0">
                        <a:ln>
                          <a:noFill/>
                        </a:ln>
                        <a:solidFill>
                          <a:srgbClr val="000000"/>
                        </a:solidFill>
                        <a:effectLst/>
                        <a:latin typeface="Amazon Ember Regular"/>
                        <a:ea typeface="Arial" charset="0"/>
                        <a:cs typeface="Arial" charset="0"/>
                      </a:endParaRPr>
                    </a:p>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x-none" sz="1200" b="0" i="0" u="none" strike="noStrike" cap="none" normalizeH="0" baseline="0" dirty="0">
                          <a:ln>
                            <a:noFill/>
                          </a:ln>
                          <a:solidFill>
                            <a:srgbClr val="000000"/>
                          </a:solidFill>
                          <a:effectLst/>
                          <a:latin typeface="Amazon Ember Regular"/>
                          <a:ea typeface="Arial" charset="0"/>
                          <a:cs typeface="Arial" charset="0"/>
                        </a:rPr>
                        <a:t> </a:t>
                      </a:r>
                      <a:endParaRPr kumimoji="0" lang="en-US" altLang="x-none" sz="1800" b="0" i="0" u="none" strike="noStrike" cap="none" normalizeH="0" baseline="0" dirty="0">
                        <a:ln>
                          <a:noFill/>
                        </a:ln>
                        <a:solidFill>
                          <a:srgbClr val="000000"/>
                        </a:solidFill>
                        <a:effectLst/>
                        <a:latin typeface="Amazon Ember Regular"/>
                        <a:ea typeface="Calibri" charset="0"/>
                        <a:cs typeface="Calibri"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7D7D8"/>
                    </a:solidFill>
                  </a:tcPr>
                </a:tc>
                <a:tc>
                  <a:txBody>
                    <a:bodyPr/>
                    <a:lstStyle>
                      <a:lvl1pPr marL="0" algn="l" defTabSz="457200" rtl="0" eaLnBrk="1" latinLnBrk="0" hangingPunct="1">
                        <a:spcAft>
                          <a:spcPts val="600"/>
                        </a:spcAft>
                        <a:buFont typeface="Arial" charset="0"/>
                        <a:defRPr sz="2000" kern="1200">
                          <a:solidFill>
                            <a:srgbClr val="3C536F"/>
                          </a:solidFill>
                          <a:latin typeface="Franklin Gothic Book" charset="0"/>
                          <a:ea typeface=""/>
                          <a:cs typeface=""/>
                        </a:defRPr>
                      </a:lvl1pPr>
                      <a:lvl2pPr marL="742950" indent="-285750" algn="l" defTabSz="457200" rtl="0" eaLnBrk="1" latinLnBrk="0" hangingPunct="1">
                        <a:spcBef>
                          <a:spcPts val="300"/>
                        </a:spcBef>
                        <a:buClr>
                          <a:schemeClr val="accent2"/>
                        </a:buClr>
                        <a:buSzPct val="80000"/>
                        <a:buFont typeface="Lucida Grande" charset="0"/>
                        <a:defRPr sz="1800" kern="1200">
                          <a:solidFill>
                            <a:srgbClr val="3C536F"/>
                          </a:solidFill>
                          <a:latin typeface="Franklin Gothic Book" charset="0"/>
                          <a:ea typeface=""/>
                          <a:cs typeface=""/>
                        </a:defRPr>
                      </a:lvl2pPr>
                      <a:lvl3pPr marL="1143000" indent="-228600" algn="l" defTabSz="457200" rtl="0" eaLnBrk="1" latinLnBrk="0" hangingPunct="1">
                        <a:spcBef>
                          <a:spcPts val="300"/>
                        </a:spcBef>
                        <a:buClr>
                          <a:schemeClr val="accent2"/>
                        </a:buClr>
                        <a:buSzPct val="80000"/>
                        <a:buFont typeface="Lucida Grande" charset="0"/>
                        <a:defRPr sz="1600" kern="1200">
                          <a:solidFill>
                            <a:srgbClr val="3C536F"/>
                          </a:solidFill>
                          <a:latin typeface="Franklin Gothic Book" charset="0"/>
                          <a:ea typeface=""/>
                          <a:cs typeface=""/>
                        </a:defRPr>
                      </a:lvl3pPr>
                      <a:lvl4pPr marL="1600200" indent="-228600" algn="l" defTabSz="457200" rtl="0" eaLnBrk="1" latinLnBrk="0" hangingPunct="1">
                        <a:spcBef>
                          <a:spcPts val="300"/>
                        </a:spcBef>
                        <a:buClr>
                          <a:schemeClr val="accent2"/>
                        </a:buClr>
                        <a:buSzPct val="80000"/>
                        <a:buFont typeface="Lucida Grande" charset="0"/>
                        <a:defRPr sz="1400" kern="1200">
                          <a:solidFill>
                            <a:srgbClr val="3C536F"/>
                          </a:solidFill>
                          <a:latin typeface="Franklin Gothic Book" charset="0"/>
                          <a:ea typeface=""/>
                          <a:cs typeface=""/>
                        </a:defRPr>
                      </a:lvl4pPr>
                      <a:lvl5pPr marL="2057400" indent="-228600" algn="l" defTabSz="457200" rtl="0" eaLnBrk="1" latinLnBrk="0" hangingPunct="1">
                        <a:spcBef>
                          <a:spcPts val="300"/>
                        </a:spcBef>
                        <a:buClr>
                          <a:schemeClr val="accent2"/>
                        </a:buClr>
                        <a:buSzPct val="80000"/>
                        <a:buFont typeface="Lucida Grande" charset="0"/>
                        <a:defRPr sz="1200" kern="1200">
                          <a:solidFill>
                            <a:srgbClr val="3C536F"/>
                          </a:solidFill>
                          <a:latin typeface="Franklin Gothic Book" charset="0"/>
                          <a:ea typeface=""/>
                          <a:cs typeface=""/>
                        </a:defRPr>
                      </a:lvl5pPr>
                      <a:lvl6pPr marL="25146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6pPr>
                      <a:lvl7pPr marL="29718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7pPr>
                      <a:lvl8pPr marL="34290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8pPr>
                      <a:lvl9pPr marL="38862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x-none" sz="1000" b="0" i="0" u="none" strike="noStrike" cap="none" normalizeH="0" baseline="0" dirty="0">
                          <a:ln>
                            <a:noFill/>
                          </a:ln>
                          <a:solidFill>
                            <a:srgbClr val="000000"/>
                          </a:solidFill>
                          <a:effectLst/>
                          <a:latin typeface="Amazon Ember Regular"/>
                          <a:ea typeface="Arial" charset="0"/>
                          <a:cs typeface="Arial" charset="0"/>
                        </a:rPr>
                        <a:t>There are now three databases remaining from Waves 2 &amp; 3 to complete testing. DB5 is targeting end of June to go-live.  DB6 go-live is still TBD.  DB7 is targeting July.  DB9 &amp; DB10 are preparing to start end-to-end testing. DB 3 is live in Prod. </a:t>
                      </a:r>
                    </a:p>
                  </a:txBody>
                  <a:tcPr marL="68580" marR="68580" marT="0" marB="0"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1"/>
                  </a:ext>
                </a:extLst>
              </a:tr>
            </a:tbl>
          </a:graphicData>
        </a:graphic>
      </p:graphicFrame>
      <p:graphicFrame>
        <p:nvGraphicFramePr>
          <p:cNvPr id="43" name="Content Placeholder 4"/>
          <p:cNvGraphicFramePr>
            <a:graphicFrameLocks/>
          </p:cNvGraphicFramePr>
          <p:nvPr>
            <p:extLst>
              <p:ext uri="{D42A27DB-BD31-4B8C-83A1-F6EECF244321}">
                <p14:modId xmlns:p14="http://schemas.microsoft.com/office/powerpoint/2010/main" val="3428314466"/>
              </p:ext>
            </p:extLst>
          </p:nvPr>
        </p:nvGraphicFramePr>
        <p:xfrm>
          <a:off x="4551275" y="2304512"/>
          <a:ext cx="3812759" cy="1309454"/>
        </p:xfrm>
        <a:graphic>
          <a:graphicData uri="http://schemas.openxmlformats.org/drawingml/2006/table">
            <a:tbl>
              <a:tblPr/>
              <a:tblGrid>
                <a:gridCol w="628611">
                  <a:extLst>
                    <a:ext uri="{9D8B030D-6E8A-4147-A177-3AD203B41FA5}">
                      <a16:colId xmlns:a16="http://schemas.microsoft.com/office/drawing/2014/main" val="20001"/>
                    </a:ext>
                  </a:extLst>
                </a:gridCol>
                <a:gridCol w="3184148">
                  <a:extLst>
                    <a:ext uri="{9D8B030D-6E8A-4147-A177-3AD203B41FA5}">
                      <a16:colId xmlns:a16="http://schemas.microsoft.com/office/drawing/2014/main" val="20003"/>
                    </a:ext>
                  </a:extLst>
                </a:gridCol>
              </a:tblGrid>
              <a:tr h="353748">
                <a:tc gridSpan="2">
                  <a:txBody>
                    <a:bodyPr/>
                    <a:lstStyle>
                      <a:lvl1pPr marL="0" algn="l" defTabSz="457200" rtl="0" eaLnBrk="1" latinLnBrk="0" hangingPunct="1">
                        <a:spcAft>
                          <a:spcPts val="600"/>
                        </a:spcAft>
                        <a:buFont typeface="Arial" charset="0"/>
                        <a:defRPr sz="2000" kern="1200">
                          <a:solidFill>
                            <a:srgbClr val="3C536F"/>
                          </a:solidFill>
                          <a:latin typeface="Franklin Gothic Book" charset="0"/>
                          <a:ea typeface=""/>
                          <a:cs typeface=""/>
                        </a:defRPr>
                      </a:lvl1pPr>
                      <a:lvl2pPr marL="742950" indent="-285750" algn="l" defTabSz="457200" rtl="0" eaLnBrk="1" latinLnBrk="0" hangingPunct="1">
                        <a:spcBef>
                          <a:spcPts val="300"/>
                        </a:spcBef>
                        <a:buClr>
                          <a:schemeClr val="accent2"/>
                        </a:buClr>
                        <a:buSzPct val="80000"/>
                        <a:buFont typeface="Lucida Grande" charset="0"/>
                        <a:defRPr sz="1800" kern="1200">
                          <a:solidFill>
                            <a:srgbClr val="3C536F"/>
                          </a:solidFill>
                          <a:latin typeface="Franklin Gothic Book" charset="0"/>
                          <a:ea typeface=""/>
                          <a:cs typeface=""/>
                        </a:defRPr>
                      </a:lvl2pPr>
                      <a:lvl3pPr marL="1143000" indent="-228600" algn="l" defTabSz="457200" rtl="0" eaLnBrk="1" latinLnBrk="0" hangingPunct="1">
                        <a:spcBef>
                          <a:spcPts val="300"/>
                        </a:spcBef>
                        <a:buClr>
                          <a:schemeClr val="accent2"/>
                        </a:buClr>
                        <a:buSzPct val="80000"/>
                        <a:buFont typeface="Lucida Grande" charset="0"/>
                        <a:defRPr sz="1600" kern="1200">
                          <a:solidFill>
                            <a:srgbClr val="3C536F"/>
                          </a:solidFill>
                          <a:latin typeface="Franklin Gothic Book" charset="0"/>
                          <a:ea typeface=""/>
                          <a:cs typeface=""/>
                        </a:defRPr>
                      </a:lvl3pPr>
                      <a:lvl4pPr marL="1600200" indent="-228600" algn="l" defTabSz="457200" rtl="0" eaLnBrk="1" latinLnBrk="0" hangingPunct="1">
                        <a:spcBef>
                          <a:spcPts val="300"/>
                        </a:spcBef>
                        <a:buClr>
                          <a:schemeClr val="accent2"/>
                        </a:buClr>
                        <a:buSzPct val="80000"/>
                        <a:buFont typeface="Lucida Grande" charset="0"/>
                        <a:defRPr sz="1400" kern="1200">
                          <a:solidFill>
                            <a:srgbClr val="3C536F"/>
                          </a:solidFill>
                          <a:latin typeface="Franklin Gothic Book" charset="0"/>
                          <a:ea typeface=""/>
                          <a:cs typeface=""/>
                        </a:defRPr>
                      </a:lvl4pPr>
                      <a:lvl5pPr marL="2057400" indent="-228600" algn="l" defTabSz="457200" rtl="0" eaLnBrk="1" latinLnBrk="0" hangingPunct="1">
                        <a:spcBef>
                          <a:spcPts val="300"/>
                        </a:spcBef>
                        <a:buClr>
                          <a:schemeClr val="accent2"/>
                        </a:buClr>
                        <a:buSzPct val="80000"/>
                        <a:buFont typeface="Lucida Grande" charset="0"/>
                        <a:defRPr sz="1200" kern="1200">
                          <a:solidFill>
                            <a:srgbClr val="3C536F"/>
                          </a:solidFill>
                          <a:latin typeface="Franklin Gothic Book" charset="0"/>
                          <a:ea typeface=""/>
                          <a:cs typeface=""/>
                        </a:defRPr>
                      </a:lvl5pPr>
                      <a:lvl6pPr marL="25146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6pPr>
                      <a:lvl7pPr marL="29718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7pPr>
                      <a:lvl8pPr marL="34290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8pPr>
                      <a:lvl9pPr marL="38862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1200" b="0" i="0" u="none" strike="noStrike" kern="1200" cap="none" normalizeH="0" baseline="0" dirty="0">
                          <a:ln>
                            <a:noFill/>
                          </a:ln>
                          <a:solidFill>
                            <a:schemeClr val="bg1"/>
                          </a:solidFill>
                          <a:effectLst/>
                          <a:latin typeface="Amazon Ember Regular"/>
                          <a:ea typeface="Arial" charset="0"/>
                          <a:cs typeface="Arial" charset="0"/>
                        </a:rPr>
                        <a:t>Velocity Metrics</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a:noFill/>
                    </a:lnTlToBr>
                    <a:lnBlToTr>
                      <a:noFill/>
                    </a:lnBlToTr>
                    <a:solidFill>
                      <a:schemeClr val="accent3">
                        <a:lumMod val="75000"/>
                      </a:schemeClr>
                    </a:solidFill>
                  </a:tcPr>
                </a:tc>
                <a:tc hMerge="1">
                  <a:txBody>
                    <a:bodyPr/>
                    <a:lstStyle>
                      <a:lvl1pPr marL="0" algn="l" defTabSz="457200" rtl="0" eaLnBrk="1" latinLnBrk="0" hangingPunct="1">
                        <a:spcAft>
                          <a:spcPts val="600"/>
                        </a:spcAft>
                        <a:buFont typeface="Arial" charset="0"/>
                        <a:defRPr sz="2000" kern="1200">
                          <a:solidFill>
                            <a:srgbClr val="3C536F"/>
                          </a:solidFill>
                          <a:latin typeface="Franklin Gothic Book" charset="0"/>
                          <a:ea typeface=""/>
                          <a:cs typeface=""/>
                        </a:defRPr>
                      </a:lvl1pPr>
                      <a:lvl2pPr marL="742950" indent="-285750" algn="l" defTabSz="457200" rtl="0" eaLnBrk="1" latinLnBrk="0" hangingPunct="1">
                        <a:spcBef>
                          <a:spcPts val="300"/>
                        </a:spcBef>
                        <a:buClr>
                          <a:schemeClr val="accent2"/>
                        </a:buClr>
                        <a:buSzPct val="80000"/>
                        <a:buFont typeface="Lucida Grande" charset="0"/>
                        <a:defRPr sz="1800" kern="1200">
                          <a:solidFill>
                            <a:srgbClr val="3C536F"/>
                          </a:solidFill>
                          <a:latin typeface="Franklin Gothic Book" charset="0"/>
                          <a:ea typeface=""/>
                          <a:cs typeface=""/>
                        </a:defRPr>
                      </a:lvl2pPr>
                      <a:lvl3pPr marL="1143000" indent="-228600" algn="l" defTabSz="457200" rtl="0" eaLnBrk="1" latinLnBrk="0" hangingPunct="1">
                        <a:spcBef>
                          <a:spcPts val="300"/>
                        </a:spcBef>
                        <a:buClr>
                          <a:schemeClr val="accent2"/>
                        </a:buClr>
                        <a:buSzPct val="80000"/>
                        <a:buFont typeface="Lucida Grande" charset="0"/>
                        <a:defRPr sz="1600" kern="1200">
                          <a:solidFill>
                            <a:srgbClr val="3C536F"/>
                          </a:solidFill>
                          <a:latin typeface="Franklin Gothic Book" charset="0"/>
                          <a:ea typeface=""/>
                          <a:cs typeface=""/>
                        </a:defRPr>
                      </a:lvl3pPr>
                      <a:lvl4pPr marL="1600200" indent="-228600" algn="l" defTabSz="457200" rtl="0" eaLnBrk="1" latinLnBrk="0" hangingPunct="1">
                        <a:spcBef>
                          <a:spcPts val="300"/>
                        </a:spcBef>
                        <a:buClr>
                          <a:schemeClr val="accent2"/>
                        </a:buClr>
                        <a:buSzPct val="80000"/>
                        <a:buFont typeface="Lucida Grande" charset="0"/>
                        <a:defRPr sz="1400" kern="1200">
                          <a:solidFill>
                            <a:srgbClr val="3C536F"/>
                          </a:solidFill>
                          <a:latin typeface="Franklin Gothic Book" charset="0"/>
                          <a:ea typeface=""/>
                          <a:cs typeface=""/>
                        </a:defRPr>
                      </a:lvl4pPr>
                      <a:lvl5pPr marL="2057400" indent="-228600" algn="l" defTabSz="457200" rtl="0" eaLnBrk="1" latinLnBrk="0" hangingPunct="1">
                        <a:spcBef>
                          <a:spcPts val="300"/>
                        </a:spcBef>
                        <a:buClr>
                          <a:schemeClr val="accent2"/>
                        </a:buClr>
                        <a:buSzPct val="80000"/>
                        <a:buFont typeface="Lucida Grande" charset="0"/>
                        <a:defRPr sz="1200" kern="1200">
                          <a:solidFill>
                            <a:srgbClr val="3C536F"/>
                          </a:solidFill>
                          <a:latin typeface="Franklin Gothic Book" charset="0"/>
                          <a:ea typeface=""/>
                          <a:cs typeface=""/>
                        </a:defRPr>
                      </a:lvl5pPr>
                      <a:lvl6pPr marL="25146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6pPr>
                      <a:lvl7pPr marL="29718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7pPr>
                      <a:lvl8pPr marL="34290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8pPr>
                      <a:lvl9pPr marL="38862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x-none" sz="1000" b="0" i="0" u="none" strike="noStrike" kern="1200" cap="none" normalizeH="0" baseline="0" dirty="0">
                        <a:ln>
                          <a:noFill/>
                        </a:ln>
                        <a:solidFill>
                          <a:schemeClr val="bg1"/>
                        </a:solidFill>
                        <a:effectLst/>
                        <a:latin typeface="Amazon Ember Regular"/>
                        <a:ea typeface="Arial" charset="0"/>
                        <a:cs typeface="Arial"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chemeClr val="accent3">
                        <a:lumMod val="75000"/>
                      </a:schemeClr>
                    </a:solidFill>
                  </a:tcPr>
                </a:tc>
                <a:extLst>
                  <a:ext uri="{0D108BD9-81ED-4DB2-BD59-A6C34878D82A}">
                    <a16:rowId xmlns:a16="http://schemas.microsoft.com/office/drawing/2014/main" val="10000"/>
                  </a:ext>
                </a:extLst>
              </a:tr>
              <a:tr h="955706">
                <a:tc>
                  <a:txBody>
                    <a:bodyPr/>
                    <a:lstStyle>
                      <a:lvl1pPr marL="0" algn="l" defTabSz="457200" rtl="0" eaLnBrk="1" latinLnBrk="0" hangingPunct="1">
                        <a:spcAft>
                          <a:spcPts val="600"/>
                        </a:spcAft>
                        <a:buFont typeface="Arial" charset="0"/>
                        <a:defRPr sz="2000" kern="1200">
                          <a:solidFill>
                            <a:srgbClr val="3C536F"/>
                          </a:solidFill>
                          <a:latin typeface="Franklin Gothic Book" charset="0"/>
                          <a:ea typeface=""/>
                          <a:cs typeface=""/>
                        </a:defRPr>
                      </a:lvl1pPr>
                      <a:lvl2pPr marL="742950" indent="-285750" algn="l" defTabSz="457200" rtl="0" eaLnBrk="1" latinLnBrk="0" hangingPunct="1">
                        <a:spcBef>
                          <a:spcPts val="300"/>
                        </a:spcBef>
                        <a:buClr>
                          <a:schemeClr val="accent2"/>
                        </a:buClr>
                        <a:buSzPct val="80000"/>
                        <a:buFont typeface="Lucida Grande" charset="0"/>
                        <a:defRPr sz="1800" kern="1200">
                          <a:solidFill>
                            <a:srgbClr val="3C536F"/>
                          </a:solidFill>
                          <a:latin typeface="Franklin Gothic Book" charset="0"/>
                          <a:ea typeface=""/>
                          <a:cs typeface=""/>
                        </a:defRPr>
                      </a:lvl2pPr>
                      <a:lvl3pPr marL="1143000" indent="-228600" algn="l" defTabSz="457200" rtl="0" eaLnBrk="1" latinLnBrk="0" hangingPunct="1">
                        <a:spcBef>
                          <a:spcPts val="300"/>
                        </a:spcBef>
                        <a:buClr>
                          <a:schemeClr val="accent2"/>
                        </a:buClr>
                        <a:buSzPct val="80000"/>
                        <a:buFont typeface="Lucida Grande" charset="0"/>
                        <a:defRPr sz="1600" kern="1200">
                          <a:solidFill>
                            <a:srgbClr val="3C536F"/>
                          </a:solidFill>
                          <a:latin typeface="Franklin Gothic Book" charset="0"/>
                          <a:ea typeface=""/>
                          <a:cs typeface=""/>
                        </a:defRPr>
                      </a:lvl3pPr>
                      <a:lvl4pPr marL="1600200" indent="-228600" algn="l" defTabSz="457200" rtl="0" eaLnBrk="1" latinLnBrk="0" hangingPunct="1">
                        <a:spcBef>
                          <a:spcPts val="300"/>
                        </a:spcBef>
                        <a:buClr>
                          <a:schemeClr val="accent2"/>
                        </a:buClr>
                        <a:buSzPct val="80000"/>
                        <a:buFont typeface="Lucida Grande" charset="0"/>
                        <a:defRPr sz="1400" kern="1200">
                          <a:solidFill>
                            <a:srgbClr val="3C536F"/>
                          </a:solidFill>
                          <a:latin typeface="Franklin Gothic Book" charset="0"/>
                          <a:ea typeface=""/>
                          <a:cs typeface=""/>
                        </a:defRPr>
                      </a:lvl4pPr>
                      <a:lvl5pPr marL="2057400" indent="-228600" algn="l" defTabSz="457200" rtl="0" eaLnBrk="1" latinLnBrk="0" hangingPunct="1">
                        <a:spcBef>
                          <a:spcPts val="300"/>
                        </a:spcBef>
                        <a:buClr>
                          <a:schemeClr val="accent2"/>
                        </a:buClr>
                        <a:buSzPct val="80000"/>
                        <a:buFont typeface="Lucida Grande" charset="0"/>
                        <a:defRPr sz="1200" kern="1200">
                          <a:solidFill>
                            <a:srgbClr val="3C536F"/>
                          </a:solidFill>
                          <a:latin typeface="Franklin Gothic Book" charset="0"/>
                          <a:ea typeface=""/>
                          <a:cs typeface=""/>
                        </a:defRPr>
                      </a:lvl5pPr>
                      <a:lvl6pPr marL="25146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6pPr>
                      <a:lvl7pPr marL="29718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7pPr>
                      <a:lvl8pPr marL="34290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8pPr>
                      <a:lvl9pPr marL="38862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9p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altLang="x-none" sz="1200" b="0" i="0" u="none" strike="noStrike" cap="none" normalizeH="0" baseline="0" dirty="0">
                        <a:ln>
                          <a:noFill/>
                        </a:ln>
                        <a:solidFill>
                          <a:srgbClr val="000000"/>
                        </a:solidFill>
                        <a:effectLst/>
                        <a:latin typeface="Amazon Ember Regular"/>
                        <a:ea typeface="Arial" charset="0"/>
                        <a:cs typeface="Arial" charset="0"/>
                      </a:endParaRPr>
                    </a:p>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x-none" sz="1200" b="0" i="0" u="none" strike="noStrike" cap="none" normalizeH="0" baseline="0" dirty="0">
                          <a:ln>
                            <a:noFill/>
                          </a:ln>
                          <a:solidFill>
                            <a:srgbClr val="000000"/>
                          </a:solidFill>
                          <a:effectLst/>
                          <a:latin typeface="Amazon Ember Regular"/>
                          <a:ea typeface="Arial" charset="0"/>
                          <a:cs typeface="Arial" charset="0"/>
                        </a:rPr>
                        <a:t> </a:t>
                      </a:r>
                      <a:endParaRPr kumimoji="0" lang="en-US" altLang="x-none" sz="1800" b="0" i="0" u="none" strike="noStrike" cap="none" normalizeH="0" baseline="0" dirty="0">
                        <a:ln>
                          <a:noFill/>
                        </a:ln>
                        <a:solidFill>
                          <a:srgbClr val="000000"/>
                        </a:solidFill>
                        <a:effectLst/>
                        <a:latin typeface="Amazon Ember Regular"/>
                        <a:ea typeface="Calibri" charset="0"/>
                        <a:cs typeface="Calibri"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7D7D8"/>
                    </a:solidFill>
                  </a:tcPr>
                </a:tc>
                <a:tc>
                  <a:txBody>
                    <a:bodyPr/>
                    <a:lstStyle>
                      <a:lvl1pPr marL="0" algn="l" defTabSz="457200" rtl="0" eaLnBrk="1" latinLnBrk="0" hangingPunct="1">
                        <a:spcAft>
                          <a:spcPts val="600"/>
                        </a:spcAft>
                        <a:buFont typeface="Arial" charset="0"/>
                        <a:defRPr sz="2000" kern="1200">
                          <a:solidFill>
                            <a:srgbClr val="3C536F"/>
                          </a:solidFill>
                          <a:latin typeface="Franklin Gothic Book" charset="0"/>
                          <a:ea typeface=""/>
                          <a:cs typeface=""/>
                        </a:defRPr>
                      </a:lvl1pPr>
                      <a:lvl2pPr marL="742950" indent="-285750" algn="l" defTabSz="457200" rtl="0" eaLnBrk="1" latinLnBrk="0" hangingPunct="1">
                        <a:spcBef>
                          <a:spcPts val="300"/>
                        </a:spcBef>
                        <a:buClr>
                          <a:schemeClr val="accent2"/>
                        </a:buClr>
                        <a:buSzPct val="80000"/>
                        <a:buFont typeface="Lucida Grande" charset="0"/>
                        <a:defRPr sz="1800" kern="1200">
                          <a:solidFill>
                            <a:srgbClr val="3C536F"/>
                          </a:solidFill>
                          <a:latin typeface="Franklin Gothic Book" charset="0"/>
                          <a:ea typeface=""/>
                          <a:cs typeface=""/>
                        </a:defRPr>
                      </a:lvl2pPr>
                      <a:lvl3pPr marL="1143000" indent="-228600" algn="l" defTabSz="457200" rtl="0" eaLnBrk="1" latinLnBrk="0" hangingPunct="1">
                        <a:spcBef>
                          <a:spcPts val="300"/>
                        </a:spcBef>
                        <a:buClr>
                          <a:schemeClr val="accent2"/>
                        </a:buClr>
                        <a:buSzPct val="80000"/>
                        <a:buFont typeface="Lucida Grande" charset="0"/>
                        <a:defRPr sz="1600" kern="1200">
                          <a:solidFill>
                            <a:srgbClr val="3C536F"/>
                          </a:solidFill>
                          <a:latin typeface="Franklin Gothic Book" charset="0"/>
                          <a:ea typeface=""/>
                          <a:cs typeface=""/>
                        </a:defRPr>
                      </a:lvl3pPr>
                      <a:lvl4pPr marL="1600200" indent="-228600" algn="l" defTabSz="457200" rtl="0" eaLnBrk="1" latinLnBrk="0" hangingPunct="1">
                        <a:spcBef>
                          <a:spcPts val="300"/>
                        </a:spcBef>
                        <a:buClr>
                          <a:schemeClr val="accent2"/>
                        </a:buClr>
                        <a:buSzPct val="80000"/>
                        <a:buFont typeface="Lucida Grande" charset="0"/>
                        <a:defRPr sz="1400" kern="1200">
                          <a:solidFill>
                            <a:srgbClr val="3C536F"/>
                          </a:solidFill>
                          <a:latin typeface="Franklin Gothic Book" charset="0"/>
                          <a:ea typeface=""/>
                          <a:cs typeface=""/>
                        </a:defRPr>
                      </a:lvl4pPr>
                      <a:lvl5pPr marL="2057400" indent="-228600" algn="l" defTabSz="457200" rtl="0" eaLnBrk="1" latinLnBrk="0" hangingPunct="1">
                        <a:spcBef>
                          <a:spcPts val="300"/>
                        </a:spcBef>
                        <a:buClr>
                          <a:schemeClr val="accent2"/>
                        </a:buClr>
                        <a:buSzPct val="80000"/>
                        <a:buFont typeface="Lucida Grande" charset="0"/>
                        <a:defRPr sz="1200" kern="1200">
                          <a:solidFill>
                            <a:srgbClr val="3C536F"/>
                          </a:solidFill>
                          <a:latin typeface="Franklin Gothic Book" charset="0"/>
                          <a:ea typeface=""/>
                          <a:cs typeface=""/>
                        </a:defRPr>
                      </a:lvl5pPr>
                      <a:lvl6pPr marL="25146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6pPr>
                      <a:lvl7pPr marL="29718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7pPr>
                      <a:lvl8pPr marL="34290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8pPr>
                      <a:lvl9pPr marL="38862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x-none" sz="1000" b="0" i="0" u="none" strike="noStrike" cap="none" normalizeH="0" baseline="0" dirty="0">
                          <a:ln>
                            <a:noFill/>
                          </a:ln>
                          <a:solidFill>
                            <a:srgbClr val="000000"/>
                          </a:solidFill>
                          <a:effectLst/>
                          <a:latin typeface="Amazon Ember Regular"/>
                          <a:ea typeface="Arial" charset="0"/>
                          <a:cs typeface="Arial" charset="0"/>
                        </a:rPr>
                        <a:t>At our current velocity, we are at risk to not hit our current target of databases by the end of Year 1.  This is due primarily to larger average effort required to refactor database and app code.  </a:t>
                      </a:r>
                    </a:p>
                  </a:txBody>
                  <a:tcPr marL="68580" marR="68580" marT="0" marB="0"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1"/>
                  </a:ext>
                </a:extLst>
              </a:tr>
            </a:tbl>
          </a:graphicData>
        </a:graphic>
      </p:graphicFrame>
      <p:sp>
        <p:nvSpPr>
          <p:cNvPr id="44" name="Oval 43"/>
          <p:cNvSpPr/>
          <p:nvPr/>
        </p:nvSpPr>
        <p:spPr>
          <a:xfrm>
            <a:off x="4644929" y="3004961"/>
            <a:ext cx="224808" cy="228600"/>
          </a:xfrm>
          <a:prstGeom prst="ellipse">
            <a:avLst/>
          </a:prstGeom>
          <a:solidFill>
            <a:srgbClr val="FFFF00"/>
          </a:solidFill>
          <a:ln>
            <a:noFill/>
          </a:ln>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rgbClr val="506E94">
                <a:shade val="25000"/>
                <a:satMod val="150000"/>
              </a:srgbClr>
            </a:contourClr>
          </a:sp3d>
        </p:spPr>
        <p:txBody>
          <a:bodyPr anchor="ct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x-none" altLang="x-none" sz="1800" b="0" i="0" u="none" strike="noStrike" kern="0" cap="none" spc="0" normalizeH="0" baseline="0" noProof="0">
              <a:ln>
                <a:noFill/>
              </a:ln>
              <a:solidFill>
                <a:srgbClr val="FFFFFF"/>
              </a:solidFill>
              <a:effectLst/>
              <a:uLnTx/>
              <a:uFillTx/>
              <a:latin typeface="Franklin Gothic Book" charset="0"/>
              <a:ea typeface="Arial" charset="0"/>
              <a:cs typeface="Arial" charset="0"/>
            </a:endParaRPr>
          </a:p>
        </p:txBody>
      </p:sp>
      <p:sp>
        <p:nvSpPr>
          <p:cNvPr id="47" name="Left-Right Arrow 46"/>
          <p:cNvSpPr/>
          <p:nvPr/>
        </p:nvSpPr>
        <p:spPr>
          <a:xfrm>
            <a:off x="4883579" y="3025630"/>
            <a:ext cx="277541" cy="165307"/>
          </a:xfrm>
          <a:prstGeom prst="lef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49" name="Oval 48"/>
          <p:cNvSpPr/>
          <p:nvPr/>
        </p:nvSpPr>
        <p:spPr>
          <a:xfrm>
            <a:off x="4600564" y="1698272"/>
            <a:ext cx="224808" cy="228600"/>
          </a:xfrm>
          <a:prstGeom prst="ellipse">
            <a:avLst/>
          </a:prstGeom>
          <a:solidFill>
            <a:srgbClr val="FFFF00"/>
          </a:solidFill>
          <a:ln>
            <a:noFill/>
          </a:ln>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rgbClr val="506E94">
                <a:shade val="25000"/>
                <a:satMod val="150000"/>
              </a:srgbClr>
            </a:contourClr>
          </a:sp3d>
        </p:spPr>
        <p:txBody>
          <a:bodyPr anchor="ct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x-none" altLang="x-none" sz="1800" b="0" i="0" u="none" strike="noStrike" kern="0" cap="none" spc="0" normalizeH="0" baseline="0" noProof="0">
              <a:ln>
                <a:noFill/>
              </a:ln>
              <a:solidFill>
                <a:srgbClr val="FFFFFF"/>
              </a:solidFill>
              <a:effectLst/>
              <a:uLnTx/>
              <a:uFillTx/>
              <a:latin typeface="Franklin Gothic Book" charset="0"/>
              <a:ea typeface="Arial" charset="0"/>
              <a:cs typeface="Arial" charset="0"/>
            </a:endParaRPr>
          </a:p>
        </p:txBody>
      </p:sp>
      <p:sp>
        <p:nvSpPr>
          <p:cNvPr id="59" name="Oval 58"/>
          <p:cNvSpPr/>
          <p:nvPr/>
        </p:nvSpPr>
        <p:spPr>
          <a:xfrm>
            <a:off x="650718" y="1680896"/>
            <a:ext cx="224808" cy="228600"/>
          </a:xfrm>
          <a:prstGeom prst="ellipse">
            <a:avLst/>
          </a:prstGeom>
          <a:solidFill>
            <a:srgbClr val="92D050"/>
          </a:solidFill>
          <a:ln>
            <a:noFill/>
          </a:ln>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rgbClr val="506E94">
                <a:shade val="25000"/>
                <a:satMod val="150000"/>
              </a:srgbClr>
            </a:contourClr>
          </a:sp3d>
        </p:spPr>
        <p:txBody>
          <a:bodyPr anchor="ct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x-none" altLang="x-none" sz="1800" b="0" i="0" u="none" strike="noStrike" kern="0" cap="none" spc="0" normalizeH="0" baseline="0" noProof="0">
              <a:ln>
                <a:noFill/>
              </a:ln>
              <a:solidFill>
                <a:srgbClr val="FFFFFF"/>
              </a:solidFill>
              <a:effectLst/>
              <a:uLnTx/>
              <a:uFillTx/>
              <a:latin typeface="Franklin Gothic Book" charset="0"/>
              <a:ea typeface="Arial" charset="0"/>
              <a:cs typeface="Arial" charset="0"/>
            </a:endParaRPr>
          </a:p>
        </p:txBody>
      </p:sp>
      <p:sp>
        <p:nvSpPr>
          <p:cNvPr id="62" name="Left-Right Arrow 61"/>
          <p:cNvSpPr/>
          <p:nvPr/>
        </p:nvSpPr>
        <p:spPr>
          <a:xfrm>
            <a:off x="920243" y="1702276"/>
            <a:ext cx="277541" cy="165307"/>
          </a:xfrm>
          <a:prstGeom prst="lef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graphicFrame>
        <p:nvGraphicFramePr>
          <p:cNvPr id="72" name="Content Placeholder 4"/>
          <p:cNvGraphicFramePr>
            <a:graphicFrameLocks/>
          </p:cNvGraphicFramePr>
          <p:nvPr>
            <p:extLst>
              <p:ext uri="{D42A27DB-BD31-4B8C-83A1-F6EECF244321}">
                <p14:modId xmlns:p14="http://schemas.microsoft.com/office/powerpoint/2010/main" val="2336311793"/>
              </p:ext>
            </p:extLst>
          </p:nvPr>
        </p:nvGraphicFramePr>
        <p:xfrm>
          <a:off x="605768" y="162475"/>
          <a:ext cx="7758266" cy="737137"/>
        </p:xfrm>
        <a:graphic>
          <a:graphicData uri="http://schemas.openxmlformats.org/drawingml/2006/table">
            <a:tbl>
              <a:tblPr/>
              <a:tblGrid>
                <a:gridCol w="753131">
                  <a:extLst>
                    <a:ext uri="{9D8B030D-6E8A-4147-A177-3AD203B41FA5}">
                      <a16:colId xmlns:a16="http://schemas.microsoft.com/office/drawing/2014/main" val="20001"/>
                    </a:ext>
                  </a:extLst>
                </a:gridCol>
                <a:gridCol w="7005135">
                  <a:extLst>
                    <a:ext uri="{9D8B030D-6E8A-4147-A177-3AD203B41FA5}">
                      <a16:colId xmlns:a16="http://schemas.microsoft.com/office/drawing/2014/main" val="20003"/>
                    </a:ext>
                  </a:extLst>
                </a:gridCol>
              </a:tblGrid>
              <a:tr h="297577">
                <a:tc gridSpan="2">
                  <a:txBody>
                    <a:bodyPr/>
                    <a:lstStyle>
                      <a:lvl1pPr marL="0" algn="l" defTabSz="457200" rtl="0" eaLnBrk="1" latinLnBrk="0" hangingPunct="1">
                        <a:spcAft>
                          <a:spcPts val="600"/>
                        </a:spcAft>
                        <a:buFont typeface="Arial" charset="0"/>
                        <a:defRPr sz="2000" kern="1200">
                          <a:solidFill>
                            <a:srgbClr val="3C536F"/>
                          </a:solidFill>
                          <a:latin typeface="Franklin Gothic Book" charset="0"/>
                          <a:ea typeface=""/>
                          <a:cs typeface=""/>
                        </a:defRPr>
                      </a:lvl1pPr>
                      <a:lvl2pPr marL="742950" indent="-285750" algn="l" defTabSz="457200" rtl="0" eaLnBrk="1" latinLnBrk="0" hangingPunct="1">
                        <a:spcBef>
                          <a:spcPts val="300"/>
                        </a:spcBef>
                        <a:buClr>
                          <a:schemeClr val="accent2"/>
                        </a:buClr>
                        <a:buSzPct val="80000"/>
                        <a:buFont typeface="Lucida Grande" charset="0"/>
                        <a:defRPr sz="1800" kern="1200">
                          <a:solidFill>
                            <a:srgbClr val="3C536F"/>
                          </a:solidFill>
                          <a:latin typeface="Franklin Gothic Book" charset="0"/>
                          <a:ea typeface=""/>
                          <a:cs typeface=""/>
                        </a:defRPr>
                      </a:lvl2pPr>
                      <a:lvl3pPr marL="1143000" indent="-228600" algn="l" defTabSz="457200" rtl="0" eaLnBrk="1" latinLnBrk="0" hangingPunct="1">
                        <a:spcBef>
                          <a:spcPts val="300"/>
                        </a:spcBef>
                        <a:buClr>
                          <a:schemeClr val="accent2"/>
                        </a:buClr>
                        <a:buSzPct val="80000"/>
                        <a:buFont typeface="Lucida Grande" charset="0"/>
                        <a:defRPr sz="1600" kern="1200">
                          <a:solidFill>
                            <a:srgbClr val="3C536F"/>
                          </a:solidFill>
                          <a:latin typeface="Franklin Gothic Book" charset="0"/>
                          <a:ea typeface=""/>
                          <a:cs typeface=""/>
                        </a:defRPr>
                      </a:lvl3pPr>
                      <a:lvl4pPr marL="1600200" indent="-228600" algn="l" defTabSz="457200" rtl="0" eaLnBrk="1" latinLnBrk="0" hangingPunct="1">
                        <a:spcBef>
                          <a:spcPts val="300"/>
                        </a:spcBef>
                        <a:buClr>
                          <a:schemeClr val="accent2"/>
                        </a:buClr>
                        <a:buSzPct val="80000"/>
                        <a:buFont typeface="Lucida Grande" charset="0"/>
                        <a:defRPr sz="1400" kern="1200">
                          <a:solidFill>
                            <a:srgbClr val="3C536F"/>
                          </a:solidFill>
                          <a:latin typeface="Franklin Gothic Book" charset="0"/>
                          <a:ea typeface=""/>
                          <a:cs typeface=""/>
                        </a:defRPr>
                      </a:lvl4pPr>
                      <a:lvl5pPr marL="2057400" indent="-228600" algn="l" defTabSz="457200" rtl="0" eaLnBrk="1" latinLnBrk="0" hangingPunct="1">
                        <a:spcBef>
                          <a:spcPts val="300"/>
                        </a:spcBef>
                        <a:buClr>
                          <a:schemeClr val="accent2"/>
                        </a:buClr>
                        <a:buSzPct val="80000"/>
                        <a:buFont typeface="Lucida Grande" charset="0"/>
                        <a:defRPr sz="1200" kern="1200">
                          <a:solidFill>
                            <a:srgbClr val="3C536F"/>
                          </a:solidFill>
                          <a:latin typeface="Franklin Gothic Book" charset="0"/>
                          <a:ea typeface=""/>
                          <a:cs typeface=""/>
                        </a:defRPr>
                      </a:lvl5pPr>
                      <a:lvl6pPr marL="25146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6pPr>
                      <a:lvl7pPr marL="29718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7pPr>
                      <a:lvl8pPr marL="34290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8pPr>
                      <a:lvl9pPr marL="38862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1400" b="1" i="0" u="none" strike="noStrike" kern="1200" cap="none" normalizeH="0" baseline="0" dirty="0">
                          <a:ln>
                            <a:noFill/>
                          </a:ln>
                          <a:solidFill>
                            <a:schemeClr val="bg1"/>
                          </a:solidFill>
                          <a:effectLst/>
                          <a:latin typeface="Amazon Ember Regular"/>
                          <a:ea typeface="Arial" charset="0"/>
                          <a:cs typeface="Arial" charset="0"/>
                        </a:rPr>
                        <a:t>Sample Overall Status Dashboard</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a:noFill/>
                    </a:lnTlToBr>
                    <a:lnBlToTr>
                      <a:noFill/>
                    </a:lnBlToTr>
                    <a:solidFill>
                      <a:schemeClr val="accent3">
                        <a:lumMod val="75000"/>
                      </a:schemeClr>
                    </a:solidFill>
                  </a:tcPr>
                </a:tc>
                <a:tc hMerge="1">
                  <a:txBody>
                    <a:bodyPr/>
                    <a:lstStyle>
                      <a:lvl1pPr marL="0" algn="l" defTabSz="457200" rtl="0" eaLnBrk="1" latinLnBrk="0" hangingPunct="1">
                        <a:spcAft>
                          <a:spcPts val="600"/>
                        </a:spcAft>
                        <a:buFont typeface="Arial" charset="0"/>
                        <a:defRPr sz="2000" kern="1200">
                          <a:solidFill>
                            <a:srgbClr val="3C536F"/>
                          </a:solidFill>
                          <a:latin typeface="Franklin Gothic Book" charset="0"/>
                          <a:ea typeface=""/>
                          <a:cs typeface=""/>
                        </a:defRPr>
                      </a:lvl1pPr>
                      <a:lvl2pPr marL="742950" indent="-285750" algn="l" defTabSz="457200" rtl="0" eaLnBrk="1" latinLnBrk="0" hangingPunct="1">
                        <a:spcBef>
                          <a:spcPts val="300"/>
                        </a:spcBef>
                        <a:buClr>
                          <a:schemeClr val="accent2"/>
                        </a:buClr>
                        <a:buSzPct val="80000"/>
                        <a:buFont typeface="Lucida Grande" charset="0"/>
                        <a:defRPr sz="1800" kern="1200">
                          <a:solidFill>
                            <a:srgbClr val="3C536F"/>
                          </a:solidFill>
                          <a:latin typeface="Franklin Gothic Book" charset="0"/>
                          <a:ea typeface=""/>
                          <a:cs typeface=""/>
                        </a:defRPr>
                      </a:lvl2pPr>
                      <a:lvl3pPr marL="1143000" indent="-228600" algn="l" defTabSz="457200" rtl="0" eaLnBrk="1" latinLnBrk="0" hangingPunct="1">
                        <a:spcBef>
                          <a:spcPts val="300"/>
                        </a:spcBef>
                        <a:buClr>
                          <a:schemeClr val="accent2"/>
                        </a:buClr>
                        <a:buSzPct val="80000"/>
                        <a:buFont typeface="Lucida Grande" charset="0"/>
                        <a:defRPr sz="1600" kern="1200">
                          <a:solidFill>
                            <a:srgbClr val="3C536F"/>
                          </a:solidFill>
                          <a:latin typeface="Franklin Gothic Book" charset="0"/>
                          <a:ea typeface=""/>
                          <a:cs typeface=""/>
                        </a:defRPr>
                      </a:lvl3pPr>
                      <a:lvl4pPr marL="1600200" indent="-228600" algn="l" defTabSz="457200" rtl="0" eaLnBrk="1" latinLnBrk="0" hangingPunct="1">
                        <a:spcBef>
                          <a:spcPts val="300"/>
                        </a:spcBef>
                        <a:buClr>
                          <a:schemeClr val="accent2"/>
                        </a:buClr>
                        <a:buSzPct val="80000"/>
                        <a:buFont typeface="Lucida Grande" charset="0"/>
                        <a:defRPr sz="1400" kern="1200">
                          <a:solidFill>
                            <a:srgbClr val="3C536F"/>
                          </a:solidFill>
                          <a:latin typeface="Franklin Gothic Book" charset="0"/>
                          <a:ea typeface=""/>
                          <a:cs typeface=""/>
                        </a:defRPr>
                      </a:lvl4pPr>
                      <a:lvl5pPr marL="2057400" indent="-228600" algn="l" defTabSz="457200" rtl="0" eaLnBrk="1" latinLnBrk="0" hangingPunct="1">
                        <a:spcBef>
                          <a:spcPts val="300"/>
                        </a:spcBef>
                        <a:buClr>
                          <a:schemeClr val="accent2"/>
                        </a:buClr>
                        <a:buSzPct val="80000"/>
                        <a:buFont typeface="Lucida Grande" charset="0"/>
                        <a:defRPr sz="1200" kern="1200">
                          <a:solidFill>
                            <a:srgbClr val="3C536F"/>
                          </a:solidFill>
                          <a:latin typeface="Franklin Gothic Book" charset="0"/>
                          <a:ea typeface=""/>
                          <a:cs typeface=""/>
                        </a:defRPr>
                      </a:lvl5pPr>
                      <a:lvl6pPr marL="25146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6pPr>
                      <a:lvl7pPr marL="29718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7pPr>
                      <a:lvl8pPr marL="34290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8pPr>
                      <a:lvl9pPr marL="38862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x-none" sz="1000" b="0" i="0" u="none" strike="noStrike" kern="1200" cap="none" normalizeH="0" baseline="0" dirty="0">
                        <a:ln>
                          <a:noFill/>
                        </a:ln>
                        <a:solidFill>
                          <a:schemeClr val="bg1"/>
                        </a:solidFill>
                        <a:effectLst/>
                        <a:latin typeface="Amazon Ember Regular"/>
                        <a:ea typeface="Arial" charset="0"/>
                        <a:cs typeface="Arial"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chemeClr val="accent3">
                        <a:lumMod val="75000"/>
                      </a:schemeClr>
                    </a:solidFill>
                  </a:tcPr>
                </a:tc>
                <a:extLst>
                  <a:ext uri="{0D108BD9-81ED-4DB2-BD59-A6C34878D82A}">
                    <a16:rowId xmlns:a16="http://schemas.microsoft.com/office/drawing/2014/main" val="10000"/>
                  </a:ext>
                </a:extLst>
              </a:tr>
              <a:tr h="439560">
                <a:tc>
                  <a:txBody>
                    <a:bodyPr/>
                    <a:lstStyle>
                      <a:lvl1pPr marL="0" algn="l" defTabSz="457200" rtl="0" eaLnBrk="1" latinLnBrk="0" hangingPunct="1">
                        <a:spcAft>
                          <a:spcPts val="600"/>
                        </a:spcAft>
                        <a:buFont typeface="Arial" charset="0"/>
                        <a:defRPr sz="2000" kern="1200">
                          <a:solidFill>
                            <a:srgbClr val="3C536F"/>
                          </a:solidFill>
                          <a:latin typeface="Franklin Gothic Book" charset="0"/>
                          <a:ea typeface=""/>
                          <a:cs typeface=""/>
                        </a:defRPr>
                      </a:lvl1pPr>
                      <a:lvl2pPr marL="742950" indent="-285750" algn="l" defTabSz="457200" rtl="0" eaLnBrk="1" latinLnBrk="0" hangingPunct="1">
                        <a:spcBef>
                          <a:spcPts val="300"/>
                        </a:spcBef>
                        <a:buClr>
                          <a:schemeClr val="accent2"/>
                        </a:buClr>
                        <a:buSzPct val="80000"/>
                        <a:buFont typeface="Lucida Grande" charset="0"/>
                        <a:defRPr sz="1800" kern="1200">
                          <a:solidFill>
                            <a:srgbClr val="3C536F"/>
                          </a:solidFill>
                          <a:latin typeface="Franklin Gothic Book" charset="0"/>
                          <a:ea typeface=""/>
                          <a:cs typeface=""/>
                        </a:defRPr>
                      </a:lvl2pPr>
                      <a:lvl3pPr marL="1143000" indent="-228600" algn="l" defTabSz="457200" rtl="0" eaLnBrk="1" latinLnBrk="0" hangingPunct="1">
                        <a:spcBef>
                          <a:spcPts val="300"/>
                        </a:spcBef>
                        <a:buClr>
                          <a:schemeClr val="accent2"/>
                        </a:buClr>
                        <a:buSzPct val="80000"/>
                        <a:buFont typeface="Lucida Grande" charset="0"/>
                        <a:defRPr sz="1600" kern="1200">
                          <a:solidFill>
                            <a:srgbClr val="3C536F"/>
                          </a:solidFill>
                          <a:latin typeface="Franklin Gothic Book" charset="0"/>
                          <a:ea typeface=""/>
                          <a:cs typeface=""/>
                        </a:defRPr>
                      </a:lvl3pPr>
                      <a:lvl4pPr marL="1600200" indent="-228600" algn="l" defTabSz="457200" rtl="0" eaLnBrk="1" latinLnBrk="0" hangingPunct="1">
                        <a:spcBef>
                          <a:spcPts val="300"/>
                        </a:spcBef>
                        <a:buClr>
                          <a:schemeClr val="accent2"/>
                        </a:buClr>
                        <a:buSzPct val="80000"/>
                        <a:buFont typeface="Lucida Grande" charset="0"/>
                        <a:defRPr sz="1400" kern="1200">
                          <a:solidFill>
                            <a:srgbClr val="3C536F"/>
                          </a:solidFill>
                          <a:latin typeface="Franklin Gothic Book" charset="0"/>
                          <a:ea typeface=""/>
                          <a:cs typeface=""/>
                        </a:defRPr>
                      </a:lvl4pPr>
                      <a:lvl5pPr marL="2057400" indent="-228600" algn="l" defTabSz="457200" rtl="0" eaLnBrk="1" latinLnBrk="0" hangingPunct="1">
                        <a:spcBef>
                          <a:spcPts val="300"/>
                        </a:spcBef>
                        <a:buClr>
                          <a:schemeClr val="accent2"/>
                        </a:buClr>
                        <a:buSzPct val="80000"/>
                        <a:buFont typeface="Lucida Grande" charset="0"/>
                        <a:defRPr sz="1200" kern="1200">
                          <a:solidFill>
                            <a:srgbClr val="3C536F"/>
                          </a:solidFill>
                          <a:latin typeface="Franklin Gothic Book" charset="0"/>
                          <a:ea typeface=""/>
                          <a:cs typeface=""/>
                        </a:defRPr>
                      </a:lvl5pPr>
                      <a:lvl6pPr marL="25146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6pPr>
                      <a:lvl7pPr marL="29718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7pPr>
                      <a:lvl8pPr marL="34290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8pPr>
                      <a:lvl9pPr marL="38862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9p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altLang="x-none" sz="1200" b="0" i="0" u="none" strike="noStrike" cap="none" normalizeH="0" baseline="0" dirty="0">
                        <a:ln>
                          <a:noFill/>
                        </a:ln>
                        <a:solidFill>
                          <a:srgbClr val="000000"/>
                        </a:solidFill>
                        <a:effectLst/>
                        <a:latin typeface="Amazon Ember Regular"/>
                        <a:ea typeface="Arial" charset="0"/>
                        <a:cs typeface="Arial" charset="0"/>
                      </a:endParaRPr>
                    </a:p>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x-none" sz="1200" b="0" i="0" u="none" strike="noStrike" cap="none" normalizeH="0" baseline="0" dirty="0">
                          <a:ln>
                            <a:noFill/>
                          </a:ln>
                          <a:solidFill>
                            <a:srgbClr val="000000"/>
                          </a:solidFill>
                          <a:effectLst/>
                          <a:latin typeface="Amazon Ember Regular"/>
                          <a:ea typeface="Arial" charset="0"/>
                          <a:cs typeface="Arial" charset="0"/>
                        </a:rPr>
                        <a:t> </a:t>
                      </a:r>
                      <a:endParaRPr kumimoji="0" lang="en-US" altLang="x-none" sz="1800" b="0" i="0" u="none" strike="noStrike" cap="none" normalizeH="0" baseline="0" dirty="0">
                        <a:ln>
                          <a:noFill/>
                        </a:ln>
                        <a:solidFill>
                          <a:srgbClr val="000000"/>
                        </a:solidFill>
                        <a:effectLst/>
                        <a:latin typeface="Amazon Ember Regular"/>
                        <a:ea typeface="Calibri" charset="0"/>
                        <a:cs typeface="Calibri"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7D7D8"/>
                    </a:solidFill>
                  </a:tcPr>
                </a:tc>
                <a:tc>
                  <a:txBody>
                    <a:bodyPr/>
                    <a:lstStyle>
                      <a:lvl1pPr marL="0" algn="l" defTabSz="457200" rtl="0" eaLnBrk="1" latinLnBrk="0" hangingPunct="1">
                        <a:spcAft>
                          <a:spcPts val="600"/>
                        </a:spcAft>
                        <a:buFont typeface="Arial" charset="0"/>
                        <a:defRPr sz="2000" kern="1200">
                          <a:solidFill>
                            <a:srgbClr val="3C536F"/>
                          </a:solidFill>
                          <a:latin typeface="Franklin Gothic Book" charset="0"/>
                          <a:ea typeface=""/>
                          <a:cs typeface=""/>
                        </a:defRPr>
                      </a:lvl1pPr>
                      <a:lvl2pPr marL="742950" indent="-285750" algn="l" defTabSz="457200" rtl="0" eaLnBrk="1" latinLnBrk="0" hangingPunct="1">
                        <a:spcBef>
                          <a:spcPts val="300"/>
                        </a:spcBef>
                        <a:buClr>
                          <a:schemeClr val="accent2"/>
                        </a:buClr>
                        <a:buSzPct val="80000"/>
                        <a:buFont typeface="Lucida Grande" charset="0"/>
                        <a:defRPr sz="1800" kern="1200">
                          <a:solidFill>
                            <a:srgbClr val="3C536F"/>
                          </a:solidFill>
                          <a:latin typeface="Franklin Gothic Book" charset="0"/>
                          <a:ea typeface=""/>
                          <a:cs typeface=""/>
                        </a:defRPr>
                      </a:lvl2pPr>
                      <a:lvl3pPr marL="1143000" indent="-228600" algn="l" defTabSz="457200" rtl="0" eaLnBrk="1" latinLnBrk="0" hangingPunct="1">
                        <a:spcBef>
                          <a:spcPts val="300"/>
                        </a:spcBef>
                        <a:buClr>
                          <a:schemeClr val="accent2"/>
                        </a:buClr>
                        <a:buSzPct val="80000"/>
                        <a:buFont typeface="Lucida Grande" charset="0"/>
                        <a:defRPr sz="1600" kern="1200">
                          <a:solidFill>
                            <a:srgbClr val="3C536F"/>
                          </a:solidFill>
                          <a:latin typeface="Franklin Gothic Book" charset="0"/>
                          <a:ea typeface=""/>
                          <a:cs typeface=""/>
                        </a:defRPr>
                      </a:lvl3pPr>
                      <a:lvl4pPr marL="1600200" indent="-228600" algn="l" defTabSz="457200" rtl="0" eaLnBrk="1" latinLnBrk="0" hangingPunct="1">
                        <a:spcBef>
                          <a:spcPts val="300"/>
                        </a:spcBef>
                        <a:buClr>
                          <a:schemeClr val="accent2"/>
                        </a:buClr>
                        <a:buSzPct val="80000"/>
                        <a:buFont typeface="Lucida Grande" charset="0"/>
                        <a:defRPr sz="1400" kern="1200">
                          <a:solidFill>
                            <a:srgbClr val="3C536F"/>
                          </a:solidFill>
                          <a:latin typeface="Franklin Gothic Book" charset="0"/>
                          <a:ea typeface=""/>
                          <a:cs typeface=""/>
                        </a:defRPr>
                      </a:lvl4pPr>
                      <a:lvl5pPr marL="2057400" indent="-228600" algn="l" defTabSz="457200" rtl="0" eaLnBrk="1" latinLnBrk="0" hangingPunct="1">
                        <a:spcBef>
                          <a:spcPts val="300"/>
                        </a:spcBef>
                        <a:buClr>
                          <a:schemeClr val="accent2"/>
                        </a:buClr>
                        <a:buSzPct val="80000"/>
                        <a:buFont typeface="Lucida Grande" charset="0"/>
                        <a:defRPr sz="1200" kern="1200">
                          <a:solidFill>
                            <a:srgbClr val="3C536F"/>
                          </a:solidFill>
                          <a:latin typeface="Franklin Gothic Book" charset="0"/>
                          <a:ea typeface=""/>
                          <a:cs typeface=""/>
                        </a:defRPr>
                      </a:lvl5pPr>
                      <a:lvl6pPr marL="25146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6pPr>
                      <a:lvl7pPr marL="29718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7pPr>
                      <a:lvl8pPr marL="34290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8pPr>
                      <a:lvl9pPr marL="38862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x-none" sz="1000" b="0" i="0" u="none" strike="noStrike" cap="none" normalizeH="0" baseline="0" dirty="0">
                          <a:ln>
                            <a:noFill/>
                          </a:ln>
                          <a:solidFill>
                            <a:srgbClr val="000000"/>
                          </a:solidFill>
                          <a:effectLst/>
                          <a:latin typeface="Amazon Ember Regular"/>
                          <a:ea typeface="Arial" charset="0"/>
                          <a:cs typeface="Arial" charset="0"/>
                        </a:rPr>
                        <a:t>The overall engagement status is currently Yellow due to our Velocity Metrics.</a:t>
                      </a:r>
                    </a:p>
                  </a:txBody>
                  <a:tcPr marL="68580" marR="68580" marT="0" marB="0"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1"/>
                  </a:ext>
                </a:extLst>
              </a:tr>
            </a:tbl>
          </a:graphicData>
        </a:graphic>
      </p:graphicFrame>
      <p:sp>
        <p:nvSpPr>
          <p:cNvPr id="73" name="Oval 72"/>
          <p:cNvSpPr/>
          <p:nvPr/>
        </p:nvSpPr>
        <p:spPr>
          <a:xfrm>
            <a:off x="677223" y="540544"/>
            <a:ext cx="224808" cy="228600"/>
          </a:xfrm>
          <a:prstGeom prst="ellipse">
            <a:avLst/>
          </a:prstGeom>
          <a:solidFill>
            <a:srgbClr val="FFFF00"/>
          </a:solidFill>
          <a:ln>
            <a:noFill/>
          </a:ln>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rgbClr val="506E94">
                <a:shade val="25000"/>
                <a:satMod val="150000"/>
              </a:srgbClr>
            </a:contourClr>
          </a:sp3d>
        </p:spPr>
        <p:txBody>
          <a:bodyPr anchor="ct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x-none" altLang="x-none" sz="1800" b="0" i="0" u="none" strike="noStrike" kern="0" cap="none" spc="0" normalizeH="0" baseline="0" noProof="0">
              <a:ln>
                <a:noFill/>
              </a:ln>
              <a:solidFill>
                <a:srgbClr val="FFFFFF"/>
              </a:solidFill>
              <a:effectLst/>
              <a:uLnTx/>
              <a:uFillTx/>
              <a:latin typeface="Franklin Gothic Book" charset="0"/>
              <a:ea typeface="Arial" charset="0"/>
              <a:cs typeface="Arial" charset="0"/>
            </a:endParaRPr>
          </a:p>
        </p:txBody>
      </p:sp>
      <p:sp>
        <p:nvSpPr>
          <p:cNvPr id="74" name="Left-Right Arrow 73"/>
          <p:cNvSpPr/>
          <p:nvPr/>
        </p:nvSpPr>
        <p:spPr>
          <a:xfrm>
            <a:off x="952438" y="559582"/>
            <a:ext cx="277541" cy="165307"/>
          </a:xfrm>
          <a:prstGeom prst="lef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2" name="Down Arrow 1"/>
          <p:cNvSpPr/>
          <p:nvPr/>
        </p:nvSpPr>
        <p:spPr>
          <a:xfrm rot="10800000">
            <a:off x="4919129" y="1606625"/>
            <a:ext cx="179460" cy="341832"/>
          </a:xfrm>
          <a:prstGeom prst="down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graphicFrame>
        <p:nvGraphicFramePr>
          <p:cNvPr id="24" name="Content Placeholder 4"/>
          <p:cNvGraphicFramePr>
            <a:graphicFrameLocks/>
          </p:cNvGraphicFramePr>
          <p:nvPr>
            <p:extLst>
              <p:ext uri="{D42A27DB-BD31-4B8C-83A1-F6EECF244321}">
                <p14:modId xmlns:p14="http://schemas.microsoft.com/office/powerpoint/2010/main" val="675230373"/>
              </p:ext>
            </p:extLst>
          </p:nvPr>
        </p:nvGraphicFramePr>
        <p:xfrm>
          <a:off x="605768" y="2304151"/>
          <a:ext cx="3812759" cy="1309454"/>
        </p:xfrm>
        <a:graphic>
          <a:graphicData uri="http://schemas.openxmlformats.org/drawingml/2006/table">
            <a:tbl>
              <a:tblPr/>
              <a:tblGrid>
                <a:gridCol w="628612">
                  <a:extLst>
                    <a:ext uri="{9D8B030D-6E8A-4147-A177-3AD203B41FA5}">
                      <a16:colId xmlns:a16="http://schemas.microsoft.com/office/drawing/2014/main" val="20001"/>
                    </a:ext>
                  </a:extLst>
                </a:gridCol>
                <a:gridCol w="3184147">
                  <a:extLst>
                    <a:ext uri="{9D8B030D-6E8A-4147-A177-3AD203B41FA5}">
                      <a16:colId xmlns:a16="http://schemas.microsoft.com/office/drawing/2014/main" val="20003"/>
                    </a:ext>
                  </a:extLst>
                </a:gridCol>
              </a:tblGrid>
              <a:tr h="353748">
                <a:tc gridSpan="2">
                  <a:txBody>
                    <a:bodyPr/>
                    <a:lstStyle>
                      <a:lvl1pPr marL="0" algn="l" defTabSz="457200" rtl="0" eaLnBrk="1" latinLnBrk="0" hangingPunct="1">
                        <a:spcAft>
                          <a:spcPts val="600"/>
                        </a:spcAft>
                        <a:buFont typeface="Arial" charset="0"/>
                        <a:defRPr sz="2000" kern="1200">
                          <a:solidFill>
                            <a:srgbClr val="3C536F"/>
                          </a:solidFill>
                          <a:latin typeface="Franklin Gothic Book" charset="0"/>
                          <a:ea typeface=""/>
                          <a:cs typeface=""/>
                        </a:defRPr>
                      </a:lvl1pPr>
                      <a:lvl2pPr marL="742950" indent="-285750" algn="l" defTabSz="457200" rtl="0" eaLnBrk="1" latinLnBrk="0" hangingPunct="1">
                        <a:spcBef>
                          <a:spcPts val="300"/>
                        </a:spcBef>
                        <a:buClr>
                          <a:schemeClr val="accent2"/>
                        </a:buClr>
                        <a:buSzPct val="80000"/>
                        <a:buFont typeface="Lucida Grande" charset="0"/>
                        <a:defRPr sz="1800" kern="1200">
                          <a:solidFill>
                            <a:srgbClr val="3C536F"/>
                          </a:solidFill>
                          <a:latin typeface="Franklin Gothic Book" charset="0"/>
                          <a:ea typeface=""/>
                          <a:cs typeface=""/>
                        </a:defRPr>
                      </a:lvl2pPr>
                      <a:lvl3pPr marL="1143000" indent="-228600" algn="l" defTabSz="457200" rtl="0" eaLnBrk="1" latinLnBrk="0" hangingPunct="1">
                        <a:spcBef>
                          <a:spcPts val="300"/>
                        </a:spcBef>
                        <a:buClr>
                          <a:schemeClr val="accent2"/>
                        </a:buClr>
                        <a:buSzPct val="80000"/>
                        <a:buFont typeface="Lucida Grande" charset="0"/>
                        <a:defRPr sz="1600" kern="1200">
                          <a:solidFill>
                            <a:srgbClr val="3C536F"/>
                          </a:solidFill>
                          <a:latin typeface="Franklin Gothic Book" charset="0"/>
                          <a:ea typeface=""/>
                          <a:cs typeface=""/>
                        </a:defRPr>
                      </a:lvl3pPr>
                      <a:lvl4pPr marL="1600200" indent="-228600" algn="l" defTabSz="457200" rtl="0" eaLnBrk="1" latinLnBrk="0" hangingPunct="1">
                        <a:spcBef>
                          <a:spcPts val="300"/>
                        </a:spcBef>
                        <a:buClr>
                          <a:schemeClr val="accent2"/>
                        </a:buClr>
                        <a:buSzPct val="80000"/>
                        <a:buFont typeface="Lucida Grande" charset="0"/>
                        <a:defRPr sz="1400" kern="1200">
                          <a:solidFill>
                            <a:srgbClr val="3C536F"/>
                          </a:solidFill>
                          <a:latin typeface="Franklin Gothic Book" charset="0"/>
                          <a:ea typeface=""/>
                          <a:cs typeface=""/>
                        </a:defRPr>
                      </a:lvl4pPr>
                      <a:lvl5pPr marL="2057400" indent="-228600" algn="l" defTabSz="457200" rtl="0" eaLnBrk="1" latinLnBrk="0" hangingPunct="1">
                        <a:spcBef>
                          <a:spcPts val="300"/>
                        </a:spcBef>
                        <a:buClr>
                          <a:schemeClr val="accent2"/>
                        </a:buClr>
                        <a:buSzPct val="80000"/>
                        <a:buFont typeface="Lucida Grande" charset="0"/>
                        <a:defRPr sz="1200" kern="1200">
                          <a:solidFill>
                            <a:srgbClr val="3C536F"/>
                          </a:solidFill>
                          <a:latin typeface="Franklin Gothic Book" charset="0"/>
                          <a:ea typeface=""/>
                          <a:cs typeface=""/>
                        </a:defRPr>
                      </a:lvl5pPr>
                      <a:lvl6pPr marL="25146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6pPr>
                      <a:lvl7pPr marL="29718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7pPr>
                      <a:lvl8pPr marL="34290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8pPr>
                      <a:lvl9pPr marL="38862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1200" b="0" i="0" u="none" strike="noStrike" kern="1200" cap="none" normalizeH="0" baseline="0" dirty="0">
                          <a:ln>
                            <a:noFill/>
                          </a:ln>
                          <a:solidFill>
                            <a:schemeClr val="bg1"/>
                          </a:solidFill>
                          <a:effectLst/>
                          <a:latin typeface="Amazon Ember Regular"/>
                          <a:ea typeface="Arial" charset="0"/>
                          <a:cs typeface="Arial" charset="0"/>
                        </a:rPr>
                        <a:t>Database Pipeline</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a:noFill/>
                    </a:lnTlToBr>
                    <a:lnBlToTr>
                      <a:noFill/>
                    </a:lnBlToTr>
                    <a:solidFill>
                      <a:schemeClr val="accent3">
                        <a:lumMod val="75000"/>
                      </a:schemeClr>
                    </a:solidFill>
                  </a:tcPr>
                </a:tc>
                <a:tc hMerge="1">
                  <a:txBody>
                    <a:bodyPr/>
                    <a:lstStyle>
                      <a:lvl1pPr marL="0" algn="l" defTabSz="457200" rtl="0" eaLnBrk="1" latinLnBrk="0" hangingPunct="1">
                        <a:spcAft>
                          <a:spcPts val="600"/>
                        </a:spcAft>
                        <a:buFont typeface="Arial" charset="0"/>
                        <a:defRPr sz="2000" kern="1200">
                          <a:solidFill>
                            <a:srgbClr val="3C536F"/>
                          </a:solidFill>
                          <a:latin typeface="Franklin Gothic Book" charset="0"/>
                          <a:ea typeface=""/>
                          <a:cs typeface=""/>
                        </a:defRPr>
                      </a:lvl1pPr>
                      <a:lvl2pPr marL="742950" indent="-285750" algn="l" defTabSz="457200" rtl="0" eaLnBrk="1" latinLnBrk="0" hangingPunct="1">
                        <a:spcBef>
                          <a:spcPts val="300"/>
                        </a:spcBef>
                        <a:buClr>
                          <a:schemeClr val="accent2"/>
                        </a:buClr>
                        <a:buSzPct val="80000"/>
                        <a:buFont typeface="Lucida Grande" charset="0"/>
                        <a:defRPr sz="1800" kern="1200">
                          <a:solidFill>
                            <a:srgbClr val="3C536F"/>
                          </a:solidFill>
                          <a:latin typeface="Franklin Gothic Book" charset="0"/>
                          <a:ea typeface=""/>
                          <a:cs typeface=""/>
                        </a:defRPr>
                      </a:lvl2pPr>
                      <a:lvl3pPr marL="1143000" indent="-228600" algn="l" defTabSz="457200" rtl="0" eaLnBrk="1" latinLnBrk="0" hangingPunct="1">
                        <a:spcBef>
                          <a:spcPts val="300"/>
                        </a:spcBef>
                        <a:buClr>
                          <a:schemeClr val="accent2"/>
                        </a:buClr>
                        <a:buSzPct val="80000"/>
                        <a:buFont typeface="Lucida Grande" charset="0"/>
                        <a:defRPr sz="1600" kern="1200">
                          <a:solidFill>
                            <a:srgbClr val="3C536F"/>
                          </a:solidFill>
                          <a:latin typeface="Franklin Gothic Book" charset="0"/>
                          <a:ea typeface=""/>
                          <a:cs typeface=""/>
                        </a:defRPr>
                      </a:lvl3pPr>
                      <a:lvl4pPr marL="1600200" indent="-228600" algn="l" defTabSz="457200" rtl="0" eaLnBrk="1" latinLnBrk="0" hangingPunct="1">
                        <a:spcBef>
                          <a:spcPts val="300"/>
                        </a:spcBef>
                        <a:buClr>
                          <a:schemeClr val="accent2"/>
                        </a:buClr>
                        <a:buSzPct val="80000"/>
                        <a:buFont typeface="Lucida Grande" charset="0"/>
                        <a:defRPr sz="1400" kern="1200">
                          <a:solidFill>
                            <a:srgbClr val="3C536F"/>
                          </a:solidFill>
                          <a:latin typeface="Franklin Gothic Book" charset="0"/>
                          <a:ea typeface=""/>
                          <a:cs typeface=""/>
                        </a:defRPr>
                      </a:lvl4pPr>
                      <a:lvl5pPr marL="2057400" indent="-228600" algn="l" defTabSz="457200" rtl="0" eaLnBrk="1" latinLnBrk="0" hangingPunct="1">
                        <a:spcBef>
                          <a:spcPts val="300"/>
                        </a:spcBef>
                        <a:buClr>
                          <a:schemeClr val="accent2"/>
                        </a:buClr>
                        <a:buSzPct val="80000"/>
                        <a:buFont typeface="Lucida Grande" charset="0"/>
                        <a:defRPr sz="1200" kern="1200">
                          <a:solidFill>
                            <a:srgbClr val="3C536F"/>
                          </a:solidFill>
                          <a:latin typeface="Franklin Gothic Book" charset="0"/>
                          <a:ea typeface=""/>
                          <a:cs typeface=""/>
                        </a:defRPr>
                      </a:lvl5pPr>
                      <a:lvl6pPr marL="25146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6pPr>
                      <a:lvl7pPr marL="29718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7pPr>
                      <a:lvl8pPr marL="34290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8pPr>
                      <a:lvl9pPr marL="38862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x-none" sz="1000" b="0" i="0" u="none" strike="noStrike" kern="1200" cap="none" normalizeH="0" baseline="0" dirty="0">
                        <a:ln>
                          <a:noFill/>
                        </a:ln>
                        <a:solidFill>
                          <a:schemeClr val="bg1"/>
                        </a:solidFill>
                        <a:effectLst/>
                        <a:latin typeface="Amazon Ember Regular"/>
                        <a:ea typeface="Arial" charset="0"/>
                        <a:cs typeface="Arial"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chemeClr val="accent3">
                        <a:lumMod val="75000"/>
                      </a:schemeClr>
                    </a:solidFill>
                  </a:tcPr>
                </a:tc>
                <a:extLst>
                  <a:ext uri="{0D108BD9-81ED-4DB2-BD59-A6C34878D82A}">
                    <a16:rowId xmlns:a16="http://schemas.microsoft.com/office/drawing/2014/main" val="10000"/>
                  </a:ext>
                </a:extLst>
              </a:tr>
              <a:tr h="955706">
                <a:tc>
                  <a:txBody>
                    <a:bodyPr/>
                    <a:lstStyle>
                      <a:lvl1pPr marL="0" algn="l" defTabSz="457200" rtl="0" eaLnBrk="1" latinLnBrk="0" hangingPunct="1">
                        <a:spcAft>
                          <a:spcPts val="600"/>
                        </a:spcAft>
                        <a:buFont typeface="Arial" charset="0"/>
                        <a:defRPr sz="2000" kern="1200">
                          <a:solidFill>
                            <a:srgbClr val="3C536F"/>
                          </a:solidFill>
                          <a:latin typeface="Franklin Gothic Book" charset="0"/>
                          <a:ea typeface=""/>
                          <a:cs typeface=""/>
                        </a:defRPr>
                      </a:lvl1pPr>
                      <a:lvl2pPr marL="742950" indent="-285750" algn="l" defTabSz="457200" rtl="0" eaLnBrk="1" latinLnBrk="0" hangingPunct="1">
                        <a:spcBef>
                          <a:spcPts val="300"/>
                        </a:spcBef>
                        <a:buClr>
                          <a:schemeClr val="accent2"/>
                        </a:buClr>
                        <a:buSzPct val="80000"/>
                        <a:buFont typeface="Lucida Grande" charset="0"/>
                        <a:defRPr sz="1800" kern="1200">
                          <a:solidFill>
                            <a:srgbClr val="3C536F"/>
                          </a:solidFill>
                          <a:latin typeface="Franklin Gothic Book" charset="0"/>
                          <a:ea typeface=""/>
                          <a:cs typeface=""/>
                        </a:defRPr>
                      </a:lvl2pPr>
                      <a:lvl3pPr marL="1143000" indent="-228600" algn="l" defTabSz="457200" rtl="0" eaLnBrk="1" latinLnBrk="0" hangingPunct="1">
                        <a:spcBef>
                          <a:spcPts val="300"/>
                        </a:spcBef>
                        <a:buClr>
                          <a:schemeClr val="accent2"/>
                        </a:buClr>
                        <a:buSzPct val="80000"/>
                        <a:buFont typeface="Lucida Grande" charset="0"/>
                        <a:defRPr sz="1600" kern="1200">
                          <a:solidFill>
                            <a:srgbClr val="3C536F"/>
                          </a:solidFill>
                          <a:latin typeface="Franklin Gothic Book" charset="0"/>
                          <a:ea typeface=""/>
                          <a:cs typeface=""/>
                        </a:defRPr>
                      </a:lvl3pPr>
                      <a:lvl4pPr marL="1600200" indent="-228600" algn="l" defTabSz="457200" rtl="0" eaLnBrk="1" latinLnBrk="0" hangingPunct="1">
                        <a:spcBef>
                          <a:spcPts val="300"/>
                        </a:spcBef>
                        <a:buClr>
                          <a:schemeClr val="accent2"/>
                        </a:buClr>
                        <a:buSzPct val="80000"/>
                        <a:buFont typeface="Lucida Grande" charset="0"/>
                        <a:defRPr sz="1400" kern="1200">
                          <a:solidFill>
                            <a:srgbClr val="3C536F"/>
                          </a:solidFill>
                          <a:latin typeface="Franklin Gothic Book" charset="0"/>
                          <a:ea typeface=""/>
                          <a:cs typeface=""/>
                        </a:defRPr>
                      </a:lvl4pPr>
                      <a:lvl5pPr marL="2057400" indent="-228600" algn="l" defTabSz="457200" rtl="0" eaLnBrk="1" latinLnBrk="0" hangingPunct="1">
                        <a:spcBef>
                          <a:spcPts val="300"/>
                        </a:spcBef>
                        <a:buClr>
                          <a:schemeClr val="accent2"/>
                        </a:buClr>
                        <a:buSzPct val="80000"/>
                        <a:buFont typeface="Lucida Grande" charset="0"/>
                        <a:defRPr sz="1200" kern="1200">
                          <a:solidFill>
                            <a:srgbClr val="3C536F"/>
                          </a:solidFill>
                          <a:latin typeface="Franklin Gothic Book" charset="0"/>
                          <a:ea typeface=""/>
                          <a:cs typeface=""/>
                        </a:defRPr>
                      </a:lvl5pPr>
                      <a:lvl6pPr marL="25146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6pPr>
                      <a:lvl7pPr marL="29718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7pPr>
                      <a:lvl8pPr marL="34290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8pPr>
                      <a:lvl9pPr marL="38862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9p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altLang="x-none" sz="1200" b="0" i="0" u="none" strike="noStrike" cap="none" normalizeH="0" baseline="0" dirty="0">
                        <a:ln>
                          <a:noFill/>
                        </a:ln>
                        <a:solidFill>
                          <a:srgbClr val="000000"/>
                        </a:solidFill>
                        <a:effectLst/>
                        <a:latin typeface="Amazon Ember Regular"/>
                        <a:ea typeface="Arial" charset="0"/>
                        <a:cs typeface="Arial" charset="0"/>
                      </a:endParaRPr>
                    </a:p>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x-none" sz="1200" b="0" i="0" u="none" strike="noStrike" cap="none" normalizeH="0" baseline="0" dirty="0">
                          <a:ln>
                            <a:noFill/>
                          </a:ln>
                          <a:solidFill>
                            <a:srgbClr val="000000"/>
                          </a:solidFill>
                          <a:effectLst/>
                          <a:latin typeface="Amazon Ember Regular"/>
                          <a:ea typeface="Arial" charset="0"/>
                          <a:cs typeface="Arial" charset="0"/>
                        </a:rPr>
                        <a:t> </a:t>
                      </a:r>
                      <a:endParaRPr kumimoji="0" lang="en-US" altLang="x-none" sz="1800" b="0" i="0" u="none" strike="noStrike" cap="none" normalizeH="0" baseline="0" dirty="0">
                        <a:ln>
                          <a:noFill/>
                        </a:ln>
                        <a:solidFill>
                          <a:srgbClr val="000000"/>
                        </a:solidFill>
                        <a:effectLst/>
                        <a:latin typeface="Amazon Ember Regular"/>
                        <a:ea typeface="Calibri" charset="0"/>
                        <a:cs typeface="Calibri"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7D7D8"/>
                    </a:solidFill>
                  </a:tcPr>
                </a:tc>
                <a:tc>
                  <a:txBody>
                    <a:bodyPr/>
                    <a:lstStyle>
                      <a:lvl1pPr marL="0" algn="l" defTabSz="457200" rtl="0" eaLnBrk="1" latinLnBrk="0" hangingPunct="1">
                        <a:spcAft>
                          <a:spcPts val="600"/>
                        </a:spcAft>
                        <a:buFont typeface="Arial" charset="0"/>
                        <a:defRPr sz="2000" kern="1200">
                          <a:solidFill>
                            <a:srgbClr val="3C536F"/>
                          </a:solidFill>
                          <a:latin typeface="Franklin Gothic Book" charset="0"/>
                          <a:ea typeface=""/>
                          <a:cs typeface=""/>
                        </a:defRPr>
                      </a:lvl1pPr>
                      <a:lvl2pPr marL="742950" indent="-285750" algn="l" defTabSz="457200" rtl="0" eaLnBrk="1" latinLnBrk="0" hangingPunct="1">
                        <a:spcBef>
                          <a:spcPts val="300"/>
                        </a:spcBef>
                        <a:buClr>
                          <a:schemeClr val="accent2"/>
                        </a:buClr>
                        <a:buSzPct val="80000"/>
                        <a:buFont typeface="Lucida Grande" charset="0"/>
                        <a:defRPr sz="1800" kern="1200">
                          <a:solidFill>
                            <a:srgbClr val="3C536F"/>
                          </a:solidFill>
                          <a:latin typeface="Franklin Gothic Book" charset="0"/>
                          <a:ea typeface=""/>
                          <a:cs typeface=""/>
                        </a:defRPr>
                      </a:lvl2pPr>
                      <a:lvl3pPr marL="1143000" indent="-228600" algn="l" defTabSz="457200" rtl="0" eaLnBrk="1" latinLnBrk="0" hangingPunct="1">
                        <a:spcBef>
                          <a:spcPts val="300"/>
                        </a:spcBef>
                        <a:buClr>
                          <a:schemeClr val="accent2"/>
                        </a:buClr>
                        <a:buSzPct val="80000"/>
                        <a:buFont typeface="Lucida Grande" charset="0"/>
                        <a:defRPr sz="1600" kern="1200">
                          <a:solidFill>
                            <a:srgbClr val="3C536F"/>
                          </a:solidFill>
                          <a:latin typeface="Franklin Gothic Book" charset="0"/>
                          <a:ea typeface=""/>
                          <a:cs typeface=""/>
                        </a:defRPr>
                      </a:lvl3pPr>
                      <a:lvl4pPr marL="1600200" indent="-228600" algn="l" defTabSz="457200" rtl="0" eaLnBrk="1" latinLnBrk="0" hangingPunct="1">
                        <a:spcBef>
                          <a:spcPts val="300"/>
                        </a:spcBef>
                        <a:buClr>
                          <a:schemeClr val="accent2"/>
                        </a:buClr>
                        <a:buSzPct val="80000"/>
                        <a:buFont typeface="Lucida Grande" charset="0"/>
                        <a:defRPr sz="1400" kern="1200">
                          <a:solidFill>
                            <a:srgbClr val="3C536F"/>
                          </a:solidFill>
                          <a:latin typeface="Franklin Gothic Book" charset="0"/>
                          <a:ea typeface=""/>
                          <a:cs typeface=""/>
                        </a:defRPr>
                      </a:lvl4pPr>
                      <a:lvl5pPr marL="2057400" indent="-228600" algn="l" defTabSz="457200" rtl="0" eaLnBrk="1" latinLnBrk="0" hangingPunct="1">
                        <a:spcBef>
                          <a:spcPts val="300"/>
                        </a:spcBef>
                        <a:buClr>
                          <a:schemeClr val="accent2"/>
                        </a:buClr>
                        <a:buSzPct val="80000"/>
                        <a:buFont typeface="Lucida Grande" charset="0"/>
                        <a:defRPr sz="1200" kern="1200">
                          <a:solidFill>
                            <a:srgbClr val="3C536F"/>
                          </a:solidFill>
                          <a:latin typeface="Franklin Gothic Book" charset="0"/>
                          <a:ea typeface=""/>
                          <a:cs typeface=""/>
                        </a:defRPr>
                      </a:lvl5pPr>
                      <a:lvl6pPr marL="25146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6pPr>
                      <a:lvl7pPr marL="29718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7pPr>
                      <a:lvl8pPr marL="34290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8pPr>
                      <a:lvl9pPr marL="38862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x-none" sz="1000" b="0" i="0" u="none" strike="noStrike" cap="none" normalizeH="0" baseline="0" dirty="0">
                          <a:ln>
                            <a:noFill/>
                          </a:ln>
                          <a:solidFill>
                            <a:srgbClr val="000000"/>
                          </a:solidFill>
                          <a:effectLst/>
                          <a:latin typeface="Amazon Ember Regular"/>
                          <a:ea typeface="Arial" charset="0"/>
                          <a:cs typeface="Arial" charset="0"/>
                        </a:rPr>
                        <a:t>There are currently databases in the pipeline to keep the team engaged through July. Customer is working to firm-up remaining pipeline for 2021. </a:t>
                      </a:r>
                    </a:p>
                  </a:txBody>
                  <a:tcPr marL="68580" marR="68580" marT="0" marB="0"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1"/>
                  </a:ext>
                </a:extLst>
              </a:tr>
            </a:tbl>
          </a:graphicData>
        </a:graphic>
      </p:graphicFrame>
      <p:sp>
        <p:nvSpPr>
          <p:cNvPr id="25" name="Oval 24"/>
          <p:cNvSpPr/>
          <p:nvPr/>
        </p:nvSpPr>
        <p:spPr>
          <a:xfrm>
            <a:off x="674897" y="3039825"/>
            <a:ext cx="224808" cy="228600"/>
          </a:xfrm>
          <a:prstGeom prst="ellipse">
            <a:avLst/>
          </a:prstGeom>
          <a:solidFill>
            <a:srgbClr val="FFFF00"/>
          </a:solidFill>
          <a:ln>
            <a:noFill/>
          </a:ln>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rgbClr val="506E94">
                <a:shade val="25000"/>
                <a:satMod val="150000"/>
              </a:srgbClr>
            </a:contourClr>
          </a:sp3d>
        </p:spPr>
        <p:txBody>
          <a:bodyPr anchor="ct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x-none" altLang="x-none" sz="1800" b="0" i="0" u="none" strike="noStrike" kern="0" cap="none" spc="0" normalizeH="0" baseline="0" noProof="0">
              <a:ln>
                <a:noFill/>
              </a:ln>
              <a:solidFill>
                <a:srgbClr val="FFFFFF"/>
              </a:solidFill>
              <a:effectLst/>
              <a:uLnTx/>
              <a:uFillTx/>
              <a:latin typeface="Franklin Gothic Book" charset="0"/>
              <a:ea typeface="Arial" charset="0"/>
              <a:cs typeface="Arial" charset="0"/>
            </a:endParaRPr>
          </a:p>
        </p:txBody>
      </p:sp>
      <p:sp>
        <p:nvSpPr>
          <p:cNvPr id="26" name="Left-Right Arrow 25"/>
          <p:cNvSpPr/>
          <p:nvPr/>
        </p:nvSpPr>
        <p:spPr>
          <a:xfrm>
            <a:off x="952438" y="3071471"/>
            <a:ext cx="277541" cy="165307"/>
          </a:xfrm>
          <a:prstGeom prst="lef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graphicFrame>
        <p:nvGraphicFramePr>
          <p:cNvPr id="27" name="Content Placeholder 4"/>
          <p:cNvGraphicFramePr>
            <a:graphicFrameLocks/>
          </p:cNvGraphicFramePr>
          <p:nvPr>
            <p:extLst>
              <p:ext uri="{D42A27DB-BD31-4B8C-83A1-F6EECF244321}">
                <p14:modId xmlns:p14="http://schemas.microsoft.com/office/powerpoint/2010/main" val="3197120802"/>
              </p:ext>
            </p:extLst>
          </p:nvPr>
        </p:nvGraphicFramePr>
        <p:xfrm>
          <a:off x="605767" y="3609539"/>
          <a:ext cx="3812759" cy="1309454"/>
        </p:xfrm>
        <a:graphic>
          <a:graphicData uri="http://schemas.openxmlformats.org/drawingml/2006/table">
            <a:tbl>
              <a:tblPr/>
              <a:tblGrid>
                <a:gridCol w="628612">
                  <a:extLst>
                    <a:ext uri="{9D8B030D-6E8A-4147-A177-3AD203B41FA5}">
                      <a16:colId xmlns:a16="http://schemas.microsoft.com/office/drawing/2014/main" val="20001"/>
                    </a:ext>
                  </a:extLst>
                </a:gridCol>
                <a:gridCol w="3184147">
                  <a:extLst>
                    <a:ext uri="{9D8B030D-6E8A-4147-A177-3AD203B41FA5}">
                      <a16:colId xmlns:a16="http://schemas.microsoft.com/office/drawing/2014/main" val="20003"/>
                    </a:ext>
                  </a:extLst>
                </a:gridCol>
              </a:tblGrid>
              <a:tr h="353748">
                <a:tc gridSpan="2">
                  <a:txBody>
                    <a:bodyPr/>
                    <a:lstStyle>
                      <a:lvl1pPr marL="0" algn="l" defTabSz="457200" rtl="0" eaLnBrk="1" latinLnBrk="0" hangingPunct="1">
                        <a:spcAft>
                          <a:spcPts val="600"/>
                        </a:spcAft>
                        <a:buFont typeface="Arial" charset="0"/>
                        <a:defRPr sz="2000" kern="1200">
                          <a:solidFill>
                            <a:srgbClr val="3C536F"/>
                          </a:solidFill>
                          <a:latin typeface="Franklin Gothic Book" charset="0"/>
                          <a:ea typeface=""/>
                          <a:cs typeface=""/>
                        </a:defRPr>
                      </a:lvl1pPr>
                      <a:lvl2pPr marL="742950" indent="-285750" algn="l" defTabSz="457200" rtl="0" eaLnBrk="1" latinLnBrk="0" hangingPunct="1">
                        <a:spcBef>
                          <a:spcPts val="300"/>
                        </a:spcBef>
                        <a:buClr>
                          <a:schemeClr val="accent2"/>
                        </a:buClr>
                        <a:buSzPct val="80000"/>
                        <a:buFont typeface="Lucida Grande" charset="0"/>
                        <a:defRPr sz="1800" kern="1200">
                          <a:solidFill>
                            <a:srgbClr val="3C536F"/>
                          </a:solidFill>
                          <a:latin typeface="Franklin Gothic Book" charset="0"/>
                          <a:ea typeface=""/>
                          <a:cs typeface=""/>
                        </a:defRPr>
                      </a:lvl2pPr>
                      <a:lvl3pPr marL="1143000" indent="-228600" algn="l" defTabSz="457200" rtl="0" eaLnBrk="1" latinLnBrk="0" hangingPunct="1">
                        <a:spcBef>
                          <a:spcPts val="300"/>
                        </a:spcBef>
                        <a:buClr>
                          <a:schemeClr val="accent2"/>
                        </a:buClr>
                        <a:buSzPct val="80000"/>
                        <a:buFont typeface="Lucida Grande" charset="0"/>
                        <a:defRPr sz="1600" kern="1200">
                          <a:solidFill>
                            <a:srgbClr val="3C536F"/>
                          </a:solidFill>
                          <a:latin typeface="Franklin Gothic Book" charset="0"/>
                          <a:ea typeface=""/>
                          <a:cs typeface=""/>
                        </a:defRPr>
                      </a:lvl3pPr>
                      <a:lvl4pPr marL="1600200" indent="-228600" algn="l" defTabSz="457200" rtl="0" eaLnBrk="1" latinLnBrk="0" hangingPunct="1">
                        <a:spcBef>
                          <a:spcPts val="300"/>
                        </a:spcBef>
                        <a:buClr>
                          <a:schemeClr val="accent2"/>
                        </a:buClr>
                        <a:buSzPct val="80000"/>
                        <a:buFont typeface="Lucida Grande" charset="0"/>
                        <a:defRPr sz="1400" kern="1200">
                          <a:solidFill>
                            <a:srgbClr val="3C536F"/>
                          </a:solidFill>
                          <a:latin typeface="Franklin Gothic Book" charset="0"/>
                          <a:ea typeface=""/>
                          <a:cs typeface=""/>
                        </a:defRPr>
                      </a:lvl4pPr>
                      <a:lvl5pPr marL="2057400" indent="-228600" algn="l" defTabSz="457200" rtl="0" eaLnBrk="1" latinLnBrk="0" hangingPunct="1">
                        <a:spcBef>
                          <a:spcPts val="300"/>
                        </a:spcBef>
                        <a:buClr>
                          <a:schemeClr val="accent2"/>
                        </a:buClr>
                        <a:buSzPct val="80000"/>
                        <a:buFont typeface="Lucida Grande" charset="0"/>
                        <a:defRPr sz="1200" kern="1200">
                          <a:solidFill>
                            <a:srgbClr val="3C536F"/>
                          </a:solidFill>
                          <a:latin typeface="Franklin Gothic Book" charset="0"/>
                          <a:ea typeface=""/>
                          <a:cs typeface=""/>
                        </a:defRPr>
                      </a:lvl5pPr>
                      <a:lvl6pPr marL="25146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6pPr>
                      <a:lvl7pPr marL="29718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7pPr>
                      <a:lvl8pPr marL="34290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8pPr>
                      <a:lvl9pPr marL="38862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1200" b="0" i="0" u="none" strike="noStrike" kern="1200" cap="none" normalizeH="0" baseline="0" dirty="0">
                          <a:ln>
                            <a:noFill/>
                          </a:ln>
                          <a:solidFill>
                            <a:schemeClr val="bg1"/>
                          </a:solidFill>
                          <a:effectLst/>
                          <a:latin typeface="Amazon Ember Regular"/>
                          <a:ea typeface="Arial" charset="0"/>
                          <a:cs typeface="Arial" charset="0"/>
                        </a:rPr>
                        <a:t>Resources</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a:noFill/>
                    </a:lnTlToBr>
                    <a:lnBlToTr>
                      <a:noFill/>
                    </a:lnBlToTr>
                    <a:solidFill>
                      <a:schemeClr val="accent3">
                        <a:lumMod val="75000"/>
                      </a:schemeClr>
                    </a:solidFill>
                  </a:tcPr>
                </a:tc>
                <a:tc hMerge="1">
                  <a:txBody>
                    <a:bodyPr/>
                    <a:lstStyle>
                      <a:lvl1pPr marL="0" algn="l" defTabSz="457200" rtl="0" eaLnBrk="1" latinLnBrk="0" hangingPunct="1">
                        <a:spcAft>
                          <a:spcPts val="600"/>
                        </a:spcAft>
                        <a:buFont typeface="Arial" charset="0"/>
                        <a:defRPr sz="2000" kern="1200">
                          <a:solidFill>
                            <a:srgbClr val="3C536F"/>
                          </a:solidFill>
                          <a:latin typeface="Franklin Gothic Book" charset="0"/>
                          <a:ea typeface=""/>
                          <a:cs typeface=""/>
                        </a:defRPr>
                      </a:lvl1pPr>
                      <a:lvl2pPr marL="742950" indent="-285750" algn="l" defTabSz="457200" rtl="0" eaLnBrk="1" latinLnBrk="0" hangingPunct="1">
                        <a:spcBef>
                          <a:spcPts val="300"/>
                        </a:spcBef>
                        <a:buClr>
                          <a:schemeClr val="accent2"/>
                        </a:buClr>
                        <a:buSzPct val="80000"/>
                        <a:buFont typeface="Lucida Grande" charset="0"/>
                        <a:defRPr sz="1800" kern="1200">
                          <a:solidFill>
                            <a:srgbClr val="3C536F"/>
                          </a:solidFill>
                          <a:latin typeface="Franklin Gothic Book" charset="0"/>
                          <a:ea typeface=""/>
                          <a:cs typeface=""/>
                        </a:defRPr>
                      </a:lvl2pPr>
                      <a:lvl3pPr marL="1143000" indent="-228600" algn="l" defTabSz="457200" rtl="0" eaLnBrk="1" latinLnBrk="0" hangingPunct="1">
                        <a:spcBef>
                          <a:spcPts val="300"/>
                        </a:spcBef>
                        <a:buClr>
                          <a:schemeClr val="accent2"/>
                        </a:buClr>
                        <a:buSzPct val="80000"/>
                        <a:buFont typeface="Lucida Grande" charset="0"/>
                        <a:defRPr sz="1600" kern="1200">
                          <a:solidFill>
                            <a:srgbClr val="3C536F"/>
                          </a:solidFill>
                          <a:latin typeface="Franklin Gothic Book" charset="0"/>
                          <a:ea typeface=""/>
                          <a:cs typeface=""/>
                        </a:defRPr>
                      </a:lvl3pPr>
                      <a:lvl4pPr marL="1600200" indent="-228600" algn="l" defTabSz="457200" rtl="0" eaLnBrk="1" latinLnBrk="0" hangingPunct="1">
                        <a:spcBef>
                          <a:spcPts val="300"/>
                        </a:spcBef>
                        <a:buClr>
                          <a:schemeClr val="accent2"/>
                        </a:buClr>
                        <a:buSzPct val="80000"/>
                        <a:buFont typeface="Lucida Grande" charset="0"/>
                        <a:defRPr sz="1400" kern="1200">
                          <a:solidFill>
                            <a:srgbClr val="3C536F"/>
                          </a:solidFill>
                          <a:latin typeface="Franklin Gothic Book" charset="0"/>
                          <a:ea typeface=""/>
                          <a:cs typeface=""/>
                        </a:defRPr>
                      </a:lvl4pPr>
                      <a:lvl5pPr marL="2057400" indent="-228600" algn="l" defTabSz="457200" rtl="0" eaLnBrk="1" latinLnBrk="0" hangingPunct="1">
                        <a:spcBef>
                          <a:spcPts val="300"/>
                        </a:spcBef>
                        <a:buClr>
                          <a:schemeClr val="accent2"/>
                        </a:buClr>
                        <a:buSzPct val="80000"/>
                        <a:buFont typeface="Lucida Grande" charset="0"/>
                        <a:defRPr sz="1200" kern="1200">
                          <a:solidFill>
                            <a:srgbClr val="3C536F"/>
                          </a:solidFill>
                          <a:latin typeface="Franklin Gothic Book" charset="0"/>
                          <a:ea typeface=""/>
                          <a:cs typeface=""/>
                        </a:defRPr>
                      </a:lvl5pPr>
                      <a:lvl6pPr marL="25146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6pPr>
                      <a:lvl7pPr marL="29718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7pPr>
                      <a:lvl8pPr marL="34290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8pPr>
                      <a:lvl9pPr marL="38862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x-none" sz="1000" b="0" i="0" u="none" strike="noStrike" kern="1200" cap="none" normalizeH="0" baseline="0" dirty="0">
                        <a:ln>
                          <a:noFill/>
                        </a:ln>
                        <a:solidFill>
                          <a:schemeClr val="bg1"/>
                        </a:solidFill>
                        <a:effectLst/>
                        <a:latin typeface="Amazon Ember Regular"/>
                        <a:ea typeface="Arial" charset="0"/>
                        <a:cs typeface="Arial" charset="0"/>
                      </a:endParaRPr>
                    </a:p>
                  </a:txBody>
                  <a:tcPr marL="68580" marR="6858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chemeClr val="accent3">
                        <a:lumMod val="75000"/>
                      </a:schemeClr>
                    </a:solidFill>
                  </a:tcPr>
                </a:tc>
                <a:extLst>
                  <a:ext uri="{0D108BD9-81ED-4DB2-BD59-A6C34878D82A}">
                    <a16:rowId xmlns:a16="http://schemas.microsoft.com/office/drawing/2014/main" val="10000"/>
                  </a:ext>
                </a:extLst>
              </a:tr>
              <a:tr h="955706">
                <a:tc>
                  <a:txBody>
                    <a:bodyPr/>
                    <a:lstStyle>
                      <a:lvl1pPr marL="0" algn="l" defTabSz="457200" rtl="0" eaLnBrk="1" latinLnBrk="0" hangingPunct="1">
                        <a:spcAft>
                          <a:spcPts val="600"/>
                        </a:spcAft>
                        <a:buFont typeface="Arial" charset="0"/>
                        <a:defRPr sz="2000" kern="1200">
                          <a:solidFill>
                            <a:srgbClr val="3C536F"/>
                          </a:solidFill>
                          <a:latin typeface="Franklin Gothic Book" charset="0"/>
                          <a:ea typeface=""/>
                          <a:cs typeface=""/>
                        </a:defRPr>
                      </a:lvl1pPr>
                      <a:lvl2pPr marL="742950" indent="-285750" algn="l" defTabSz="457200" rtl="0" eaLnBrk="1" latinLnBrk="0" hangingPunct="1">
                        <a:spcBef>
                          <a:spcPts val="300"/>
                        </a:spcBef>
                        <a:buClr>
                          <a:schemeClr val="accent2"/>
                        </a:buClr>
                        <a:buSzPct val="80000"/>
                        <a:buFont typeface="Lucida Grande" charset="0"/>
                        <a:defRPr sz="1800" kern="1200">
                          <a:solidFill>
                            <a:srgbClr val="3C536F"/>
                          </a:solidFill>
                          <a:latin typeface="Franklin Gothic Book" charset="0"/>
                          <a:ea typeface=""/>
                          <a:cs typeface=""/>
                        </a:defRPr>
                      </a:lvl2pPr>
                      <a:lvl3pPr marL="1143000" indent="-228600" algn="l" defTabSz="457200" rtl="0" eaLnBrk="1" latinLnBrk="0" hangingPunct="1">
                        <a:spcBef>
                          <a:spcPts val="300"/>
                        </a:spcBef>
                        <a:buClr>
                          <a:schemeClr val="accent2"/>
                        </a:buClr>
                        <a:buSzPct val="80000"/>
                        <a:buFont typeface="Lucida Grande" charset="0"/>
                        <a:defRPr sz="1600" kern="1200">
                          <a:solidFill>
                            <a:srgbClr val="3C536F"/>
                          </a:solidFill>
                          <a:latin typeface="Franklin Gothic Book" charset="0"/>
                          <a:ea typeface=""/>
                          <a:cs typeface=""/>
                        </a:defRPr>
                      </a:lvl3pPr>
                      <a:lvl4pPr marL="1600200" indent="-228600" algn="l" defTabSz="457200" rtl="0" eaLnBrk="1" latinLnBrk="0" hangingPunct="1">
                        <a:spcBef>
                          <a:spcPts val="300"/>
                        </a:spcBef>
                        <a:buClr>
                          <a:schemeClr val="accent2"/>
                        </a:buClr>
                        <a:buSzPct val="80000"/>
                        <a:buFont typeface="Lucida Grande" charset="0"/>
                        <a:defRPr sz="1400" kern="1200">
                          <a:solidFill>
                            <a:srgbClr val="3C536F"/>
                          </a:solidFill>
                          <a:latin typeface="Franklin Gothic Book" charset="0"/>
                          <a:ea typeface=""/>
                          <a:cs typeface=""/>
                        </a:defRPr>
                      </a:lvl4pPr>
                      <a:lvl5pPr marL="2057400" indent="-228600" algn="l" defTabSz="457200" rtl="0" eaLnBrk="1" latinLnBrk="0" hangingPunct="1">
                        <a:spcBef>
                          <a:spcPts val="300"/>
                        </a:spcBef>
                        <a:buClr>
                          <a:schemeClr val="accent2"/>
                        </a:buClr>
                        <a:buSzPct val="80000"/>
                        <a:buFont typeface="Lucida Grande" charset="0"/>
                        <a:defRPr sz="1200" kern="1200">
                          <a:solidFill>
                            <a:srgbClr val="3C536F"/>
                          </a:solidFill>
                          <a:latin typeface="Franklin Gothic Book" charset="0"/>
                          <a:ea typeface=""/>
                          <a:cs typeface=""/>
                        </a:defRPr>
                      </a:lvl5pPr>
                      <a:lvl6pPr marL="25146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6pPr>
                      <a:lvl7pPr marL="29718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7pPr>
                      <a:lvl8pPr marL="34290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8pPr>
                      <a:lvl9pPr marL="38862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9p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altLang="x-none" sz="1200" b="0" i="0" u="none" strike="noStrike" cap="none" normalizeH="0" baseline="0" dirty="0">
                        <a:ln>
                          <a:noFill/>
                        </a:ln>
                        <a:solidFill>
                          <a:srgbClr val="000000"/>
                        </a:solidFill>
                        <a:effectLst/>
                        <a:latin typeface="Amazon Ember Regular"/>
                        <a:ea typeface="Arial" charset="0"/>
                        <a:cs typeface="Arial" charset="0"/>
                      </a:endParaRPr>
                    </a:p>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x-none" sz="1200" b="0" i="0" u="none" strike="noStrike" cap="none" normalizeH="0" baseline="0" dirty="0">
                          <a:ln>
                            <a:noFill/>
                          </a:ln>
                          <a:solidFill>
                            <a:srgbClr val="000000"/>
                          </a:solidFill>
                          <a:effectLst/>
                          <a:latin typeface="Amazon Ember Regular"/>
                          <a:ea typeface="Arial" charset="0"/>
                          <a:cs typeface="Arial" charset="0"/>
                        </a:rPr>
                        <a:t> </a:t>
                      </a:r>
                      <a:endParaRPr kumimoji="0" lang="en-US" altLang="x-none" sz="1800" b="0" i="0" u="none" strike="noStrike" cap="none" normalizeH="0" baseline="0" dirty="0">
                        <a:ln>
                          <a:noFill/>
                        </a:ln>
                        <a:solidFill>
                          <a:srgbClr val="000000"/>
                        </a:solidFill>
                        <a:effectLst/>
                        <a:latin typeface="Amazon Ember Regular"/>
                        <a:ea typeface="Calibri" charset="0"/>
                        <a:cs typeface="Calibri"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7D7D8"/>
                    </a:solidFill>
                  </a:tcPr>
                </a:tc>
                <a:tc>
                  <a:txBody>
                    <a:bodyPr/>
                    <a:lstStyle>
                      <a:lvl1pPr marL="0" algn="l" defTabSz="457200" rtl="0" eaLnBrk="1" latinLnBrk="0" hangingPunct="1">
                        <a:spcAft>
                          <a:spcPts val="600"/>
                        </a:spcAft>
                        <a:buFont typeface="Arial" charset="0"/>
                        <a:defRPr sz="2000" kern="1200">
                          <a:solidFill>
                            <a:srgbClr val="3C536F"/>
                          </a:solidFill>
                          <a:latin typeface="Franklin Gothic Book" charset="0"/>
                          <a:ea typeface=""/>
                          <a:cs typeface=""/>
                        </a:defRPr>
                      </a:lvl1pPr>
                      <a:lvl2pPr marL="742950" indent="-285750" algn="l" defTabSz="457200" rtl="0" eaLnBrk="1" latinLnBrk="0" hangingPunct="1">
                        <a:spcBef>
                          <a:spcPts val="300"/>
                        </a:spcBef>
                        <a:buClr>
                          <a:schemeClr val="accent2"/>
                        </a:buClr>
                        <a:buSzPct val="80000"/>
                        <a:buFont typeface="Lucida Grande" charset="0"/>
                        <a:defRPr sz="1800" kern="1200">
                          <a:solidFill>
                            <a:srgbClr val="3C536F"/>
                          </a:solidFill>
                          <a:latin typeface="Franklin Gothic Book" charset="0"/>
                          <a:ea typeface=""/>
                          <a:cs typeface=""/>
                        </a:defRPr>
                      </a:lvl2pPr>
                      <a:lvl3pPr marL="1143000" indent="-228600" algn="l" defTabSz="457200" rtl="0" eaLnBrk="1" latinLnBrk="0" hangingPunct="1">
                        <a:spcBef>
                          <a:spcPts val="300"/>
                        </a:spcBef>
                        <a:buClr>
                          <a:schemeClr val="accent2"/>
                        </a:buClr>
                        <a:buSzPct val="80000"/>
                        <a:buFont typeface="Lucida Grande" charset="0"/>
                        <a:defRPr sz="1600" kern="1200">
                          <a:solidFill>
                            <a:srgbClr val="3C536F"/>
                          </a:solidFill>
                          <a:latin typeface="Franklin Gothic Book" charset="0"/>
                          <a:ea typeface=""/>
                          <a:cs typeface=""/>
                        </a:defRPr>
                      </a:lvl3pPr>
                      <a:lvl4pPr marL="1600200" indent="-228600" algn="l" defTabSz="457200" rtl="0" eaLnBrk="1" latinLnBrk="0" hangingPunct="1">
                        <a:spcBef>
                          <a:spcPts val="300"/>
                        </a:spcBef>
                        <a:buClr>
                          <a:schemeClr val="accent2"/>
                        </a:buClr>
                        <a:buSzPct val="80000"/>
                        <a:buFont typeface="Lucida Grande" charset="0"/>
                        <a:defRPr sz="1400" kern="1200">
                          <a:solidFill>
                            <a:srgbClr val="3C536F"/>
                          </a:solidFill>
                          <a:latin typeface="Franklin Gothic Book" charset="0"/>
                          <a:ea typeface=""/>
                          <a:cs typeface=""/>
                        </a:defRPr>
                      </a:lvl4pPr>
                      <a:lvl5pPr marL="2057400" indent="-228600" algn="l" defTabSz="457200" rtl="0" eaLnBrk="1" latinLnBrk="0" hangingPunct="1">
                        <a:spcBef>
                          <a:spcPts val="300"/>
                        </a:spcBef>
                        <a:buClr>
                          <a:schemeClr val="accent2"/>
                        </a:buClr>
                        <a:buSzPct val="80000"/>
                        <a:buFont typeface="Lucida Grande" charset="0"/>
                        <a:defRPr sz="1200" kern="1200">
                          <a:solidFill>
                            <a:srgbClr val="3C536F"/>
                          </a:solidFill>
                          <a:latin typeface="Franklin Gothic Book" charset="0"/>
                          <a:ea typeface=""/>
                          <a:cs typeface=""/>
                        </a:defRPr>
                      </a:lvl5pPr>
                      <a:lvl6pPr marL="25146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6pPr>
                      <a:lvl7pPr marL="29718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7pPr>
                      <a:lvl8pPr marL="34290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8pPr>
                      <a:lvl9pPr marL="3886200" indent="-228600" algn="l" defTabSz="457200" rtl="0" eaLnBrk="0" fontAlgn="base" latinLnBrk="0" hangingPunct="0">
                        <a:spcBef>
                          <a:spcPts val="300"/>
                        </a:spcBef>
                        <a:spcAft>
                          <a:spcPct val="0"/>
                        </a:spcAft>
                        <a:buClr>
                          <a:schemeClr val="accent2"/>
                        </a:buClr>
                        <a:buSzPct val="80000"/>
                        <a:buFont typeface="Lucida Grande" charset="0"/>
                        <a:defRPr sz="1200" kern="1200">
                          <a:solidFill>
                            <a:srgbClr val="3C536F"/>
                          </a:solidFill>
                          <a:latin typeface="Franklin Gothic Book" charset="0"/>
                          <a:ea typeface=""/>
                          <a:cs typeface=""/>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x-none" sz="1000" b="0" i="0" u="none" strike="noStrike" cap="none" normalizeH="0" baseline="0" dirty="0">
                          <a:ln>
                            <a:noFill/>
                          </a:ln>
                          <a:solidFill>
                            <a:srgbClr val="000000"/>
                          </a:solidFill>
                          <a:effectLst/>
                          <a:latin typeface="Amazon Ember Regular"/>
                          <a:ea typeface="Arial" charset="0"/>
                          <a:cs typeface="Arial" charset="0"/>
                        </a:rPr>
                        <a:t>The AWS team is currently staffed at 21 resources. Given current databases, we are now seeing less demand for App Dev resources.</a:t>
                      </a:r>
                    </a:p>
                  </a:txBody>
                  <a:tcPr marL="68580" marR="68580" marT="0" marB="0"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1"/>
                  </a:ext>
                </a:extLst>
              </a:tr>
            </a:tbl>
          </a:graphicData>
        </a:graphic>
      </p:graphicFrame>
      <p:sp>
        <p:nvSpPr>
          <p:cNvPr id="28" name="Oval 27"/>
          <p:cNvSpPr/>
          <p:nvPr/>
        </p:nvSpPr>
        <p:spPr>
          <a:xfrm>
            <a:off x="658502" y="4277323"/>
            <a:ext cx="224808" cy="228600"/>
          </a:xfrm>
          <a:prstGeom prst="ellipse">
            <a:avLst/>
          </a:prstGeom>
          <a:solidFill>
            <a:srgbClr val="92D050"/>
          </a:solidFill>
          <a:ln>
            <a:noFill/>
          </a:ln>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rgbClr val="506E94">
                <a:shade val="25000"/>
                <a:satMod val="150000"/>
              </a:srgbClr>
            </a:contourClr>
          </a:sp3d>
        </p:spPr>
        <p:txBody>
          <a:bodyPr anchor="ct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x-none" altLang="x-none" sz="1800" b="0" i="0" u="none" strike="noStrike" kern="0" cap="none" spc="0" normalizeH="0" baseline="0" noProof="0">
              <a:ln>
                <a:noFill/>
              </a:ln>
              <a:solidFill>
                <a:srgbClr val="FFFFFF"/>
              </a:solidFill>
              <a:effectLst/>
              <a:uLnTx/>
              <a:uFillTx/>
              <a:latin typeface="Franklin Gothic Book" charset="0"/>
              <a:ea typeface="Arial" charset="0"/>
              <a:cs typeface="Arial" charset="0"/>
            </a:endParaRPr>
          </a:p>
        </p:txBody>
      </p:sp>
      <p:sp>
        <p:nvSpPr>
          <p:cNvPr id="29" name="Down Arrow 28"/>
          <p:cNvSpPr/>
          <p:nvPr/>
        </p:nvSpPr>
        <p:spPr>
          <a:xfrm>
            <a:off x="952438" y="4233631"/>
            <a:ext cx="239282" cy="308535"/>
          </a:xfrm>
          <a:prstGeom prst="down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84210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Migration Factory Dashboard Details</a:t>
            </a:r>
          </a:p>
        </p:txBody>
      </p:sp>
      <p:pic>
        <p:nvPicPr>
          <p:cNvPr id="11" name="Content Placeholder 10"/>
          <p:cNvPicPr>
            <a:picLocks noGrp="1" noChangeAspect="1"/>
          </p:cNvPicPr>
          <p:nvPr>
            <p:ph idx="1"/>
          </p:nvPr>
        </p:nvPicPr>
        <p:blipFill>
          <a:blip r:embed="rId2"/>
          <a:stretch>
            <a:fillRect/>
          </a:stretch>
        </p:blipFill>
        <p:spPr>
          <a:xfrm>
            <a:off x="78919" y="1033925"/>
            <a:ext cx="8906055" cy="2923645"/>
          </a:xfrm>
          <a:prstGeom prst="rect">
            <a:avLst/>
          </a:prstGeom>
        </p:spPr>
      </p:pic>
    </p:spTree>
    <p:extLst>
      <p:ext uri="{BB962C8B-B14F-4D97-AF65-F5344CB8AC3E}">
        <p14:creationId xmlns:p14="http://schemas.microsoft.com/office/powerpoint/2010/main" val="30756980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Migration Factory Dashboard Details (cont’d)</a:t>
            </a:r>
          </a:p>
        </p:txBody>
      </p:sp>
      <p:pic>
        <p:nvPicPr>
          <p:cNvPr id="4" name="Content Placeholder 3"/>
          <p:cNvPicPr>
            <a:picLocks noGrp="1" noChangeAspect="1"/>
          </p:cNvPicPr>
          <p:nvPr>
            <p:ph idx="1"/>
          </p:nvPr>
        </p:nvPicPr>
        <p:blipFill>
          <a:blip r:embed="rId2"/>
          <a:stretch>
            <a:fillRect/>
          </a:stretch>
        </p:blipFill>
        <p:spPr>
          <a:xfrm>
            <a:off x="734354" y="810868"/>
            <a:ext cx="7026839" cy="3552825"/>
          </a:xfrm>
          <a:prstGeom prst="rect">
            <a:avLst/>
          </a:prstGeom>
        </p:spPr>
      </p:pic>
    </p:spTree>
    <p:extLst>
      <p:ext uri="{BB962C8B-B14F-4D97-AF65-F5344CB8AC3E}">
        <p14:creationId xmlns:p14="http://schemas.microsoft.com/office/powerpoint/2010/main" val="3886280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Proserve</a:t>
            </a:r>
            <a:r>
              <a:rPr lang="en-US" dirty="0"/>
              <a:t>/GCC Resource Assignments</a:t>
            </a:r>
          </a:p>
        </p:txBody>
      </p:sp>
      <p:pic>
        <p:nvPicPr>
          <p:cNvPr id="5" name="Content Placeholder 4"/>
          <p:cNvPicPr>
            <a:picLocks noGrp="1" noChangeAspect="1"/>
          </p:cNvPicPr>
          <p:nvPr>
            <p:ph idx="1"/>
          </p:nvPr>
        </p:nvPicPr>
        <p:blipFill>
          <a:blip r:embed="rId2"/>
          <a:stretch>
            <a:fillRect/>
          </a:stretch>
        </p:blipFill>
        <p:spPr>
          <a:xfrm>
            <a:off x="336789" y="747257"/>
            <a:ext cx="8243439" cy="3840646"/>
          </a:xfrm>
          <a:prstGeom prst="rect">
            <a:avLst/>
          </a:prstGeom>
        </p:spPr>
      </p:pic>
    </p:spTree>
    <p:extLst>
      <p:ext uri="{BB962C8B-B14F-4D97-AF65-F5344CB8AC3E}">
        <p14:creationId xmlns:p14="http://schemas.microsoft.com/office/powerpoint/2010/main" val="1964211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Proserve</a:t>
            </a:r>
            <a:r>
              <a:rPr lang="en-US" dirty="0"/>
              <a:t>/GCC Resource Plan</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1313" y="1613166"/>
            <a:ext cx="8204200" cy="2345793"/>
          </a:xfrm>
          <a:prstGeom prst="rect">
            <a:avLst/>
          </a:prstGeom>
          <a:noFill/>
        </p:spPr>
      </p:pic>
    </p:spTree>
    <p:extLst>
      <p:ext uri="{BB962C8B-B14F-4D97-AF65-F5344CB8AC3E}">
        <p14:creationId xmlns:p14="http://schemas.microsoft.com/office/powerpoint/2010/main" val="3765435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511028"/>
            <a:ext cx="9144000" cy="2632472"/>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p:nvPr>
        </p:nvSpPr>
        <p:spPr>
          <a:xfrm>
            <a:off x="628650" y="1215193"/>
            <a:ext cx="7886700" cy="2139553"/>
          </a:xfrm>
        </p:spPr>
        <p:txBody>
          <a:bodyPr/>
          <a:lstStyle/>
          <a:p>
            <a:r>
              <a:rPr lang="en-US" b="1" dirty="0">
                <a:solidFill>
                  <a:srgbClr val="FF9900"/>
                </a:solidFill>
              </a:rPr>
              <a:t>Migration Metrics</a:t>
            </a:r>
          </a:p>
        </p:txBody>
      </p:sp>
    </p:spTree>
    <p:extLst>
      <p:ext uri="{BB962C8B-B14F-4D97-AF65-F5344CB8AC3E}">
        <p14:creationId xmlns:p14="http://schemas.microsoft.com/office/powerpoint/2010/main" val="39074027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49" y="831161"/>
            <a:ext cx="8034087" cy="4061681"/>
          </a:xfrm>
        </p:spPr>
        <p:txBody>
          <a:bodyPr>
            <a:normAutofit/>
          </a:bodyPr>
          <a:lstStyle/>
          <a:p>
            <a:pPr>
              <a:spcBef>
                <a:spcPts val="0"/>
              </a:spcBef>
            </a:pPr>
            <a:r>
              <a:rPr lang="en-US" sz="1400" b="1" dirty="0">
                <a:latin typeface="+mn-lt"/>
              </a:rPr>
              <a:t>Mission Statement: </a:t>
            </a:r>
            <a:r>
              <a:rPr lang="en-US" sz="1400" dirty="0">
                <a:latin typeface="+mn-lt"/>
              </a:rPr>
              <a:t>To provide an objective measure of the progress of the overall Migration program, we define program-level metrics to be tracked for each migration team or for the entire program.  The migration metrics can be used to identify problems early on by tracking each key set of milestones versus a target velocity.</a:t>
            </a:r>
          </a:p>
          <a:p>
            <a:pPr>
              <a:spcBef>
                <a:spcPts val="0"/>
              </a:spcBef>
            </a:pPr>
            <a:endParaRPr lang="en-US" sz="1400" dirty="0"/>
          </a:p>
          <a:p>
            <a:pPr>
              <a:spcBef>
                <a:spcPts val="0"/>
              </a:spcBef>
            </a:pPr>
            <a:r>
              <a:rPr lang="en-US" sz="1400" b="1" dirty="0">
                <a:latin typeface="+mn-lt"/>
              </a:rPr>
              <a:t>Objective:</a:t>
            </a:r>
          </a:p>
          <a:p>
            <a:pPr>
              <a:spcBef>
                <a:spcPts val="0"/>
              </a:spcBef>
            </a:pPr>
            <a:endParaRPr lang="en-US" sz="1400" dirty="0">
              <a:latin typeface="+mn-lt"/>
            </a:endParaRPr>
          </a:p>
          <a:p>
            <a:pPr marL="285750" indent="-285750">
              <a:spcBef>
                <a:spcPts val="0"/>
              </a:spcBef>
              <a:buFont typeface="Arial" panose="020B0604020202020204" pitchFamily="34" charset="0"/>
              <a:buChar char="•"/>
            </a:pPr>
            <a:r>
              <a:rPr lang="en-US" sz="1400" b="1" dirty="0">
                <a:latin typeface="+mn-lt"/>
              </a:rPr>
              <a:t>Databases Started Each Period vs Target Metric</a:t>
            </a:r>
          </a:p>
          <a:p>
            <a:pPr marL="285750" indent="-285750">
              <a:spcBef>
                <a:spcPts val="0"/>
              </a:spcBef>
              <a:buFont typeface="Arial" panose="020B0604020202020204" pitchFamily="34" charset="0"/>
              <a:buChar char="•"/>
            </a:pPr>
            <a:r>
              <a:rPr lang="en-US" sz="1400" dirty="0"/>
              <a:t>Databases Refactored Each Period vs Target Metric</a:t>
            </a:r>
          </a:p>
          <a:p>
            <a:pPr marL="285750" indent="-285750">
              <a:spcBef>
                <a:spcPts val="0"/>
              </a:spcBef>
              <a:buFont typeface="Arial" panose="020B0604020202020204" pitchFamily="34" charset="0"/>
              <a:buChar char="•"/>
            </a:pPr>
            <a:r>
              <a:rPr lang="en-US" sz="1400" dirty="0"/>
              <a:t>Databases UAT Tested by Customer Each Period vs Target Metric</a:t>
            </a:r>
          </a:p>
          <a:p>
            <a:pPr marL="285750" indent="-285750">
              <a:spcBef>
                <a:spcPts val="0"/>
              </a:spcBef>
              <a:buFont typeface="Arial" panose="020B0604020202020204" pitchFamily="34" charset="0"/>
              <a:buChar char="•"/>
            </a:pPr>
            <a:r>
              <a:rPr lang="en-US" sz="1400" dirty="0"/>
              <a:t>Databases Released to Production Each Period vs Target Metric</a:t>
            </a:r>
          </a:p>
          <a:p>
            <a:pPr marL="285750" indent="-285750">
              <a:spcBef>
                <a:spcPts val="0"/>
              </a:spcBef>
              <a:buFont typeface="Arial" panose="020B0604020202020204" pitchFamily="34" charset="0"/>
              <a:buChar char="•"/>
            </a:pPr>
            <a:r>
              <a:rPr lang="en-US" sz="1400" dirty="0"/>
              <a:t>Resources Allocated vs Target Metric</a:t>
            </a:r>
          </a:p>
          <a:p>
            <a:pPr marL="285750" indent="-285750">
              <a:spcBef>
                <a:spcPts val="0"/>
              </a:spcBef>
              <a:buFont typeface="Arial" panose="020B0604020202020204" pitchFamily="34" charset="0"/>
              <a:buChar char="•"/>
            </a:pPr>
            <a:r>
              <a:rPr lang="en-US" sz="1400" dirty="0"/>
              <a:t>Budget Burned vs Target Metrics</a:t>
            </a:r>
          </a:p>
          <a:p>
            <a:pPr marL="285750" indent="-285750">
              <a:spcBef>
                <a:spcPts val="0"/>
              </a:spcBef>
              <a:buFont typeface="Arial" panose="020B0604020202020204" pitchFamily="34" charset="0"/>
              <a:buChar char="•"/>
            </a:pPr>
            <a:endParaRPr lang="en-US" sz="1400" dirty="0">
              <a:latin typeface="+mn-lt"/>
            </a:endParaRPr>
          </a:p>
          <a:p>
            <a:pPr>
              <a:spcBef>
                <a:spcPts val="0"/>
              </a:spcBef>
            </a:pPr>
            <a:endParaRPr lang="en-US" sz="1400" dirty="0">
              <a:latin typeface="+mn-lt"/>
            </a:endParaRPr>
          </a:p>
          <a:p>
            <a:pPr>
              <a:lnSpc>
                <a:spcPct val="120000"/>
              </a:lnSpc>
              <a:spcBef>
                <a:spcPts val="0"/>
              </a:spcBef>
              <a:spcAft>
                <a:spcPts val="400"/>
              </a:spcAft>
            </a:pPr>
            <a:r>
              <a:rPr lang="en-US" sz="1400" b="1" dirty="0">
                <a:latin typeface="+mn-lt"/>
              </a:rPr>
              <a:t>Outcomes:</a:t>
            </a:r>
          </a:p>
          <a:p>
            <a:pPr marL="457200" indent="-457200">
              <a:lnSpc>
                <a:spcPct val="80000"/>
              </a:lnSpc>
              <a:spcBef>
                <a:spcPts val="0"/>
              </a:spcBef>
              <a:spcAft>
                <a:spcPts val="400"/>
              </a:spcAft>
              <a:buFont typeface="Wingdings" pitchFamily="2" charset="2"/>
              <a:buChar char="ü"/>
            </a:pPr>
            <a:r>
              <a:rPr lang="en-US" sz="1400" dirty="0">
                <a:latin typeface="+mn-lt"/>
              </a:rPr>
              <a:t>Define Key Success Metrics</a:t>
            </a:r>
          </a:p>
          <a:p>
            <a:pPr marL="457200" indent="-457200">
              <a:lnSpc>
                <a:spcPct val="80000"/>
              </a:lnSpc>
              <a:spcBef>
                <a:spcPts val="0"/>
              </a:spcBef>
              <a:spcAft>
                <a:spcPts val="400"/>
              </a:spcAft>
              <a:buFont typeface="Wingdings" pitchFamily="2" charset="2"/>
              <a:buChar char="ü"/>
            </a:pPr>
            <a:r>
              <a:rPr lang="en-US" sz="1400" dirty="0">
                <a:latin typeface="+mn-lt"/>
              </a:rPr>
              <a:t>Program Level Dashboard</a:t>
            </a:r>
          </a:p>
        </p:txBody>
      </p:sp>
      <p:sp>
        <p:nvSpPr>
          <p:cNvPr id="10" name="Title 1">
            <a:extLst>
              <a:ext uri="{FF2B5EF4-FFF2-40B4-BE49-F238E27FC236}">
                <a16:creationId xmlns:a16="http://schemas.microsoft.com/office/drawing/2014/main" id="{5D1F461C-DA7F-364A-A37E-64DC21B14BA6}"/>
              </a:ext>
            </a:extLst>
          </p:cNvPr>
          <p:cNvSpPr>
            <a:spLocks noGrp="1"/>
          </p:cNvSpPr>
          <p:nvPr>
            <p:ph type="title"/>
          </p:nvPr>
        </p:nvSpPr>
        <p:spPr>
          <a:xfrm>
            <a:off x="336789" y="114936"/>
            <a:ext cx="8205304" cy="545741"/>
          </a:xfrm>
        </p:spPr>
        <p:txBody>
          <a:bodyPr>
            <a:normAutofit/>
          </a:bodyPr>
          <a:lstStyle/>
          <a:p>
            <a:r>
              <a:rPr lang="en-US" dirty="0"/>
              <a:t>Define Migration Metrics</a:t>
            </a:r>
          </a:p>
        </p:txBody>
      </p:sp>
      <p:pic>
        <p:nvPicPr>
          <p:cNvPr id="8" name="Picture 7">
            <a:extLst>
              <a:ext uri="{FF2B5EF4-FFF2-40B4-BE49-F238E27FC236}">
                <a16:creationId xmlns:a16="http://schemas.microsoft.com/office/drawing/2014/main" id="{E604240E-8DF9-BA4A-BFF6-C14A39549C2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787682" y="2528247"/>
            <a:ext cx="1282892" cy="1282892"/>
          </a:xfrm>
          <a:prstGeom prst="rect">
            <a:avLst/>
          </a:prstGeom>
        </p:spPr>
      </p:pic>
    </p:spTree>
    <p:extLst>
      <p:ext uri="{BB962C8B-B14F-4D97-AF65-F5344CB8AC3E}">
        <p14:creationId xmlns:p14="http://schemas.microsoft.com/office/powerpoint/2010/main" val="3515522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Metrics</a:t>
            </a:r>
          </a:p>
        </p:txBody>
      </p:sp>
      <p:grpSp>
        <p:nvGrpSpPr>
          <p:cNvPr id="5" name="Group 4">
            <a:extLst>
              <a:ext uri="{FF2B5EF4-FFF2-40B4-BE49-F238E27FC236}">
                <a16:creationId xmlns:a16="http://schemas.microsoft.com/office/drawing/2014/main" id="{F66490D6-2650-495A-BFC7-21BFE68C86CD}"/>
              </a:ext>
            </a:extLst>
          </p:cNvPr>
          <p:cNvGrpSpPr/>
          <p:nvPr/>
        </p:nvGrpSpPr>
        <p:grpSpPr>
          <a:xfrm>
            <a:off x="162387" y="888950"/>
            <a:ext cx="836537" cy="1838881"/>
            <a:chOff x="85685" y="306731"/>
            <a:chExt cx="776802" cy="550612"/>
          </a:xfrm>
        </p:grpSpPr>
        <p:sp>
          <p:nvSpPr>
            <p:cNvPr id="6" name="TextBox 5">
              <a:extLst>
                <a:ext uri="{FF2B5EF4-FFF2-40B4-BE49-F238E27FC236}">
                  <a16:creationId xmlns:a16="http://schemas.microsoft.com/office/drawing/2014/main" id="{AA43C8AC-E7FB-4B08-B329-AA1391DF18B8}"/>
                </a:ext>
              </a:extLst>
            </p:cNvPr>
            <p:cNvSpPr txBox="1"/>
            <p:nvPr/>
          </p:nvSpPr>
          <p:spPr>
            <a:xfrm>
              <a:off x="85685" y="545174"/>
              <a:ext cx="776802" cy="73725"/>
            </a:xfrm>
            <a:prstGeom prst="rect">
              <a:avLst/>
            </a:prstGeom>
            <a:noFill/>
          </p:spPr>
          <p:txBody>
            <a:bodyPr wrap="square" lIns="0" tIns="0" rIns="0" bIns="0" rtlCol="0" anchor="ctr">
              <a:spAutoFit/>
            </a:bodyPr>
            <a:lstStyle/>
            <a:p>
              <a:r>
                <a:rPr lang="en-US" sz="1600" b="1" dirty="0">
                  <a:solidFill>
                    <a:schemeClr val="accent1"/>
                  </a:solidFill>
                </a:rPr>
                <a:t>Inputs</a:t>
              </a:r>
              <a:endParaRPr lang="en-US" sz="1200" b="1" dirty="0">
                <a:solidFill>
                  <a:schemeClr val="tx2"/>
                </a:solidFill>
              </a:endParaRPr>
            </a:p>
          </p:txBody>
        </p:sp>
        <p:cxnSp>
          <p:nvCxnSpPr>
            <p:cNvPr id="7" name="Straight Connector 6">
              <a:extLst>
                <a:ext uri="{FF2B5EF4-FFF2-40B4-BE49-F238E27FC236}">
                  <a16:creationId xmlns:a16="http://schemas.microsoft.com/office/drawing/2014/main" id="{6A1E5573-4290-4500-8D2F-7BC05FAADE08}"/>
                </a:ext>
              </a:extLst>
            </p:cNvPr>
            <p:cNvCxnSpPr>
              <a:cxnSpLocks/>
            </p:cNvCxnSpPr>
            <p:nvPr/>
          </p:nvCxnSpPr>
          <p:spPr>
            <a:xfrm>
              <a:off x="862487" y="306731"/>
              <a:ext cx="0" cy="550612"/>
            </a:xfrm>
            <a:prstGeom prst="line">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F66490D6-2650-495A-BFC7-21BFE68C86CD}"/>
              </a:ext>
            </a:extLst>
          </p:cNvPr>
          <p:cNvGrpSpPr/>
          <p:nvPr/>
        </p:nvGrpSpPr>
        <p:grpSpPr>
          <a:xfrm>
            <a:off x="162387" y="2914952"/>
            <a:ext cx="836537" cy="1838881"/>
            <a:chOff x="85685" y="306731"/>
            <a:chExt cx="776802" cy="550612"/>
          </a:xfrm>
        </p:grpSpPr>
        <p:sp>
          <p:nvSpPr>
            <p:cNvPr id="9" name="TextBox 8">
              <a:extLst>
                <a:ext uri="{FF2B5EF4-FFF2-40B4-BE49-F238E27FC236}">
                  <a16:creationId xmlns:a16="http://schemas.microsoft.com/office/drawing/2014/main" id="{AA43C8AC-E7FB-4B08-B329-AA1391DF18B8}"/>
                </a:ext>
              </a:extLst>
            </p:cNvPr>
            <p:cNvSpPr txBox="1"/>
            <p:nvPr/>
          </p:nvSpPr>
          <p:spPr>
            <a:xfrm>
              <a:off x="85685" y="545174"/>
              <a:ext cx="776802" cy="73725"/>
            </a:xfrm>
            <a:prstGeom prst="rect">
              <a:avLst/>
            </a:prstGeom>
            <a:noFill/>
          </p:spPr>
          <p:txBody>
            <a:bodyPr wrap="square" lIns="0" tIns="0" rIns="0" bIns="0" rtlCol="0" anchor="ctr">
              <a:spAutoFit/>
            </a:bodyPr>
            <a:lstStyle/>
            <a:p>
              <a:r>
                <a:rPr lang="en-US" sz="1600" b="1" dirty="0">
                  <a:solidFill>
                    <a:schemeClr val="tx2"/>
                  </a:solidFill>
                </a:rPr>
                <a:t>Outputs</a:t>
              </a:r>
              <a:endParaRPr lang="en-US" sz="1200" b="1" dirty="0">
                <a:solidFill>
                  <a:schemeClr val="tx2"/>
                </a:solidFill>
              </a:endParaRPr>
            </a:p>
          </p:txBody>
        </p:sp>
        <p:cxnSp>
          <p:nvCxnSpPr>
            <p:cNvPr id="10" name="Straight Connector 9">
              <a:extLst>
                <a:ext uri="{FF2B5EF4-FFF2-40B4-BE49-F238E27FC236}">
                  <a16:creationId xmlns:a16="http://schemas.microsoft.com/office/drawing/2014/main" id="{6A1E5573-4290-4500-8D2F-7BC05FAADE08}"/>
                </a:ext>
              </a:extLst>
            </p:cNvPr>
            <p:cNvCxnSpPr>
              <a:cxnSpLocks/>
            </p:cNvCxnSpPr>
            <p:nvPr/>
          </p:nvCxnSpPr>
          <p:spPr>
            <a:xfrm>
              <a:off x="862487" y="306731"/>
              <a:ext cx="0" cy="5506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11" name="Picture 10"/>
          <p:cNvPicPr>
            <a:picLocks noChangeAspect="1"/>
          </p:cNvPicPr>
          <p:nvPr/>
        </p:nvPicPr>
        <p:blipFill>
          <a:blip r:embed="rId2"/>
          <a:stretch>
            <a:fillRect/>
          </a:stretch>
        </p:blipFill>
        <p:spPr>
          <a:xfrm>
            <a:off x="6543037" y="972476"/>
            <a:ext cx="1988074" cy="1732689"/>
          </a:xfrm>
          <a:prstGeom prst="rect">
            <a:avLst/>
          </a:prstGeom>
        </p:spPr>
      </p:pic>
      <p:pic>
        <p:nvPicPr>
          <p:cNvPr id="12" name="Picture 11"/>
          <p:cNvPicPr>
            <a:picLocks noChangeAspect="1"/>
          </p:cNvPicPr>
          <p:nvPr/>
        </p:nvPicPr>
        <p:blipFill>
          <a:blip r:embed="rId3"/>
          <a:stretch>
            <a:fillRect/>
          </a:stretch>
        </p:blipFill>
        <p:spPr>
          <a:xfrm>
            <a:off x="1551297" y="972476"/>
            <a:ext cx="1996574" cy="1736665"/>
          </a:xfrm>
          <a:prstGeom prst="rect">
            <a:avLst/>
          </a:prstGeom>
        </p:spPr>
      </p:pic>
      <p:pic>
        <p:nvPicPr>
          <p:cNvPr id="13" name="Picture 12"/>
          <p:cNvPicPr>
            <a:picLocks noChangeAspect="1"/>
          </p:cNvPicPr>
          <p:nvPr/>
        </p:nvPicPr>
        <p:blipFill>
          <a:blip r:embed="rId4"/>
          <a:stretch>
            <a:fillRect/>
          </a:stretch>
        </p:blipFill>
        <p:spPr>
          <a:xfrm>
            <a:off x="4085904" y="972477"/>
            <a:ext cx="2006343" cy="1745162"/>
          </a:xfrm>
          <a:prstGeom prst="rect">
            <a:avLst/>
          </a:prstGeom>
        </p:spPr>
      </p:pic>
      <p:pic>
        <p:nvPicPr>
          <p:cNvPr id="14" name="Picture 13"/>
          <p:cNvPicPr>
            <a:picLocks noChangeAspect="1"/>
          </p:cNvPicPr>
          <p:nvPr/>
        </p:nvPicPr>
        <p:blipFill>
          <a:blip r:embed="rId5"/>
          <a:stretch>
            <a:fillRect/>
          </a:stretch>
        </p:blipFill>
        <p:spPr>
          <a:xfrm>
            <a:off x="1551297" y="2914274"/>
            <a:ext cx="2007045" cy="1745773"/>
          </a:xfrm>
          <a:prstGeom prst="rect">
            <a:avLst/>
          </a:prstGeom>
        </p:spPr>
      </p:pic>
      <p:pic>
        <p:nvPicPr>
          <p:cNvPr id="3" name="Picture 2"/>
          <p:cNvPicPr>
            <a:picLocks noChangeAspect="1"/>
          </p:cNvPicPr>
          <p:nvPr/>
        </p:nvPicPr>
        <p:blipFill>
          <a:blip r:embed="rId6"/>
          <a:stretch>
            <a:fillRect/>
          </a:stretch>
        </p:blipFill>
        <p:spPr>
          <a:xfrm>
            <a:off x="4085904" y="2914274"/>
            <a:ext cx="2006343" cy="1748611"/>
          </a:xfrm>
          <a:prstGeom prst="rect">
            <a:avLst/>
          </a:prstGeom>
        </p:spPr>
      </p:pic>
    </p:spTree>
    <p:extLst>
      <p:ext uri="{BB962C8B-B14F-4D97-AF65-F5344CB8AC3E}">
        <p14:creationId xmlns:p14="http://schemas.microsoft.com/office/powerpoint/2010/main" val="14511701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Metrics</a:t>
            </a:r>
          </a:p>
        </p:txBody>
      </p:sp>
      <p:grpSp>
        <p:nvGrpSpPr>
          <p:cNvPr id="5" name="Group 4">
            <a:extLst>
              <a:ext uri="{FF2B5EF4-FFF2-40B4-BE49-F238E27FC236}">
                <a16:creationId xmlns:a16="http://schemas.microsoft.com/office/drawing/2014/main" id="{F66490D6-2650-495A-BFC7-21BFE68C86CD}"/>
              </a:ext>
            </a:extLst>
          </p:cNvPr>
          <p:cNvGrpSpPr/>
          <p:nvPr/>
        </p:nvGrpSpPr>
        <p:grpSpPr>
          <a:xfrm>
            <a:off x="162387" y="888950"/>
            <a:ext cx="836537" cy="1838881"/>
            <a:chOff x="85685" y="306731"/>
            <a:chExt cx="776802" cy="550612"/>
          </a:xfrm>
        </p:grpSpPr>
        <p:sp>
          <p:nvSpPr>
            <p:cNvPr id="7" name="TextBox 6">
              <a:extLst>
                <a:ext uri="{FF2B5EF4-FFF2-40B4-BE49-F238E27FC236}">
                  <a16:creationId xmlns:a16="http://schemas.microsoft.com/office/drawing/2014/main" id="{AA43C8AC-E7FB-4B08-B329-AA1391DF18B8}"/>
                </a:ext>
              </a:extLst>
            </p:cNvPr>
            <p:cNvSpPr txBox="1"/>
            <p:nvPr/>
          </p:nvSpPr>
          <p:spPr>
            <a:xfrm>
              <a:off x="85685" y="545174"/>
              <a:ext cx="776802" cy="73725"/>
            </a:xfrm>
            <a:prstGeom prst="rect">
              <a:avLst/>
            </a:prstGeom>
            <a:noFill/>
          </p:spPr>
          <p:txBody>
            <a:bodyPr wrap="square" lIns="0" tIns="0" rIns="0" bIns="0" rtlCol="0" anchor="ctr">
              <a:spAutoFit/>
            </a:bodyPr>
            <a:lstStyle/>
            <a:p>
              <a:r>
                <a:rPr lang="en-US" sz="1600" b="1" dirty="0">
                  <a:solidFill>
                    <a:schemeClr val="accent1"/>
                  </a:solidFill>
                </a:rPr>
                <a:t>DBs</a:t>
              </a:r>
              <a:endParaRPr lang="en-US" sz="1200" b="1" dirty="0">
                <a:solidFill>
                  <a:schemeClr val="tx2"/>
                </a:solidFill>
              </a:endParaRPr>
            </a:p>
          </p:txBody>
        </p:sp>
        <p:cxnSp>
          <p:nvCxnSpPr>
            <p:cNvPr id="8" name="Straight Connector 7">
              <a:extLst>
                <a:ext uri="{FF2B5EF4-FFF2-40B4-BE49-F238E27FC236}">
                  <a16:creationId xmlns:a16="http://schemas.microsoft.com/office/drawing/2014/main" id="{6A1E5573-4290-4500-8D2F-7BC05FAADE08}"/>
                </a:ext>
              </a:extLst>
            </p:cNvPr>
            <p:cNvCxnSpPr>
              <a:cxnSpLocks/>
            </p:cNvCxnSpPr>
            <p:nvPr/>
          </p:nvCxnSpPr>
          <p:spPr>
            <a:xfrm>
              <a:off x="862487" y="306731"/>
              <a:ext cx="0" cy="550612"/>
            </a:xfrm>
            <a:prstGeom prst="line">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F66490D6-2650-495A-BFC7-21BFE68C86CD}"/>
              </a:ext>
            </a:extLst>
          </p:cNvPr>
          <p:cNvGrpSpPr/>
          <p:nvPr/>
        </p:nvGrpSpPr>
        <p:grpSpPr>
          <a:xfrm>
            <a:off x="162387" y="2914952"/>
            <a:ext cx="836537" cy="1838881"/>
            <a:chOff x="85685" y="306731"/>
            <a:chExt cx="776802" cy="550612"/>
          </a:xfrm>
        </p:grpSpPr>
        <p:sp>
          <p:nvSpPr>
            <p:cNvPr id="10" name="TextBox 9">
              <a:extLst>
                <a:ext uri="{FF2B5EF4-FFF2-40B4-BE49-F238E27FC236}">
                  <a16:creationId xmlns:a16="http://schemas.microsoft.com/office/drawing/2014/main" id="{AA43C8AC-E7FB-4B08-B329-AA1391DF18B8}"/>
                </a:ext>
              </a:extLst>
            </p:cNvPr>
            <p:cNvSpPr txBox="1"/>
            <p:nvPr/>
          </p:nvSpPr>
          <p:spPr>
            <a:xfrm>
              <a:off x="85685" y="545174"/>
              <a:ext cx="776802" cy="73725"/>
            </a:xfrm>
            <a:prstGeom prst="rect">
              <a:avLst/>
            </a:prstGeom>
            <a:noFill/>
          </p:spPr>
          <p:txBody>
            <a:bodyPr wrap="square" lIns="0" tIns="0" rIns="0" bIns="0" rtlCol="0" anchor="ctr">
              <a:spAutoFit/>
            </a:bodyPr>
            <a:lstStyle/>
            <a:p>
              <a:r>
                <a:rPr lang="en-US" sz="1600" b="1" dirty="0">
                  <a:solidFill>
                    <a:schemeClr val="tx2"/>
                  </a:solidFill>
                </a:rPr>
                <a:t>Budget</a:t>
              </a:r>
              <a:endParaRPr lang="en-US" sz="1200" b="1" dirty="0">
                <a:solidFill>
                  <a:schemeClr val="tx2"/>
                </a:solidFill>
              </a:endParaRPr>
            </a:p>
          </p:txBody>
        </p:sp>
        <p:cxnSp>
          <p:nvCxnSpPr>
            <p:cNvPr id="11" name="Straight Connector 10">
              <a:extLst>
                <a:ext uri="{FF2B5EF4-FFF2-40B4-BE49-F238E27FC236}">
                  <a16:creationId xmlns:a16="http://schemas.microsoft.com/office/drawing/2014/main" id="{6A1E5573-4290-4500-8D2F-7BC05FAADE08}"/>
                </a:ext>
              </a:extLst>
            </p:cNvPr>
            <p:cNvCxnSpPr>
              <a:cxnSpLocks/>
            </p:cNvCxnSpPr>
            <p:nvPr/>
          </p:nvCxnSpPr>
          <p:spPr>
            <a:xfrm>
              <a:off x="862487" y="306731"/>
              <a:ext cx="0" cy="5506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3" name="Picture 2"/>
          <p:cNvPicPr>
            <a:picLocks noChangeAspect="1"/>
          </p:cNvPicPr>
          <p:nvPr/>
        </p:nvPicPr>
        <p:blipFill>
          <a:blip r:embed="rId2"/>
          <a:stretch>
            <a:fillRect/>
          </a:stretch>
        </p:blipFill>
        <p:spPr>
          <a:xfrm>
            <a:off x="1702224" y="888321"/>
            <a:ext cx="6177331" cy="1839510"/>
          </a:xfrm>
          <a:prstGeom prst="rect">
            <a:avLst/>
          </a:prstGeom>
        </p:spPr>
      </p:pic>
      <p:pic>
        <p:nvPicPr>
          <p:cNvPr id="4" name="Picture 3"/>
          <p:cNvPicPr>
            <a:picLocks noChangeAspect="1"/>
          </p:cNvPicPr>
          <p:nvPr/>
        </p:nvPicPr>
        <p:blipFill>
          <a:blip r:embed="rId3"/>
          <a:stretch>
            <a:fillRect/>
          </a:stretch>
        </p:blipFill>
        <p:spPr>
          <a:xfrm>
            <a:off x="1702224" y="2911045"/>
            <a:ext cx="6177331" cy="1843788"/>
          </a:xfrm>
          <a:prstGeom prst="rect">
            <a:avLst/>
          </a:prstGeom>
        </p:spPr>
      </p:pic>
    </p:spTree>
    <p:extLst>
      <p:ext uri="{BB962C8B-B14F-4D97-AF65-F5344CB8AC3E}">
        <p14:creationId xmlns:p14="http://schemas.microsoft.com/office/powerpoint/2010/main" val="39869643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511028"/>
            <a:ext cx="9144000" cy="2632472"/>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p:nvPr>
        </p:nvSpPr>
        <p:spPr>
          <a:xfrm>
            <a:off x="628650" y="1215193"/>
            <a:ext cx="7886700" cy="2139553"/>
          </a:xfrm>
        </p:spPr>
        <p:txBody>
          <a:bodyPr/>
          <a:lstStyle/>
          <a:p>
            <a:r>
              <a:rPr lang="en-US" b="1" dirty="0">
                <a:solidFill>
                  <a:srgbClr val="FF9900"/>
                </a:solidFill>
              </a:rPr>
              <a:t>Pilot Migration</a:t>
            </a:r>
          </a:p>
        </p:txBody>
      </p:sp>
    </p:spTree>
    <p:extLst>
      <p:ext uri="{BB962C8B-B14F-4D97-AF65-F5344CB8AC3E}">
        <p14:creationId xmlns:p14="http://schemas.microsoft.com/office/powerpoint/2010/main" val="1910524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479536" y="673991"/>
            <a:ext cx="1731885" cy="279615"/>
          </a:xfrm>
          <a:prstGeom prst="homePlate">
            <a:avLst/>
          </a:prstGeom>
          <a:solidFill>
            <a:srgbClr val="AAB7B8"/>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marL="114300" algn="ctr"/>
            <a:r>
              <a:rPr lang="en-US" sz="1000" b="1" dirty="0">
                <a:solidFill>
                  <a:schemeClr val="bg2">
                    <a:lumMod val="10000"/>
                  </a:schemeClr>
                </a:solidFill>
                <a:latin typeface="Segoe UI" panose="020B0502040204020203" pitchFamily="34" charset="0"/>
                <a:cs typeface="Segoe UI" panose="020B0502040204020203" pitchFamily="34" charset="0"/>
              </a:rPr>
              <a:t>ASSESSMENT</a:t>
            </a:r>
          </a:p>
        </p:txBody>
      </p:sp>
      <p:sp>
        <p:nvSpPr>
          <p:cNvPr id="5" name="Chevron 4"/>
          <p:cNvSpPr/>
          <p:nvPr/>
        </p:nvSpPr>
        <p:spPr>
          <a:xfrm>
            <a:off x="2107660" y="673991"/>
            <a:ext cx="4675761" cy="279615"/>
          </a:xfrm>
          <a:prstGeom prst="chevron">
            <a:avLst/>
          </a:prstGeom>
          <a:solidFill>
            <a:srgbClr val="879196"/>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1000" b="1" dirty="0">
                <a:solidFill>
                  <a:schemeClr val="bg1">
                    <a:lumMod val="95000"/>
                  </a:schemeClr>
                </a:solidFill>
                <a:latin typeface="Segoe UI" panose="020B0502040204020203" pitchFamily="34" charset="0"/>
                <a:cs typeface="Segoe UI" panose="020B0502040204020203" pitchFamily="34" charset="0"/>
              </a:rPr>
              <a:t>READINESS &amp; PLANNING</a:t>
            </a:r>
          </a:p>
        </p:txBody>
      </p:sp>
      <p:sp>
        <p:nvSpPr>
          <p:cNvPr id="20" name="Chevron 19"/>
          <p:cNvSpPr/>
          <p:nvPr/>
        </p:nvSpPr>
        <p:spPr>
          <a:xfrm>
            <a:off x="6686145" y="673991"/>
            <a:ext cx="2390674" cy="279615"/>
          </a:xfrm>
          <a:prstGeom prst="chevron">
            <a:avLst/>
          </a:prstGeom>
          <a:solidFill>
            <a:srgbClr val="545B64"/>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1000" b="1" dirty="0">
                <a:solidFill>
                  <a:schemeClr val="bg1">
                    <a:lumMod val="95000"/>
                  </a:schemeClr>
                </a:solidFill>
                <a:latin typeface="Segoe UI" panose="020B0502040204020203" pitchFamily="34" charset="0"/>
                <a:cs typeface="Segoe UI" panose="020B0502040204020203" pitchFamily="34" charset="0"/>
              </a:rPr>
              <a:t>DATABASE MIGRATIONS</a:t>
            </a:r>
          </a:p>
        </p:txBody>
      </p:sp>
      <p:sp>
        <p:nvSpPr>
          <p:cNvPr id="11" name="Title 1"/>
          <p:cNvSpPr>
            <a:spLocks noGrp="1"/>
          </p:cNvSpPr>
          <p:nvPr>
            <p:ph type="title"/>
          </p:nvPr>
        </p:nvSpPr>
        <p:spPr>
          <a:xfrm>
            <a:off x="336789" y="114936"/>
            <a:ext cx="8205304" cy="545741"/>
          </a:xfrm>
        </p:spPr>
        <p:txBody>
          <a:bodyPr/>
          <a:lstStyle/>
          <a:p>
            <a:r>
              <a:rPr lang="en-US" dirty="0">
                <a:latin typeface="+mj-lt"/>
              </a:rPr>
              <a:t>Database Migration Customer Journey</a:t>
            </a:r>
          </a:p>
        </p:txBody>
      </p:sp>
      <p:sp>
        <p:nvSpPr>
          <p:cNvPr id="39" name="TextBox 38"/>
          <p:cNvSpPr txBox="1"/>
          <p:nvPr/>
        </p:nvSpPr>
        <p:spPr>
          <a:xfrm>
            <a:off x="428207" y="1124667"/>
            <a:ext cx="1587308" cy="261610"/>
          </a:xfrm>
          <a:prstGeom prst="rect">
            <a:avLst/>
          </a:prstGeom>
          <a:noFill/>
        </p:spPr>
        <p:txBody>
          <a:bodyPr wrap="square" rtlCol="0">
            <a:spAutoFit/>
          </a:bodyPr>
          <a:lstStyle/>
          <a:p>
            <a:pPr algn="ctr"/>
            <a:r>
              <a:rPr lang="en-US" sz="1100" b="1" dirty="0"/>
              <a:t>Assess Databases </a:t>
            </a:r>
          </a:p>
        </p:txBody>
      </p:sp>
      <p:sp>
        <p:nvSpPr>
          <p:cNvPr id="108" name="Rectangle 107"/>
          <p:cNvSpPr/>
          <p:nvPr/>
        </p:nvSpPr>
        <p:spPr>
          <a:xfrm>
            <a:off x="6890353" y="1124667"/>
            <a:ext cx="2199304" cy="261610"/>
          </a:xfrm>
          <a:prstGeom prst="rect">
            <a:avLst/>
          </a:prstGeom>
        </p:spPr>
        <p:txBody>
          <a:bodyPr wrap="square">
            <a:spAutoFit/>
          </a:bodyPr>
          <a:lstStyle/>
          <a:p>
            <a:pPr algn="ctr"/>
            <a:r>
              <a:rPr lang="en-GB" sz="1100" b="1" dirty="0"/>
              <a:t>Migrate Databases At-Scale</a:t>
            </a:r>
          </a:p>
        </p:txBody>
      </p:sp>
      <p:sp>
        <p:nvSpPr>
          <p:cNvPr id="2" name="Rectangle 1"/>
          <p:cNvSpPr/>
          <p:nvPr/>
        </p:nvSpPr>
        <p:spPr>
          <a:xfrm>
            <a:off x="2716929" y="1124667"/>
            <a:ext cx="3326552" cy="261610"/>
          </a:xfrm>
          <a:prstGeom prst="rect">
            <a:avLst/>
          </a:prstGeom>
        </p:spPr>
        <p:txBody>
          <a:bodyPr wrap="none">
            <a:spAutoFit/>
          </a:bodyPr>
          <a:lstStyle/>
          <a:p>
            <a:pPr algn="ctr"/>
            <a:r>
              <a:rPr lang="en-US" sz="1100" b="1" dirty="0">
                <a:cs typeface="Segoe UI" panose="020B0502040204020203" pitchFamily="34" charset="0"/>
              </a:rPr>
              <a:t>Establish Governance &amp; Program Management</a:t>
            </a:r>
          </a:p>
        </p:txBody>
      </p:sp>
      <p:sp>
        <p:nvSpPr>
          <p:cNvPr id="107" name="Right Arrow 106"/>
          <p:cNvSpPr/>
          <p:nvPr/>
        </p:nvSpPr>
        <p:spPr>
          <a:xfrm>
            <a:off x="6406025" y="2723440"/>
            <a:ext cx="479741" cy="323877"/>
          </a:xfrm>
          <a:prstGeom prst="rightArrow">
            <a:avLst>
              <a:gd name="adj1" fmla="val 50000"/>
              <a:gd name="adj2" fmla="val 44594"/>
            </a:avLst>
          </a:prstGeom>
          <a:solidFill>
            <a:srgbClr val="545B64"/>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en-US" sz="1000" b="1" dirty="0">
              <a:solidFill>
                <a:schemeClr val="bg1">
                  <a:lumMod val="95000"/>
                </a:schemeClr>
              </a:solidFill>
              <a:latin typeface="Segoe UI" panose="020B0502040204020203" pitchFamily="34" charset="0"/>
              <a:cs typeface="Segoe UI" panose="020B0502040204020203" pitchFamily="34" charset="0"/>
            </a:endParaRPr>
          </a:p>
        </p:txBody>
      </p:sp>
      <p:sp>
        <p:nvSpPr>
          <p:cNvPr id="85" name="TextBox 84"/>
          <p:cNvSpPr txBox="1"/>
          <p:nvPr/>
        </p:nvSpPr>
        <p:spPr>
          <a:xfrm>
            <a:off x="2264708" y="3440897"/>
            <a:ext cx="1376162" cy="577081"/>
          </a:xfrm>
          <a:prstGeom prst="rect">
            <a:avLst/>
          </a:prstGeom>
          <a:noFill/>
        </p:spPr>
        <p:txBody>
          <a:bodyPr wrap="square" rtlCol="0">
            <a:spAutoFit/>
          </a:bodyPr>
          <a:lstStyle/>
          <a:p>
            <a:pPr algn="ctr"/>
            <a:r>
              <a:rPr lang="en-US" sz="1050" dirty="0">
                <a:solidFill>
                  <a:schemeClr val="bg2">
                    <a:lumMod val="10000"/>
                  </a:schemeClr>
                </a:solidFill>
              </a:rPr>
              <a:t>Engaging Migration</a:t>
            </a:r>
          </a:p>
          <a:p>
            <a:pPr algn="ctr"/>
            <a:r>
              <a:rPr lang="en-US" sz="1050" dirty="0">
                <a:solidFill>
                  <a:schemeClr val="bg2">
                    <a:lumMod val="10000"/>
                  </a:schemeClr>
                </a:solidFill>
              </a:rPr>
              <a:t>Teams (DMA, </a:t>
            </a:r>
          </a:p>
          <a:p>
            <a:pPr algn="ctr"/>
            <a:r>
              <a:rPr lang="en-US" sz="1050" dirty="0">
                <a:solidFill>
                  <a:schemeClr val="bg2">
                    <a:lumMod val="10000"/>
                  </a:schemeClr>
                </a:solidFill>
              </a:rPr>
              <a:t>Partners, GCC)</a:t>
            </a:r>
          </a:p>
        </p:txBody>
      </p:sp>
      <p:sp>
        <p:nvSpPr>
          <p:cNvPr id="86" name="TextBox 85"/>
          <p:cNvSpPr txBox="1"/>
          <p:nvPr/>
        </p:nvSpPr>
        <p:spPr>
          <a:xfrm>
            <a:off x="3619962" y="2478709"/>
            <a:ext cx="816249" cy="415498"/>
          </a:xfrm>
          <a:prstGeom prst="rect">
            <a:avLst/>
          </a:prstGeom>
          <a:noFill/>
        </p:spPr>
        <p:txBody>
          <a:bodyPr wrap="none" rtlCol="0">
            <a:spAutoFit/>
          </a:bodyPr>
          <a:lstStyle/>
          <a:p>
            <a:pPr algn="ctr"/>
            <a:r>
              <a:rPr lang="en-US" sz="1050" dirty="0">
                <a:solidFill>
                  <a:schemeClr val="bg2">
                    <a:lumMod val="10000"/>
                  </a:schemeClr>
                </a:solidFill>
              </a:rPr>
              <a:t>Build Core</a:t>
            </a:r>
          </a:p>
          <a:p>
            <a:pPr algn="ctr"/>
            <a:r>
              <a:rPr lang="en-US" sz="1050" dirty="0">
                <a:solidFill>
                  <a:schemeClr val="bg2">
                    <a:lumMod val="10000"/>
                  </a:schemeClr>
                </a:solidFill>
              </a:rPr>
              <a:t>DB Team</a:t>
            </a:r>
          </a:p>
        </p:txBody>
      </p:sp>
      <p:sp>
        <p:nvSpPr>
          <p:cNvPr id="87" name="TextBox 86"/>
          <p:cNvSpPr txBox="1"/>
          <p:nvPr/>
        </p:nvSpPr>
        <p:spPr>
          <a:xfrm>
            <a:off x="4512509" y="2553310"/>
            <a:ext cx="949299" cy="415498"/>
          </a:xfrm>
          <a:prstGeom prst="rect">
            <a:avLst/>
          </a:prstGeom>
          <a:noFill/>
        </p:spPr>
        <p:txBody>
          <a:bodyPr wrap="none" rtlCol="0">
            <a:spAutoFit/>
          </a:bodyPr>
          <a:lstStyle/>
          <a:p>
            <a:pPr algn="ctr"/>
            <a:r>
              <a:rPr lang="en-US" sz="1050" dirty="0">
                <a:solidFill>
                  <a:schemeClr val="bg2">
                    <a:lumMod val="10000"/>
                  </a:schemeClr>
                </a:solidFill>
              </a:rPr>
              <a:t>Education &amp; </a:t>
            </a:r>
          </a:p>
          <a:p>
            <a:pPr algn="ctr"/>
            <a:r>
              <a:rPr lang="en-US" sz="1050" dirty="0">
                <a:solidFill>
                  <a:schemeClr val="bg2">
                    <a:lumMod val="10000"/>
                  </a:schemeClr>
                </a:solidFill>
              </a:rPr>
              <a:t>Training</a:t>
            </a:r>
          </a:p>
        </p:txBody>
      </p:sp>
      <p:sp>
        <p:nvSpPr>
          <p:cNvPr id="88" name="TextBox 87"/>
          <p:cNvSpPr txBox="1"/>
          <p:nvPr/>
        </p:nvSpPr>
        <p:spPr>
          <a:xfrm>
            <a:off x="5454875" y="3572085"/>
            <a:ext cx="808235" cy="415498"/>
          </a:xfrm>
          <a:prstGeom prst="rect">
            <a:avLst/>
          </a:prstGeom>
          <a:noFill/>
        </p:spPr>
        <p:txBody>
          <a:bodyPr wrap="none" rtlCol="0">
            <a:spAutoFit/>
          </a:bodyPr>
          <a:lstStyle/>
          <a:p>
            <a:pPr algn="ctr"/>
            <a:r>
              <a:rPr lang="en-US" sz="1050" dirty="0">
                <a:solidFill>
                  <a:schemeClr val="bg2">
                    <a:lumMod val="10000"/>
                  </a:schemeClr>
                </a:solidFill>
              </a:rPr>
              <a:t>Pilot</a:t>
            </a:r>
          </a:p>
          <a:p>
            <a:pPr algn="ctr"/>
            <a:r>
              <a:rPr lang="en-US" sz="1050" dirty="0">
                <a:solidFill>
                  <a:schemeClr val="bg2">
                    <a:lumMod val="10000"/>
                  </a:schemeClr>
                </a:solidFill>
              </a:rPr>
              <a:t>Migrations</a:t>
            </a:r>
          </a:p>
        </p:txBody>
      </p:sp>
      <p:sp>
        <p:nvSpPr>
          <p:cNvPr id="90" name="TextBox 89"/>
          <p:cNvSpPr txBox="1"/>
          <p:nvPr/>
        </p:nvSpPr>
        <p:spPr>
          <a:xfrm>
            <a:off x="2495750" y="2480354"/>
            <a:ext cx="920445" cy="415498"/>
          </a:xfrm>
          <a:prstGeom prst="rect">
            <a:avLst/>
          </a:prstGeom>
          <a:noFill/>
        </p:spPr>
        <p:txBody>
          <a:bodyPr wrap="none" rtlCol="0">
            <a:spAutoFit/>
          </a:bodyPr>
          <a:lstStyle/>
          <a:p>
            <a:pPr algn="ctr"/>
            <a:r>
              <a:rPr lang="en-US" sz="1050" dirty="0">
                <a:solidFill>
                  <a:schemeClr val="bg2">
                    <a:lumMod val="10000"/>
                  </a:schemeClr>
                </a:solidFill>
              </a:rPr>
              <a:t>Define</a:t>
            </a:r>
          </a:p>
          <a:p>
            <a:pPr algn="ctr"/>
            <a:r>
              <a:rPr lang="en-US" sz="1050" dirty="0">
                <a:solidFill>
                  <a:schemeClr val="bg2">
                    <a:lumMod val="10000"/>
                  </a:schemeClr>
                </a:solidFill>
              </a:rPr>
              <a:t>Governance</a:t>
            </a:r>
          </a:p>
        </p:txBody>
      </p:sp>
      <p:sp>
        <p:nvSpPr>
          <p:cNvPr id="110" name="TextBox 109"/>
          <p:cNvSpPr txBox="1"/>
          <p:nvPr/>
        </p:nvSpPr>
        <p:spPr>
          <a:xfrm>
            <a:off x="5400372" y="2473588"/>
            <a:ext cx="891590" cy="415498"/>
          </a:xfrm>
          <a:prstGeom prst="rect">
            <a:avLst/>
          </a:prstGeom>
          <a:noFill/>
        </p:spPr>
        <p:txBody>
          <a:bodyPr wrap="none" rtlCol="0">
            <a:spAutoFit/>
          </a:bodyPr>
          <a:lstStyle/>
          <a:p>
            <a:pPr algn="ctr"/>
            <a:r>
              <a:rPr lang="en-US" sz="1050" dirty="0">
                <a:solidFill>
                  <a:schemeClr val="bg2">
                    <a:lumMod val="10000"/>
                  </a:schemeClr>
                </a:solidFill>
              </a:rPr>
              <a:t>Building a </a:t>
            </a:r>
          </a:p>
          <a:p>
            <a:pPr algn="ctr"/>
            <a:r>
              <a:rPr lang="en-US" sz="1050" dirty="0">
                <a:solidFill>
                  <a:schemeClr val="bg2">
                    <a:lumMod val="10000"/>
                  </a:schemeClr>
                </a:solidFill>
              </a:rPr>
              <a:t>DB Pipeline</a:t>
            </a:r>
          </a:p>
        </p:txBody>
      </p:sp>
      <p:sp>
        <p:nvSpPr>
          <p:cNvPr id="111" name="TextBox 110"/>
          <p:cNvSpPr txBox="1"/>
          <p:nvPr/>
        </p:nvSpPr>
        <p:spPr>
          <a:xfrm>
            <a:off x="3650976" y="3457615"/>
            <a:ext cx="914032" cy="577081"/>
          </a:xfrm>
          <a:prstGeom prst="rect">
            <a:avLst/>
          </a:prstGeom>
          <a:noFill/>
        </p:spPr>
        <p:txBody>
          <a:bodyPr wrap="none" rtlCol="0">
            <a:spAutoFit/>
          </a:bodyPr>
          <a:lstStyle/>
          <a:p>
            <a:pPr algn="ctr"/>
            <a:r>
              <a:rPr lang="en-US" sz="1050" dirty="0">
                <a:solidFill>
                  <a:schemeClr val="bg2">
                    <a:lumMod val="10000"/>
                  </a:schemeClr>
                </a:solidFill>
              </a:rPr>
              <a:t>Building</a:t>
            </a:r>
          </a:p>
          <a:p>
            <a:pPr algn="ctr"/>
            <a:r>
              <a:rPr lang="en-US" sz="1050" dirty="0">
                <a:solidFill>
                  <a:schemeClr val="bg2">
                    <a:lumMod val="10000"/>
                  </a:schemeClr>
                </a:solidFill>
              </a:rPr>
              <a:t>Migration</a:t>
            </a:r>
          </a:p>
          <a:p>
            <a:pPr algn="ctr"/>
            <a:r>
              <a:rPr lang="en-US" sz="1050" dirty="0">
                <a:solidFill>
                  <a:schemeClr val="bg2">
                    <a:lumMod val="10000"/>
                  </a:schemeClr>
                </a:solidFill>
              </a:rPr>
              <a:t>Dashboards</a:t>
            </a:r>
          </a:p>
        </p:txBody>
      </p:sp>
      <p:pic>
        <p:nvPicPr>
          <p:cNvPr id="113" name="image9.png"/>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4668420" y="1878127"/>
            <a:ext cx="584843" cy="584843"/>
          </a:xfrm>
          <a:prstGeom prst="rect">
            <a:avLst/>
          </a:prstGeom>
          <a:ln w="12700" cap="flat">
            <a:noFill/>
            <a:miter lim="400000"/>
          </a:ln>
          <a:effectLst/>
        </p:spPr>
      </p:pic>
      <p:pic>
        <p:nvPicPr>
          <p:cNvPr id="116" name="Picture 6" descr="http://8sph.azureedge.net/media/Default/_Profiles/8f14fafe/9ddfec15/integration.png?v=635890593800000000"/>
          <p:cNvPicPr>
            <a:picLocks noChangeAspect="1" noChangeArrowheads="1"/>
          </p:cNvPicPr>
          <p:nvPr/>
        </p:nvPicPr>
        <p:blipFill>
          <a:blip r:embed="rId4" cstate="hqprint">
            <a:duotone>
              <a:schemeClr val="accent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5567777" y="3020460"/>
            <a:ext cx="492304" cy="511926"/>
          </a:xfrm>
          <a:prstGeom prst="rect">
            <a:avLst/>
          </a:prstGeom>
          <a:noFill/>
          <a:extLst>
            <a:ext uri="{909E8E84-426E-40DD-AFC4-6F175D3DCCD1}">
              <a14:hiddenFill xmlns:a14="http://schemas.microsoft.com/office/drawing/2010/main">
                <a:solidFill>
                  <a:srgbClr val="FFFFFF"/>
                </a:solidFill>
              </a14:hiddenFill>
            </a:ext>
          </a:extLst>
        </p:spPr>
      </p:pic>
      <p:pic>
        <p:nvPicPr>
          <p:cNvPr id="117" name="pasted-image.pdf"/>
          <p:cNvPicPr>
            <a:picLocks noChangeAspect="1"/>
          </p:cNvPicPr>
          <p:nvPr/>
        </p:nvPicPr>
        <p:blipFill>
          <a:blip r:embed="rId5"/>
          <a:stretch>
            <a:fillRect/>
          </a:stretch>
        </p:blipFill>
        <p:spPr>
          <a:xfrm>
            <a:off x="5488695" y="1892315"/>
            <a:ext cx="744719" cy="473038"/>
          </a:xfrm>
          <a:prstGeom prst="rect">
            <a:avLst/>
          </a:prstGeom>
          <a:ln w="12700">
            <a:miter lim="400000"/>
          </a:ln>
        </p:spPr>
      </p:pic>
      <p:pic>
        <p:nvPicPr>
          <p:cNvPr id="119" name="Picture 118" descr="cloud-trail.png"/>
          <p:cNvPicPr>
            <a:picLocks noChangeAspect="1"/>
          </p:cNvPicPr>
          <p:nvPr/>
        </p:nvPicPr>
        <p:blipFill>
          <a:blip r:embed="rId6" cstate="hqprint">
            <a:extLst>
              <a:ext uri="{28A0092B-C50C-407E-A947-70E740481C1C}">
                <a14:useLocalDpi xmlns:a14="http://schemas.microsoft.com/office/drawing/2010/main"/>
              </a:ext>
            </a:extLst>
          </a:blip>
          <a:stretch>
            <a:fillRect/>
          </a:stretch>
        </p:blipFill>
        <p:spPr>
          <a:xfrm>
            <a:off x="3819551" y="2936278"/>
            <a:ext cx="561839" cy="561839"/>
          </a:xfrm>
          <a:prstGeom prst="rect">
            <a:avLst/>
          </a:prstGeom>
        </p:spPr>
      </p:pic>
      <p:sp>
        <p:nvSpPr>
          <p:cNvPr id="120" name="Right Arrow 119"/>
          <p:cNvSpPr/>
          <p:nvPr/>
        </p:nvSpPr>
        <p:spPr>
          <a:xfrm>
            <a:off x="1863961" y="2723440"/>
            <a:ext cx="479741" cy="323877"/>
          </a:xfrm>
          <a:prstGeom prst="rightArrow">
            <a:avLst>
              <a:gd name="adj1" fmla="val 50000"/>
              <a:gd name="adj2" fmla="val 44594"/>
            </a:avLst>
          </a:prstGeom>
          <a:solidFill>
            <a:srgbClr val="879196"/>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en-US" sz="1000" b="1" dirty="0">
              <a:solidFill>
                <a:schemeClr val="bg1">
                  <a:lumMod val="95000"/>
                </a:schemeClr>
              </a:solidFill>
              <a:latin typeface="Segoe UI" panose="020B0502040204020203" pitchFamily="34" charset="0"/>
              <a:cs typeface="Segoe UI" panose="020B0502040204020203" pitchFamily="34" charset="0"/>
            </a:endParaRPr>
          </a:p>
        </p:txBody>
      </p:sp>
      <p:pic>
        <p:nvPicPr>
          <p:cNvPr id="46" name="Picture 6" descr="http://8sph.azureedge.net/media/Default/_Profiles/8f14fafe/9ddfec15/integration.png?v=635890593800000000"/>
          <p:cNvPicPr>
            <a:picLocks noChangeAspect="1" noChangeArrowheads="1"/>
          </p:cNvPicPr>
          <p:nvPr/>
        </p:nvPicPr>
        <p:blipFill>
          <a:blip r:embed="rId4" cstate="hqprint">
            <a:duotone>
              <a:schemeClr val="accent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7675066" y="1497673"/>
            <a:ext cx="492304" cy="511926"/>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p:cNvSpPr txBox="1"/>
          <p:nvPr/>
        </p:nvSpPr>
        <p:spPr>
          <a:xfrm>
            <a:off x="7425739" y="2020616"/>
            <a:ext cx="910827" cy="215444"/>
          </a:xfrm>
          <a:prstGeom prst="rect">
            <a:avLst/>
          </a:prstGeom>
          <a:noFill/>
        </p:spPr>
        <p:txBody>
          <a:bodyPr wrap="none" rtlCol="0">
            <a:spAutoFit/>
          </a:bodyPr>
          <a:lstStyle/>
          <a:p>
            <a:r>
              <a:rPr lang="en-US" sz="800" dirty="0" err="1">
                <a:solidFill>
                  <a:schemeClr val="bg2">
                    <a:lumMod val="10000"/>
                  </a:schemeClr>
                </a:solidFill>
              </a:rPr>
              <a:t>Proserve</a:t>
            </a:r>
            <a:r>
              <a:rPr lang="en-US" sz="800" dirty="0">
                <a:solidFill>
                  <a:schemeClr val="bg2">
                    <a:lumMod val="10000"/>
                  </a:schemeClr>
                </a:solidFill>
              </a:rPr>
              <a:t> / GCC</a:t>
            </a:r>
          </a:p>
        </p:txBody>
      </p:sp>
      <p:pic>
        <p:nvPicPr>
          <p:cNvPr id="48" name="pasted-image.pdf"/>
          <p:cNvPicPr>
            <a:picLocks noChangeAspect="1"/>
          </p:cNvPicPr>
          <p:nvPr/>
        </p:nvPicPr>
        <p:blipFill>
          <a:blip r:embed="rId5"/>
          <a:stretch>
            <a:fillRect/>
          </a:stretch>
        </p:blipFill>
        <p:spPr>
          <a:xfrm>
            <a:off x="145991" y="3363561"/>
            <a:ext cx="744719" cy="473038"/>
          </a:xfrm>
          <a:prstGeom prst="rect">
            <a:avLst/>
          </a:prstGeom>
          <a:ln w="12700">
            <a:miter lim="400000"/>
          </a:ln>
        </p:spPr>
      </p:pic>
      <p:sp>
        <p:nvSpPr>
          <p:cNvPr id="49" name="TextBox 48"/>
          <p:cNvSpPr txBox="1"/>
          <p:nvPr/>
        </p:nvSpPr>
        <p:spPr>
          <a:xfrm>
            <a:off x="823381" y="3344738"/>
            <a:ext cx="1035860" cy="400110"/>
          </a:xfrm>
          <a:prstGeom prst="rect">
            <a:avLst/>
          </a:prstGeom>
          <a:noFill/>
        </p:spPr>
        <p:txBody>
          <a:bodyPr wrap="none" rtlCol="0">
            <a:spAutoFit/>
          </a:bodyPr>
          <a:lstStyle/>
          <a:p>
            <a:pPr algn="ctr"/>
            <a:r>
              <a:rPr lang="en-US" sz="1000" dirty="0">
                <a:solidFill>
                  <a:schemeClr val="bg2">
                    <a:lumMod val="10000"/>
                  </a:schemeClr>
                </a:solidFill>
              </a:rPr>
              <a:t>Directional </a:t>
            </a:r>
          </a:p>
          <a:p>
            <a:pPr algn="ctr"/>
            <a:r>
              <a:rPr lang="en-US" sz="1000" dirty="0">
                <a:solidFill>
                  <a:schemeClr val="bg2">
                    <a:lumMod val="10000"/>
                  </a:schemeClr>
                </a:solidFill>
              </a:rPr>
              <a:t>Business Case</a:t>
            </a:r>
          </a:p>
        </p:txBody>
      </p:sp>
      <p:sp>
        <p:nvSpPr>
          <p:cNvPr id="50" name="TextBox 49"/>
          <p:cNvSpPr txBox="1"/>
          <p:nvPr/>
        </p:nvSpPr>
        <p:spPr>
          <a:xfrm>
            <a:off x="954699" y="2152099"/>
            <a:ext cx="747319" cy="400110"/>
          </a:xfrm>
          <a:prstGeom prst="rect">
            <a:avLst/>
          </a:prstGeom>
          <a:noFill/>
        </p:spPr>
        <p:txBody>
          <a:bodyPr wrap="none" rtlCol="0">
            <a:spAutoFit/>
          </a:bodyPr>
          <a:lstStyle/>
          <a:p>
            <a:pPr algn="ctr"/>
            <a:r>
              <a:rPr lang="en-US" sz="1000" dirty="0">
                <a:solidFill>
                  <a:schemeClr val="bg2">
                    <a:lumMod val="10000"/>
                  </a:schemeClr>
                </a:solidFill>
              </a:rPr>
              <a:t>Rapid </a:t>
            </a:r>
          </a:p>
          <a:p>
            <a:pPr algn="ctr"/>
            <a:r>
              <a:rPr lang="en-US" sz="1000" dirty="0">
                <a:solidFill>
                  <a:schemeClr val="bg2">
                    <a:lumMod val="10000"/>
                  </a:schemeClr>
                </a:solidFill>
              </a:rPr>
              <a:t>Discovery</a:t>
            </a:r>
          </a:p>
        </p:txBody>
      </p:sp>
      <p:pic>
        <p:nvPicPr>
          <p:cNvPr id="51" name="Picture 6" descr="Fully Managed"/>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176373" y="2064946"/>
            <a:ext cx="661507" cy="473578"/>
          </a:xfrm>
          <a:prstGeom prst="rect">
            <a:avLst/>
          </a:prstGeom>
          <a:noFill/>
          <a:extLst>
            <a:ext uri="{909E8E84-426E-40dd-AFC4-6F175D3DCCD1}">
              <a14:hiddenFill xmlns:a14="http://schemas.microsoft.com/office/drawing/2010/main" xmlns="">
                <a:solidFill>
                  <a:srgbClr val="FFFFFF"/>
                </a:solidFill>
              </a14:hiddenFill>
            </a:ext>
          </a:extLst>
        </p:spPr>
      </p:pic>
      <p:pic>
        <p:nvPicPr>
          <p:cNvPr id="52" name="Deck_PriceDrop.png" descr="Deck_PriceDrop.png">
            <a:extLst>
              <a:ext uri="{FF2B5EF4-FFF2-40B4-BE49-F238E27FC236}">
                <a16:creationId xmlns:a16="http://schemas.microsoft.com/office/drawing/2014/main" id="{7E2C26B2-4003-B446-ABF0-92B5BED37282}"/>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281610" y="2663114"/>
            <a:ext cx="539521" cy="539523"/>
          </a:xfrm>
          <a:prstGeom prst="rect">
            <a:avLst/>
          </a:prstGeom>
          <a:ln w="12700">
            <a:miter lim="400000"/>
          </a:ln>
        </p:spPr>
      </p:pic>
      <p:sp>
        <p:nvSpPr>
          <p:cNvPr id="53" name="TextBox 52"/>
          <p:cNvSpPr txBox="1"/>
          <p:nvPr/>
        </p:nvSpPr>
        <p:spPr>
          <a:xfrm>
            <a:off x="755705" y="2784724"/>
            <a:ext cx="1021433" cy="400110"/>
          </a:xfrm>
          <a:prstGeom prst="rect">
            <a:avLst/>
          </a:prstGeom>
          <a:noFill/>
        </p:spPr>
        <p:txBody>
          <a:bodyPr wrap="none" rtlCol="0">
            <a:spAutoFit/>
          </a:bodyPr>
          <a:lstStyle/>
          <a:p>
            <a:pPr algn="ctr"/>
            <a:r>
              <a:rPr lang="en-US" sz="1000" dirty="0">
                <a:solidFill>
                  <a:schemeClr val="bg2">
                    <a:lumMod val="10000"/>
                  </a:schemeClr>
                </a:solidFill>
              </a:rPr>
              <a:t>Estimate Effort</a:t>
            </a:r>
          </a:p>
          <a:p>
            <a:pPr algn="ctr"/>
            <a:r>
              <a:rPr lang="en-US" sz="1000">
                <a:solidFill>
                  <a:schemeClr val="bg2">
                    <a:lumMod val="10000"/>
                  </a:schemeClr>
                </a:solidFill>
              </a:rPr>
              <a:t>(DMAF</a:t>
            </a:r>
            <a:r>
              <a:rPr lang="en-US" sz="1000" dirty="0">
                <a:solidFill>
                  <a:schemeClr val="bg2">
                    <a:lumMod val="10000"/>
                  </a:schemeClr>
                </a:solidFill>
              </a:rPr>
              <a:t>)</a:t>
            </a:r>
          </a:p>
        </p:txBody>
      </p:sp>
      <p:grpSp>
        <p:nvGrpSpPr>
          <p:cNvPr id="57" name="Group 56">
            <a:extLst>
              <a:ext uri="{FF2B5EF4-FFF2-40B4-BE49-F238E27FC236}">
                <a16:creationId xmlns:a16="http://schemas.microsoft.com/office/drawing/2014/main" id="{9D44FC05-13D8-D544-A657-285E647C1385}"/>
              </a:ext>
            </a:extLst>
          </p:cNvPr>
          <p:cNvGrpSpPr/>
          <p:nvPr/>
        </p:nvGrpSpPr>
        <p:grpSpPr>
          <a:xfrm>
            <a:off x="3799819" y="1915237"/>
            <a:ext cx="531522" cy="523503"/>
            <a:chOff x="535159" y="2617761"/>
            <a:chExt cx="2950189" cy="2948055"/>
          </a:xfrm>
        </p:grpSpPr>
        <p:sp>
          <p:nvSpPr>
            <p:cNvPr id="58" name="Oval 57">
              <a:extLst>
                <a:ext uri="{FF2B5EF4-FFF2-40B4-BE49-F238E27FC236}">
                  <a16:creationId xmlns:a16="http://schemas.microsoft.com/office/drawing/2014/main" id="{182B8D97-2674-E743-8553-7A278584AD34}"/>
                </a:ext>
              </a:extLst>
            </p:cNvPr>
            <p:cNvSpPr>
              <a:spLocks/>
            </p:cNvSpPr>
            <p:nvPr/>
          </p:nvSpPr>
          <p:spPr>
            <a:xfrm>
              <a:off x="535159" y="2617761"/>
              <a:ext cx="2950189" cy="2948055"/>
            </a:xfrm>
            <a:prstGeom prst="ellipse">
              <a:avLst/>
            </a:prstGeom>
            <a:solidFill>
              <a:srgbClr val="FFFFFF"/>
            </a:solidFill>
            <a:ln w="25400" cap="flat">
              <a:solidFill>
                <a:srgbClr val="FF9900"/>
              </a:solidFill>
              <a:prstDash val="solid"/>
              <a:round/>
            </a:ln>
            <a:effectLst/>
            <a:sp3d/>
          </p:spPr>
          <p:txBody>
            <a:bodyPr rot="0" spcFirstLastPara="1" vertOverflow="overflow" horzOverflow="overflow" vert="horz" wrap="square" lIns="45719" tIns="45719" rIns="45719" bIns="45719" numCol="1" spcCol="38100" rtlCol="0" anchor="ctr">
              <a:spAutoFit/>
            </a:bodyPr>
            <a:lstStyle/>
            <a:p>
              <a:pPr defTabSz="457189" hangingPunct="0">
                <a:defRPr/>
              </a:pPr>
              <a:endParaRPr lang="en-US" kern="0" dirty="0">
                <a:solidFill>
                  <a:srgbClr val="1D516C"/>
                </a:solidFill>
                <a:latin typeface="Arial"/>
                <a:sym typeface="Amazon Ember"/>
              </a:endParaRPr>
            </a:p>
          </p:txBody>
        </p:sp>
        <p:grpSp>
          <p:nvGrpSpPr>
            <p:cNvPr id="59" name="Group 58">
              <a:extLst>
                <a:ext uri="{FF2B5EF4-FFF2-40B4-BE49-F238E27FC236}">
                  <a16:creationId xmlns:a16="http://schemas.microsoft.com/office/drawing/2014/main" id="{D71214C4-6515-834C-9773-4F444283E615}"/>
                </a:ext>
              </a:extLst>
            </p:cNvPr>
            <p:cNvGrpSpPr/>
            <p:nvPr/>
          </p:nvGrpSpPr>
          <p:grpSpPr>
            <a:xfrm>
              <a:off x="897488" y="3149150"/>
              <a:ext cx="2225532" cy="1769097"/>
              <a:chOff x="785449" y="3137524"/>
              <a:chExt cx="2449610" cy="1947219"/>
            </a:xfrm>
          </p:grpSpPr>
          <p:sp>
            <p:nvSpPr>
              <p:cNvPr id="60" name="Female">
                <a:extLst>
                  <a:ext uri="{FF2B5EF4-FFF2-40B4-BE49-F238E27FC236}">
                    <a16:creationId xmlns:a16="http://schemas.microsoft.com/office/drawing/2014/main" id="{14F9A1C0-FE80-414C-9853-5CCB0396F8FB}"/>
                  </a:ext>
                </a:extLst>
              </p:cNvPr>
              <p:cNvSpPr/>
              <p:nvPr/>
            </p:nvSpPr>
            <p:spPr>
              <a:xfrm>
                <a:off x="785449" y="3137524"/>
                <a:ext cx="426322" cy="942961"/>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5"/>
              </a:solidFill>
              <a:ln w="12700" cap="flat">
                <a:noFill/>
                <a:miter lim="400000"/>
              </a:ln>
              <a:effectLst/>
            </p:spPr>
            <p:txBody>
              <a:bodyPr wrap="square" lIns="45719" tIns="45719" rIns="45719" bIns="45719" numCol="1" anchor="ctr">
                <a:noAutofit/>
              </a:bodyPr>
              <a:lstStyle/>
              <a:p>
                <a:pPr defTabSz="457189" hangingPunct="0">
                  <a:defRPr/>
                </a:pPr>
                <a:endParaRPr sz="1600" kern="0">
                  <a:solidFill>
                    <a:srgbClr val="1D516C"/>
                  </a:solidFill>
                  <a:latin typeface="Amazon Ember"/>
                  <a:ea typeface="Amazon Ember"/>
                  <a:cs typeface="Amazon Ember"/>
                  <a:sym typeface="Amazon Ember"/>
                </a:endParaRPr>
              </a:p>
            </p:txBody>
          </p:sp>
          <p:sp>
            <p:nvSpPr>
              <p:cNvPr id="61" name="Female">
                <a:extLst>
                  <a:ext uri="{FF2B5EF4-FFF2-40B4-BE49-F238E27FC236}">
                    <a16:creationId xmlns:a16="http://schemas.microsoft.com/office/drawing/2014/main" id="{93E5A75C-92AB-8342-8700-737457ACC1CB}"/>
                  </a:ext>
                </a:extLst>
              </p:cNvPr>
              <p:cNvSpPr/>
              <p:nvPr/>
            </p:nvSpPr>
            <p:spPr>
              <a:xfrm>
                <a:off x="1797093" y="3137524"/>
                <a:ext cx="426322" cy="942961"/>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solidFill>
              <a:ln w="12700" cap="flat">
                <a:noFill/>
                <a:miter lim="400000"/>
              </a:ln>
              <a:effectLst/>
            </p:spPr>
            <p:txBody>
              <a:bodyPr wrap="square" lIns="45719" tIns="45719" rIns="45719" bIns="45719" numCol="1" anchor="ctr">
                <a:noAutofit/>
              </a:bodyPr>
              <a:lstStyle/>
              <a:p>
                <a:pPr defTabSz="457189" hangingPunct="0">
                  <a:defRPr/>
                </a:pPr>
                <a:endParaRPr sz="1600" kern="0">
                  <a:solidFill>
                    <a:srgbClr val="1D516C"/>
                  </a:solidFill>
                  <a:latin typeface="Amazon Ember"/>
                  <a:ea typeface="Amazon Ember"/>
                  <a:cs typeface="Amazon Ember"/>
                  <a:sym typeface="Amazon Ember"/>
                </a:endParaRPr>
              </a:p>
            </p:txBody>
          </p:sp>
          <p:sp>
            <p:nvSpPr>
              <p:cNvPr id="62" name="Male">
                <a:extLst>
                  <a:ext uri="{FF2B5EF4-FFF2-40B4-BE49-F238E27FC236}">
                    <a16:creationId xmlns:a16="http://schemas.microsoft.com/office/drawing/2014/main" id="{10867DCF-7B9F-9049-9D49-EE7A6FA1C1D8}"/>
                  </a:ext>
                </a:extLst>
              </p:cNvPr>
              <p:cNvSpPr/>
              <p:nvPr/>
            </p:nvSpPr>
            <p:spPr>
              <a:xfrm>
                <a:off x="2340115" y="3137524"/>
                <a:ext cx="351923" cy="949590"/>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rgbClr val="007DBC"/>
              </a:solidFill>
              <a:ln w="12700" cap="flat">
                <a:noFill/>
                <a:miter lim="400000"/>
              </a:ln>
              <a:effectLst/>
            </p:spPr>
            <p:txBody>
              <a:bodyPr wrap="square" lIns="45719" tIns="45719" rIns="45719" bIns="45719" numCol="1" anchor="ctr">
                <a:noAutofit/>
              </a:bodyPr>
              <a:lstStyle/>
              <a:p>
                <a:pPr defTabSz="685800" hangingPunct="0">
                  <a:defRPr/>
                </a:pPr>
                <a:endParaRPr sz="1600" kern="0">
                  <a:solidFill>
                    <a:srgbClr val="1D516C"/>
                  </a:solidFill>
                  <a:latin typeface="Amazon Ember"/>
                  <a:ea typeface="Amazon Ember"/>
                  <a:cs typeface="Amazon Ember"/>
                  <a:sym typeface="Amazon Ember"/>
                </a:endParaRPr>
              </a:p>
            </p:txBody>
          </p:sp>
          <p:sp>
            <p:nvSpPr>
              <p:cNvPr id="63" name="Male">
                <a:extLst>
                  <a:ext uri="{FF2B5EF4-FFF2-40B4-BE49-F238E27FC236}">
                    <a16:creationId xmlns:a16="http://schemas.microsoft.com/office/drawing/2014/main" id="{44E44DE3-A5AD-974F-9732-CAAB118DFE21}"/>
                  </a:ext>
                </a:extLst>
              </p:cNvPr>
              <p:cNvSpPr/>
              <p:nvPr/>
            </p:nvSpPr>
            <p:spPr>
              <a:xfrm>
                <a:off x="1328471" y="3137524"/>
                <a:ext cx="351923" cy="949590"/>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rgbClr val="69AF34"/>
              </a:solidFill>
              <a:ln w="12700" cap="flat">
                <a:noFill/>
                <a:miter lim="400000"/>
              </a:ln>
              <a:effectLst/>
            </p:spPr>
            <p:txBody>
              <a:bodyPr wrap="square" lIns="45719" tIns="45719" rIns="45719" bIns="45719" numCol="1" anchor="ctr">
                <a:noAutofit/>
              </a:bodyPr>
              <a:lstStyle/>
              <a:p>
                <a:pPr defTabSz="685800" hangingPunct="0">
                  <a:defRPr/>
                </a:pPr>
                <a:endParaRPr sz="1600" kern="0">
                  <a:solidFill>
                    <a:srgbClr val="1D516C"/>
                  </a:solidFill>
                  <a:latin typeface="Amazon Ember"/>
                  <a:ea typeface="Amazon Ember"/>
                  <a:cs typeface="Amazon Ember"/>
                  <a:sym typeface="Amazon Ember"/>
                </a:endParaRPr>
              </a:p>
            </p:txBody>
          </p:sp>
          <p:sp>
            <p:nvSpPr>
              <p:cNvPr id="64" name="Female">
                <a:extLst>
                  <a:ext uri="{FF2B5EF4-FFF2-40B4-BE49-F238E27FC236}">
                    <a16:creationId xmlns:a16="http://schemas.microsoft.com/office/drawing/2014/main" id="{503A482D-E641-0746-A229-D8B565458449}"/>
                  </a:ext>
                </a:extLst>
              </p:cNvPr>
              <p:cNvSpPr/>
              <p:nvPr/>
            </p:nvSpPr>
            <p:spPr>
              <a:xfrm>
                <a:off x="2808737" y="3137524"/>
                <a:ext cx="426322" cy="942961"/>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3"/>
              </a:solidFill>
              <a:ln w="12700" cap="flat">
                <a:noFill/>
                <a:miter lim="400000"/>
              </a:ln>
              <a:effectLst/>
            </p:spPr>
            <p:txBody>
              <a:bodyPr wrap="square" lIns="45719" tIns="45719" rIns="45719" bIns="45719" numCol="1" anchor="ctr">
                <a:noAutofit/>
              </a:bodyPr>
              <a:lstStyle/>
              <a:p>
                <a:pPr defTabSz="457189" hangingPunct="0">
                  <a:defRPr/>
                </a:pPr>
                <a:endParaRPr sz="1600" kern="0">
                  <a:solidFill>
                    <a:srgbClr val="1D516C"/>
                  </a:solidFill>
                  <a:latin typeface="Amazon Ember"/>
                  <a:ea typeface="Amazon Ember"/>
                  <a:cs typeface="Amazon Ember"/>
                  <a:sym typeface="Amazon Ember"/>
                </a:endParaRPr>
              </a:p>
            </p:txBody>
          </p:sp>
          <p:sp>
            <p:nvSpPr>
              <p:cNvPr id="65" name="Female">
                <a:extLst>
                  <a:ext uri="{FF2B5EF4-FFF2-40B4-BE49-F238E27FC236}">
                    <a16:creationId xmlns:a16="http://schemas.microsoft.com/office/drawing/2014/main" id="{921A489D-F820-074E-8E26-7CB3B7E97F9D}"/>
                  </a:ext>
                </a:extLst>
              </p:cNvPr>
              <p:cNvSpPr/>
              <p:nvPr/>
            </p:nvSpPr>
            <p:spPr>
              <a:xfrm>
                <a:off x="785449" y="4135153"/>
                <a:ext cx="426322" cy="942961"/>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rgbClr val="FF9900"/>
              </a:solidFill>
              <a:ln w="12700" cap="flat">
                <a:noFill/>
                <a:miter lim="400000"/>
              </a:ln>
              <a:effectLst/>
            </p:spPr>
            <p:txBody>
              <a:bodyPr wrap="square" lIns="45719" tIns="45719" rIns="45719" bIns="45719" numCol="1" anchor="ctr">
                <a:noAutofit/>
              </a:bodyPr>
              <a:lstStyle/>
              <a:p>
                <a:pPr defTabSz="457189" hangingPunct="0">
                  <a:defRPr/>
                </a:pPr>
                <a:endParaRPr sz="1600" kern="0">
                  <a:solidFill>
                    <a:srgbClr val="1D516C"/>
                  </a:solidFill>
                  <a:latin typeface="Amazon Ember"/>
                  <a:ea typeface="Amazon Ember"/>
                  <a:cs typeface="Amazon Ember"/>
                  <a:sym typeface="Amazon Ember"/>
                </a:endParaRPr>
              </a:p>
            </p:txBody>
          </p:sp>
          <p:sp>
            <p:nvSpPr>
              <p:cNvPr id="66" name="Female">
                <a:extLst>
                  <a:ext uri="{FF2B5EF4-FFF2-40B4-BE49-F238E27FC236}">
                    <a16:creationId xmlns:a16="http://schemas.microsoft.com/office/drawing/2014/main" id="{409C5C72-B34C-684B-8BD5-228A74C79363}"/>
                  </a:ext>
                </a:extLst>
              </p:cNvPr>
              <p:cNvSpPr/>
              <p:nvPr/>
            </p:nvSpPr>
            <p:spPr>
              <a:xfrm>
                <a:off x="1797093" y="4135153"/>
                <a:ext cx="426322" cy="942961"/>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rgbClr val="FF9900"/>
              </a:solidFill>
              <a:ln w="12700" cap="flat">
                <a:noFill/>
                <a:miter lim="400000"/>
              </a:ln>
              <a:effectLst/>
            </p:spPr>
            <p:txBody>
              <a:bodyPr wrap="square" lIns="45719" tIns="45719" rIns="45719" bIns="45719" numCol="1" anchor="ctr">
                <a:noAutofit/>
              </a:bodyPr>
              <a:lstStyle/>
              <a:p>
                <a:pPr defTabSz="457189" hangingPunct="0">
                  <a:defRPr/>
                </a:pPr>
                <a:endParaRPr sz="1600" kern="0">
                  <a:solidFill>
                    <a:srgbClr val="1D516C"/>
                  </a:solidFill>
                  <a:latin typeface="Amazon Ember"/>
                  <a:ea typeface="Amazon Ember"/>
                  <a:cs typeface="Amazon Ember"/>
                  <a:sym typeface="Amazon Ember"/>
                </a:endParaRPr>
              </a:p>
            </p:txBody>
          </p:sp>
          <p:sp>
            <p:nvSpPr>
              <p:cNvPr id="67" name="Male">
                <a:extLst>
                  <a:ext uri="{FF2B5EF4-FFF2-40B4-BE49-F238E27FC236}">
                    <a16:creationId xmlns:a16="http://schemas.microsoft.com/office/drawing/2014/main" id="{B814F114-9436-764C-A7F4-C92F8915D637}"/>
                  </a:ext>
                </a:extLst>
              </p:cNvPr>
              <p:cNvSpPr/>
              <p:nvPr/>
            </p:nvSpPr>
            <p:spPr>
              <a:xfrm>
                <a:off x="2340115" y="4135153"/>
                <a:ext cx="351923" cy="949590"/>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rgbClr val="FF9900"/>
              </a:solidFill>
              <a:ln w="12700" cap="flat">
                <a:noFill/>
                <a:miter lim="400000"/>
              </a:ln>
              <a:effectLst/>
            </p:spPr>
            <p:txBody>
              <a:bodyPr wrap="square" lIns="45719" tIns="45719" rIns="45719" bIns="45719" numCol="1" anchor="ctr">
                <a:noAutofit/>
              </a:bodyPr>
              <a:lstStyle/>
              <a:p>
                <a:pPr defTabSz="685800" hangingPunct="0">
                  <a:defRPr/>
                </a:pPr>
                <a:endParaRPr sz="1600" kern="0">
                  <a:solidFill>
                    <a:srgbClr val="1D516C"/>
                  </a:solidFill>
                  <a:latin typeface="Amazon Ember"/>
                  <a:ea typeface="Amazon Ember"/>
                  <a:cs typeface="Amazon Ember"/>
                  <a:sym typeface="Amazon Ember"/>
                </a:endParaRPr>
              </a:p>
            </p:txBody>
          </p:sp>
          <p:sp>
            <p:nvSpPr>
              <p:cNvPr id="68" name="Male">
                <a:extLst>
                  <a:ext uri="{FF2B5EF4-FFF2-40B4-BE49-F238E27FC236}">
                    <a16:creationId xmlns:a16="http://schemas.microsoft.com/office/drawing/2014/main" id="{4D5D43DF-728B-4148-8AC3-C9533AF5E016}"/>
                  </a:ext>
                </a:extLst>
              </p:cNvPr>
              <p:cNvSpPr/>
              <p:nvPr/>
            </p:nvSpPr>
            <p:spPr>
              <a:xfrm>
                <a:off x="1328471" y="4135153"/>
                <a:ext cx="351923" cy="949590"/>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rgbClr val="FF9900"/>
              </a:solidFill>
              <a:ln w="12700" cap="flat">
                <a:noFill/>
                <a:miter lim="400000"/>
              </a:ln>
              <a:effectLst/>
            </p:spPr>
            <p:txBody>
              <a:bodyPr wrap="square" lIns="45719" tIns="45719" rIns="45719" bIns="45719" numCol="1" anchor="ctr">
                <a:noAutofit/>
              </a:bodyPr>
              <a:lstStyle/>
              <a:p>
                <a:pPr defTabSz="685800" hangingPunct="0">
                  <a:defRPr/>
                </a:pPr>
                <a:endParaRPr sz="1600" kern="0">
                  <a:solidFill>
                    <a:srgbClr val="1D516C"/>
                  </a:solidFill>
                  <a:latin typeface="Amazon Ember"/>
                  <a:ea typeface="Amazon Ember"/>
                  <a:cs typeface="Amazon Ember"/>
                  <a:sym typeface="Amazon Ember"/>
                </a:endParaRPr>
              </a:p>
            </p:txBody>
          </p:sp>
          <p:sp>
            <p:nvSpPr>
              <p:cNvPr id="69" name="Female">
                <a:extLst>
                  <a:ext uri="{FF2B5EF4-FFF2-40B4-BE49-F238E27FC236}">
                    <a16:creationId xmlns:a16="http://schemas.microsoft.com/office/drawing/2014/main" id="{20A1D2B0-BB67-C148-A8DE-F497C680C16B}"/>
                  </a:ext>
                </a:extLst>
              </p:cNvPr>
              <p:cNvSpPr/>
              <p:nvPr/>
            </p:nvSpPr>
            <p:spPr>
              <a:xfrm>
                <a:off x="2808737" y="4135153"/>
                <a:ext cx="426322" cy="942961"/>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rgbClr val="FF9900"/>
              </a:solidFill>
              <a:ln w="12700" cap="flat">
                <a:noFill/>
                <a:miter lim="400000"/>
              </a:ln>
              <a:effectLst/>
            </p:spPr>
            <p:txBody>
              <a:bodyPr wrap="square" lIns="45719" tIns="45719" rIns="45719" bIns="45719" numCol="1" anchor="ctr">
                <a:noAutofit/>
              </a:bodyPr>
              <a:lstStyle/>
              <a:p>
                <a:pPr defTabSz="457189" hangingPunct="0">
                  <a:defRPr/>
                </a:pPr>
                <a:endParaRPr sz="1600" kern="0">
                  <a:solidFill>
                    <a:srgbClr val="1D516C"/>
                  </a:solidFill>
                  <a:latin typeface="Amazon Ember"/>
                  <a:ea typeface="Amazon Ember"/>
                  <a:cs typeface="Amazon Ember"/>
                  <a:sym typeface="Amazon Ember"/>
                </a:endParaRPr>
              </a:p>
            </p:txBody>
          </p:sp>
        </p:grpSp>
      </p:grpSp>
      <p:pic>
        <p:nvPicPr>
          <p:cNvPr id="70" name="Picture 69">
            <a:extLst>
              <a:ext uri="{FF2B5EF4-FFF2-40B4-BE49-F238E27FC236}">
                <a16:creationId xmlns:a16="http://schemas.microsoft.com/office/drawing/2014/main" id="{66E29924-5CF7-724D-BF16-89A5E8E7B8AC}"/>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2704281" y="1890531"/>
            <a:ext cx="569455" cy="569455"/>
          </a:xfrm>
          <a:prstGeom prst="rect">
            <a:avLst/>
          </a:prstGeom>
        </p:spPr>
      </p:pic>
      <p:pic>
        <p:nvPicPr>
          <p:cNvPr id="71" name="Picture 70">
            <a:extLst>
              <a:ext uri="{FF2B5EF4-FFF2-40B4-BE49-F238E27FC236}">
                <a16:creationId xmlns:a16="http://schemas.microsoft.com/office/drawing/2014/main" id="{17597014-7530-EC43-A0FC-A9DD0BADC2CF}"/>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2690125" y="2804938"/>
            <a:ext cx="615177" cy="615177"/>
          </a:xfrm>
          <a:prstGeom prst="rect">
            <a:avLst/>
          </a:prstGeom>
        </p:spPr>
      </p:pic>
      <p:pic>
        <p:nvPicPr>
          <p:cNvPr id="72" name="Picture 6" descr="http://8sph.azureedge.net/media/Default/_Profiles/8f14fafe/9ddfec15/integration.png?v=635890593800000000"/>
          <p:cNvPicPr>
            <a:picLocks noChangeAspect="1" noChangeArrowheads="1"/>
          </p:cNvPicPr>
          <p:nvPr/>
        </p:nvPicPr>
        <p:blipFill>
          <a:blip r:embed="rId4" cstate="hqprint">
            <a:duotone>
              <a:schemeClr val="accent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7675066" y="2295890"/>
            <a:ext cx="492304" cy="511926"/>
          </a:xfrm>
          <a:prstGeom prst="rect">
            <a:avLst/>
          </a:prstGeom>
          <a:noFill/>
          <a:extLst>
            <a:ext uri="{909E8E84-426E-40DD-AFC4-6F175D3DCCD1}">
              <a14:hiddenFill xmlns:a14="http://schemas.microsoft.com/office/drawing/2010/main">
                <a:solidFill>
                  <a:srgbClr val="FFFFFF"/>
                </a:solidFill>
              </a14:hiddenFill>
            </a:ext>
          </a:extLst>
        </p:spPr>
      </p:pic>
      <p:sp>
        <p:nvSpPr>
          <p:cNvPr id="73" name="TextBox 72"/>
          <p:cNvSpPr txBox="1"/>
          <p:nvPr/>
        </p:nvSpPr>
        <p:spPr>
          <a:xfrm>
            <a:off x="7542613" y="2841331"/>
            <a:ext cx="784189" cy="215444"/>
          </a:xfrm>
          <a:prstGeom prst="rect">
            <a:avLst/>
          </a:prstGeom>
          <a:noFill/>
        </p:spPr>
        <p:txBody>
          <a:bodyPr wrap="none" rtlCol="0">
            <a:spAutoFit/>
          </a:bodyPr>
          <a:lstStyle/>
          <a:p>
            <a:r>
              <a:rPr lang="en-US" sz="800" dirty="0">
                <a:solidFill>
                  <a:schemeClr val="bg2">
                    <a:lumMod val="10000"/>
                  </a:schemeClr>
                </a:solidFill>
              </a:rPr>
              <a:t>DMA Factory</a:t>
            </a:r>
          </a:p>
        </p:txBody>
      </p:sp>
      <p:pic>
        <p:nvPicPr>
          <p:cNvPr id="74" name="Picture 6" descr="http://8sph.azureedge.net/media/Default/_Profiles/8f14fafe/9ddfec15/integration.png?v=635890593800000000"/>
          <p:cNvPicPr>
            <a:picLocks noChangeAspect="1" noChangeArrowheads="1"/>
          </p:cNvPicPr>
          <p:nvPr/>
        </p:nvPicPr>
        <p:blipFill>
          <a:blip r:embed="rId4" cstate="hqprint">
            <a:duotone>
              <a:schemeClr val="accent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7688556" y="3126546"/>
            <a:ext cx="492304" cy="511926"/>
          </a:xfrm>
          <a:prstGeom prst="rect">
            <a:avLst/>
          </a:prstGeom>
          <a:noFill/>
          <a:extLst>
            <a:ext uri="{909E8E84-426E-40DD-AFC4-6F175D3DCCD1}">
              <a14:hiddenFill xmlns:a14="http://schemas.microsoft.com/office/drawing/2010/main">
                <a:solidFill>
                  <a:srgbClr val="FFFFFF"/>
                </a:solidFill>
              </a14:hiddenFill>
            </a:ext>
          </a:extLst>
        </p:spPr>
      </p:pic>
      <p:sp>
        <p:nvSpPr>
          <p:cNvPr id="75" name="TextBox 74"/>
          <p:cNvSpPr txBox="1"/>
          <p:nvPr/>
        </p:nvSpPr>
        <p:spPr>
          <a:xfrm>
            <a:off x="7534858" y="3663442"/>
            <a:ext cx="865943" cy="215444"/>
          </a:xfrm>
          <a:prstGeom prst="rect">
            <a:avLst/>
          </a:prstGeom>
          <a:noFill/>
        </p:spPr>
        <p:txBody>
          <a:bodyPr wrap="none" rtlCol="0">
            <a:spAutoFit/>
          </a:bodyPr>
          <a:lstStyle/>
          <a:p>
            <a:r>
              <a:rPr lang="en-US" sz="800" dirty="0">
                <a:solidFill>
                  <a:schemeClr val="bg2">
                    <a:lumMod val="10000"/>
                  </a:schemeClr>
                </a:solidFill>
              </a:rPr>
              <a:t>Partner Teams</a:t>
            </a:r>
          </a:p>
        </p:txBody>
      </p:sp>
      <p:pic>
        <p:nvPicPr>
          <p:cNvPr id="76" name="Picture 6" descr="http://8sph.azureedge.net/media/Default/_Profiles/8f14fafe/9ddfec15/integration.png?v=635890593800000000"/>
          <p:cNvPicPr>
            <a:picLocks noChangeAspect="1" noChangeArrowheads="1"/>
          </p:cNvPicPr>
          <p:nvPr/>
        </p:nvPicPr>
        <p:blipFill>
          <a:blip r:embed="rId4" cstate="hqprint">
            <a:duotone>
              <a:schemeClr val="accent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7703165" y="3878886"/>
            <a:ext cx="492304" cy="511926"/>
          </a:xfrm>
          <a:prstGeom prst="rect">
            <a:avLst/>
          </a:prstGeom>
          <a:noFill/>
          <a:extLst>
            <a:ext uri="{909E8E84-426E-40DD-AFC4-6F175D3DCCD1}">
              <a14:hiddenFill xmlns:a14="http://schemas.microsoft.com/office/drawing/2010/main">
                <a:solidFill>
                  <a:srgbClr val="FFFFFF"/>
                </a:solidFill>
              </a14:hiddenFill>
            </a:ext>
          </a:extLst>
        </p:spPr>
      </p:pic>
      <p:sp>
        <p:nvSpPr>
          <p:cNvPr id="77" name="TextBox 76"/>
          <p:cNvSpPr txBox="1"/>
          <p:nvPr/>
        </p:nvSpPr>
        <p:spPr>
          <a:xfrm>
            <a:off x="7427458" y="4392881"/>
            <a:ext cx="973343" cy="215444"/>
          </a:xfrm>
          <a:prstGeom prst="rect">
            <a:avLst/>
          </a:prstGeom>
          <a:noFill/>
        </p:spPr>
        <p:txBody>
          <a:bodyPr wrap="none" rtlCol="0">
            <a:spAutoFit/>
          </a:bodyPr>
          <a:lstStyle/>
          <a:p>
            <a:r>
              <a:rPr lang="en-US" sz="800" dirty="0">
                <a:solidFill>
                  <a:schemeClr val="bg2">
                    <a:lumMod val="10000"/>
                  </a:schemeClr>
                </a:solidFill>
              </a:rPr>
              <a:t>Customer Teams</a:t>
            </a:r>
          </a:p>
        </p:txBody>
      </p:sp>
      <p:sp>
        <p:nvSpPr>
          <p:cNvPr id="54" name="TextBox 53"/>
          <p:cNvSpPr txBox="1"/>
          <p:nvPr/>
        </p:nvSpPr>
        <p:spPr>
          <a:xfrm>
            <a:off x="4467129" y="3472885"/>
            <a:ext cx="1030140" cy="577081"/>
          </a:xfrm>
          <a:prstGeom prst="rect">
            <a:avLst/>
          </a:prstGeom>
          <a:noFill/>
        </p:spPr>
        <p:txBody>
          <a:bodyPr wrap="square" rtlCol="0">
            <a:spAutoFit/>
          </a:bodyPr>
          <a:lstStyle/>
          <a:p>
            <a:pPr algn="ctr"/>
            <a:r>
              <a:rPr lang="en-US" sz="1050" dirty="0">
                <a:solidFill>
                  <a:schemeClr val="bg2">
                    <a:lumMod val="10000"/>
                  </a:schemeClr>
                </a:solidFill>
              </a:rPr>
              <a:t>Define Migration Metrics</a:t>
            </a:r>
          </a:p>
        </p:txBody>
      </p:sp>
      <p:pic>
        <p:nvPicPr>
          <p:cNvPr id="55" name="Picture 54">
            <a:extLst>
              <a:ext uri="{FF2B5EF4-FFF2-40B4-BE49-F238E27FC236}">
                <a16:creationId xmlns:a16="http://schemas.microsoft.com/office/drawing/2014/main" id="{E604240E-8DF9-BA4A-BFF6-C14A39549C26}"/>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4680586" y="2927931"/>
            <a:ext cx="587995" cy="587995"/>
          </a:xfrm>
          <a:prstGeom prst="rect">
            <a:avLst/>
          </a:prstGeom>
        </p:spPr>
      </p:pic>
    </p:spTree>
    <p:extLst>
      <p:ext uri="{BB962C8B-B14F-4D97-AF65-F5344CB8AC3E}">
        <p14:creationId xmlns:p14="http://schemas.microsoft.com/office/powerpoint/2010/main" val="1202335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49" y="831161"/>
            <a:ext cx="8034087" cy="4061681"/>
          </a:xfrm>
        </p:spPr>
        <p:txBody>
          <a:bodyPr>
            <a:normAutofit/>
          </a:bodyPr>
          <a:lstStyle/>
          <a:p>
            <a:pPr>
              <a:spcBef>
                <a:spcPts val="0"/>
              </a:spcBef>
            </a:pPr>
            <a:r>
              <a:rPr lang="en-US" sz="1400" b="1" dirty="0">
                <a:latin typeface="+mn-lt"/>
              </a:rPr>
              <a:t>Mission Statement: </a:t>
            </a:r>
            <a:r>
              <a:rPr lang="en-US" sz="1400" dirty="0">
                <a:latin typeface="+mn-lt"/>
              </a:rPr>
              <a:t>In order to ensure a smooth ramping up of migration teams, we start with a smaller wave of pilot migrations to get the core team hands-on experience migrating a database before we scale-up to multiple teams running in parallel.  By starting with a smaller pilot, we give the team time to norm and refine the migration process before scaling up further.</a:t>
            </a:r>
          </a:p>
          <a:p>
            <a:pPr>
              <a:spcBef>
                <a:spcPts val="0"/>
              </a:spcBef>
            </a:pPr>
            <a:endParaRPr lang="en-US" sz="1400" dirty="0"/>
          </a:p>
          <a:p>
            <a:pPr>
              <a:spcBef>
                <a:spcPts val="0"/>
              </a:spcBef>
            </a:pPr>
            <a:r>
              <a:rPr lang="en-US" sz="1400" b="1" dirty="0">
                <a:latin typeface="+mn-lt"/>
              </a:rPr>
              <a:t>Objective:</a:t>
            </a:r>
            <a:endParaRPr lang="en-US" sz="1400" dirty="0">
              <a:latin typeface="+mn-lt"/>
            </a:endParaRPr>
          </a:p>
          <a:p>
            <a:pPr>
              <a:spcBef>
                <a:spcPts val="0"/>
              </a:spcBef>
            </a:pPr>
            <a:endParaRPr lang="en-US" sz="1400" dirty="0">
              <a:latin typeface="+mn-lt"/>
            </a:endParaRPr>
          </a:p>
          <a:p>
            <a:pPr marL="285750" indent="-285750">
              <a:spcBef>
                <a:spcPts val="0"/>
              </a:spcBef>
              <a:buFont typeface="Arial" panose="020B0604020202020204" pitchFamily="34" charset="0"/>
              <a:buChar char="•"/>
            </a:pPr>
            <a:r>
              <a:rPr lang="en-US" sz="1400" dirty="0">
                <a:latin typeface="+mn-lt"/>
              </a:rPr>
              <a:t>Identify up to ten databases for an initial Pilot</a:t>
            </a:r>
          </a:p>
          <a:p>
            <a:pPr marL="285750" indent="-285750">
              <a:spcBef>
                <a:spcPts val="0"/>
              </a:spcBef>
              <a:buFont typeface="Arial" panose="020B0604020202020204" pitchFamily="34" charset="0"/>
              <a:buChar char="•"/>
            </a:pPr>
            <a:r>
              <a:rPr lang="en-US" sz="1400" dirty="0">
                <a:latin typeface="+mn-lt"/>
              </a:rPr>
              <a:t>Give the core team hands-on experience</a:t>
            </a:r>
          </a:p>
          <a:p>
            <a:pPr marL="285750" indent="-285750">
              <a:spcBef>
                <a:spcPts val="0"/>
              </a:spcBef>
              <a:buFont typeface="Arial" panose="020B0604020202020204" pitchFamily="34" charset="0"/>
              <a:buChar char="•"/>
            </a:pPr>
            <a:r>
              <a:rPr lang="en-US" sz="1400" dirty="0">
                <a:latin typeface="+mn-lt"/>
              </a:rPr>
              <a:t>Ensure the migration process runs smoothly before scaling</a:t>
            </a:r>
          </a:p>
          <a:p>
            <a:pPr marL="285750" indent="-285750">
              <a:spcBef>
                <a:spcPts val="0"/>
              </a:spcBef>
              <a:buFont typeface="Arial" panose="020B0604020202020204" pitchFamily="34" charset="0"/>
              <a:buChar char="•"/>
            </a:pPr>
            <a:r>
              <a:rPr lang="en-US" sz="1400" dirty="0">
                <a:latin typeface="+mn-lt"/>
              </a:rPr>
              <a:t>Optimize the migration process based on lessons learned</a:t>
            </a:r>
          </a:p>
          <a:p>
            <a:pPr marL="285750" indent="-285750">
              <a:spcBef>
                <a:spcPts val="0"/>
              </a:spcBef>
              <a:buFont typeface="Arial" panose="020B0604020202020204" pitchFamily="34" charset="0"/>
              <a:buChar char="•"/>
            </a:pPr>
            <a:r>
              <a:rPr lang="en-US" sz="1400" dirty="0">
                <a:latin typeface="+mn-lt"/>
              </a:rPr>
              <a:t>Seed additional migration teams with experienced resources</a:t>
            </a:r>
          </a:p>
          <a:p>
            <a:pPr>
              <a:spcBef>
                <a:spcPts val="0"/>
              </a:spcBef>
            </a:pPr>
            <a:endParaRPr lang="en-US" sz="1400" dirty="0">
              <a:latin typeface="+mn-lt"/>
            </a:endParaRPr>
          </a:p>
          <a:p>
            <a:pPr>
              <a:lnSpc>
                <a:spcPct val="120000"/>
              </a:lnSpc>
              <a:spcBef>
                <a:spcPts val="0"/>
              </a:spcBef>
              <a:spcAft>
                <a:spcPts val="400"/>
              </a:spcAft>
            </a:pPr>
            <a:r>
              <a:rPr lang="en-US" sz="1400" b="1" dirty="0">
                <a:latin typeface="+mn-lt"/>
              </a:rPr>
              <a:t>Outcomes:</a:t>
            </a:r>
          </a:p>
          <a:p>
            <a:pPr marL="457200" indent="-457200">
              <a:lnSpc>
                <a:spcPct val="80000"/>
              </a:lnSpc>
              <a:spcBef>
                <a:spcPts val="0"/>
              </a:spcBef>
              <a:spcAft>
                <a:spcPts val="400"/>
              </a:spcAft>
              <a:buFont typeface="Wingdings" pitchFamily="2" charset="2"/>
              <a:buChar char="ü"/>
            </a:pPr>
            <a:r>
              <a:rPr lang="en-US" sz="1400" dirty="0">
                <a:latin typeface="+mn-lt"/>
              </a:rPr>
              <a:t>Up to ten pilot databases migrated</a:t>
            </a:r>
          </a:p>
          <a:p>
            <a:pPr marL="457200" indent="-457200">
              <a:lnSpc>
                <a:spcPct val="80000"/>
              </a:lnSpc>
              <a:spcBef>
                <a:spcPts val="0"/>
              </a:spcBef>
              <a:spcAft>
                <a:spcPts val="400"/>
              </a:spcAft>
              <a:buFont typeface="Wingdings" pitchFamily="2" charset="2"/>
              <a:buChar char="ü"/>
            </a:pPr>
            <a:r>
              <a:rPr lang="en-US" sz="1400" dirty="0">
                <a:latin typeface="+mn-lt"/>
              </a:rPr>
              <a:t>Core team trained with hand-on experience</a:t>
            </a:r>
          </a:p>
          <a:p>
            <a:pPr marL="457200" indent="-457200">
              <a:lnSpc>
                <a:spcPct val="80000"/>
              </a:lnSpc>
              <a:spcBef>
                <a:spcPts val="0"/>
              </a:spcBef>
              <a:spcAft>
                <a:spcPts val="400"/>
              </a:spcAft>
              <a:buFont typeface="Wingdings" pitchFamily="2" charset="2"/>
              <a:buChar char="ü"/>
            </a:pPr>
            <a:r>
              <a:rPr lang="en-US" sz="1400" dirty="0">
                <a:latin typeface="+mn-lt"/>
              </a:rPr>
              <a:t>Refined Migration Approach</a:t>
            </a:r>
          </a:p>
        </p:txBody>
      </p:sp>
      <p:sp>
        <p:nvSpPr>
          <p:cNvPr id="10" name="Title 1">
            <a:extLst>
              <a:ext uri="{FF2B5EF4-FFF2-40B4-BE49-F238E27FC236}">
                <a16:creationId xmlns:a16="http://schemas.microsoft.com/office/drawing/2014/main" id="{5D1F461C-DA7F-364A-A37E-64DC21B14BA6}"/>
              </a:ext>
            </a:extLst>
          </p:cNvPr>
          <p:cNvSpPr>
            <a:spLocks noGrp="1"/>
          </p:cNvSpPr>
          <p:nvPr>
            <p:ph type="title"/>
          </p:nvPr>
        </p:nvSpPr>
        <p:spPr>
          <a:xfrm>
            <a:off x="336789" y="114936"/>
            <a:ext cx="8205304" cy="545741"/>
          </a:xfrm>
        </p:spPr>
        <p:txBody>
          <a:bodyPr>
            <a:normAutofit/>
          </a:bodyPr>
          <a:lstStyle/>
          <a:p>
            <a:r>
              <a:rPr lang="en-US" dirty="0"/>
              <a:t>Pilot Migrations</a:t>
            </a:r>
          </a:p>
        </p:txBody>
      </p:sp>
      <p:pic>
        <p:nvPicPr>
          <p:cNvPr id="8" name="Picture 6" descr="http://8sph.azureedge.net/media/Default/_Profiles/8f14fafe/9ddfec15/integration.png?v=635890593800000000"/>
          <p:cNvPicPr>
            <a:picLocks noChangeAspect="1" noChangeArrowheads="1"/>
          </p:cNvPicPr>
          <p:nvPr/>
        </p:nvPicPr>
        <p:blipFill>
          <a:blip r:embed="rId2" cstate="hqprint">
            <a:duotone>
              <a:schemeClr val="accent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6816130" y="2694457"/>
            <a:ext cx="964459" cy="100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60113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Migration Pilot Steps</a:t>
            </a:r>
          </a:p>
        </p:txBody>
      </p:sp>
      <p:graphicFrame>
        <p:nvGraphicFramePr>
          <p:cNvPr id="9" name="Diagram 8">
            <a:extLst>
              <a:ext uri="{FF2B5EF4-FFF2-40B4-BE49-F238E27FC236}">
                <a16:creationId xmlns:a16="http://schemas.microsoft.com/office/drawing/2014/main" id="{E90A73E0-8F1E-FF47-ABBC-7C216DCABFC2}"/>
              </a:ext>
            </a:extLst>
          </p:cNvPr>
          <p:cNvGraphicFramePr/>
          <p:nvPr>
            <p:extLst>
              <p:ext uri="{D42A27DB-BD31-4B8C-83A1-F6EECF244321}">
                <p14:modId xmlns:p14="http://schemas.microsoft.com/office/powerpoint/2010/main" val="1819442833"/>
              </p:ext>
            </p:extLst>
          </p:nvPr>
        </p:nvGraphicFramePr>
        <p:xfrm>
          <a:off x="382210" y="707019"/>
          <a:ext cx="8315741"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3570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511028"/>
            <a:ext cx="9144000" cy="2632472"/>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p:nvPr>
        </p:nvSpPr>
        <p:spPr/>
        <p:txBody>
          <a:bodyPr/>
          <a:lstStyle/>
          <a:p>
            <a:r>
              <a:rPr lang="en-US" b="1" dirty="0">
                <a:solidFill>
                  <a:srgbClr val="FF9900"/>
                </a:solidFill>
              </a:rPr>
              <a:t>Summary of Outcomes</a:t>
            </a:r>
          </a:p>
        </p:txBody>
      </p:sp>
    </p:spTree>
    <p:extLst>
      <p:ext uri="{BB962C8B-B14F-4D97-AF65-F5344CB8AC3E}">
        <p14:creationId xmlns:p14="http://schemas.microsoft.com/office/powerpoint/2010/main" val="30689062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85147" y="129003"/>
            <a:ext cx="7886700" cy="612866"/>
          </a:xfrm>
        </p:spPr>
        <p:txBody>
          <a:bodyPr>
            <a:normAutofit fontScale="90000"/>
          </a:bodyPr>
          <a:lstStyle/>
          <a:p>
            <a:r>
              <a:rPr lang="en-US" dirty="0"/>
              <a:t>Database Migration Readiness &amp; Planning Outcomes</a:t>
            </a:r>
          </a:p>
        </p:txBody>
      </p:sp>
      <p:sp>
        <p:nvSpPr>
          <p:cNvPr id="3" name="Rectangle 2"/>
          <p:cNvSpPr/>
          <p:nvPr/>
        </p:nvSpPr>
        <p:spPr>
          <a:xfrm>
            <a:off x="357454" y="1276230"/>
            <a:ext cx="1631118" cy="1450654"/>
          </a:xfrm>
          <a:prstGeom prst="rect">
            <a:avLst/>
          </a:prstGeom>
        </p:spPr>
        <p:txBody>
          <a:bodyPr wrap="square">
            <a:spAutoFit/>
          </a:bodyPr>
          <a:lstStyle/>
          <a:p>
            <a:pPr>
              <a:lnSpc>
                <a:spcPct val="120000"/>
              </a:lnSpc>
              <a:spcBef>
                <a:spcPts val="0"/>
              </a:spcBef>
              <a:spcAft>
                <a:spcPts val="400"/>
              </a:spcAft>
            </a:pPr>
            <a:r>
              <a:rPr lang="en-US" sz="1200" b="1" dirty="0"/>
              <a:t>Governance:</a:t>
            </a:r>
          </a:p>
          <a:p>
            <a:pPr marL="457200" indent="-457200">
              <a:lnSpc>
                <a:spcPct val="80000"/>
              </a:lnSpc>
              <a:spcBef>
                <a:spcPts val="0"/>
              </a:spcBef>
              <a:spcAft>
                <a:spcPts val="400"/>
              </a:spcAft>
              <a:buFont typeface="Wingdings" pitchFamily="2" charset="2"/>
              <a:buChar char="ü"/>
            </a:pPr>
            <a:r>
              <a:rPr lang="en-US" sz="1200" dirty="0"/>
              <a:t>Define Governance Model</a:t>
            </a:r>
          </a:p>
          <a:p>
            <a:pPr marL="457200" indent="-457200">
              <a:lnSpc>
                <a:spcPct val="80000"/>
              </a:lnSpc>
              <a:spcBef>
                <a:spcPts val="0"/>
              </a:spcBef>
              <a:spcAft>
                <a:spcPts val="400"/>
              </a:spcAft>
              <a:buFont typeface="Wingdings" pitchFamily="2" charset="2"/>
              <a:buChar char="ü"/>
            </a:pPr>
            <a:r>
              <a:rPr lang="en-US" sz="1200" dirty="0"/>
              <a:t>Establish Program Leadership Team</a:t>
            </a:r>
          </a:p>
        </p:txBody>
      </p:sp>
      <p:sp>
        <p:nvSpPr>
          <p:cNvPr id="4" name="Rectangle 3"/>
          <p:cNvSpPr/>
          <p:nvPr/>
        </p:nvSpPr>
        <p:spPr>
          <a:xfrm>
            <a:off x="2195696" y="1276230"/>
            <a:ext cx="2146461" cy="1501950"/>
          </a:xfrm>
          <a:prstGeom prst="rect">
            <a:avLst/>
          </a:prstGeom>
        </p:spPr>
        <p:txBody>
          <a:bodyPr wrap="square">
            <a:spAutoFit/>
          </a:bodyPr>
          <a:lstStyle/>
          <a:p>
            <a:pPr>
              <a:lnSpc>
                <a:spcPct val="120000"/>
              </a:lnSpc>
              <a:spcBef>
                <a:spcPts val="0"/>
              </a:spcBef>
              <a:spcAft>
                <a:spcPts val="400"/>
              </a:spcAft>
            </a:pPr>
            <a:r>
              <a:rPr lang="en-US" sz="1200" b="1" dirty="0"/>
              <a:t>Core DB Cloud Team:</a:t>
            </a:r>
          </a:p>
          <a:p>
            <a:pPr marL="457200" indent="-457200">
              <a:lnSpc>
                <a:spcPct val="80000"/>
              </a:lnSpc>
              <a:spcBef>
                <a:spcPts val="0"/>
              </a:spcBef>
              <a:spcAft>
                <a:spcPts val="400"/>
              </a:spcAft>
              <a:buFont typeface="Wingdings" pitchFamily="2" charset="2"/>
              <a:buChar char="ü"/>
            </a:pPr>
            <a:r>
              <a:rPr lang="en-US" sz="1200" dirty="0"/>
              <a:t>Customer Core Database Cloud Team Defined</a:t>
            </a:r>
          </a:p>
          <a:p>
            <a:pPr marL="457200" indent="-457200">
              <a:lnSpc>
                <a:spcPct val="80000"/>
              </a:lnSpc>
              <a:spcBef>
                <a:spcPts val="0"/>
              </a:spcBef>
              <a:spcAft>
                <a:spcPts val="400"/>
              </a:spcAft>
              <a:buFont typeface="Wingdings" pitchFamily="2" charset="2"/>
              <a:buChar char="ü"/>
            </a:pPr>
            <a:r>
              <a:rPr lang="en-US" sz="1200" dirty="0"/>
              <a:t>Leader and Resources Assigned</a:t>
            </a:r>
          </a:p>
          <a:p>
            <a:pPr marL="457200" indent="-457200">
              <a:lnSpc>
                <a:spcPct val="80000"/>
              </a:lnSpc>
              <a:spcBef>
                <a:spcPts val="0"/>
              </a:spcBef>
              <a:spcAft>
                <a:spcPts val="400"/>
              </a:spcAft>
              <a:buFont typeface="Wingdings" pitchFamily="2" charset="2"/>
              <a:buChar char="ü"/>
            </a:pPr>
            <a:r>
              <a:rPr lang="en-US" sz="1200" dirty="0"/>
              <a:t>Architecture Review Board Established</a:t>
            </a:r>
          </a:p>
        </p:txBody>
      </p:sp>
      <p:sp>
        <p:nvSpPr>
          <p:cNvPr id="14" name="Rectangle 13"/>
          <p:cNvSpPr/>
          <p:nvPr/>
        </p:nvSpPr>
        <p:spPr>
          <a:xfrm>
            <a:off x="4342157" y="1276230"/>
            <a:ext cx="2337683" cy="1848711"/>
          </a:xfrm>
          <a:prstGeom prst="rect">
            <a:avLst/>
          </a:prstGeom>
        </p:spPr>
        <p:txBody>
          <a:bodyPr wrap="square">
            <a:spAutoFit/>
          </a:bodyPr>
          <a:lstStyle/>
          <a:p>
            <a:pPr>
              <a:lnSpc>
                <a:spcPct val="120000"/>
              </a:lnSpc>
              <a:spcBef>
                <a:spcPts val="0"/>
              </a:spcBef>
              <a:spcAft>
                <a:spcPts val="400"/>
              </a:spcAft>
            </a:pPr>
            <a:r>
              <a:rPr lang="en-US" sz="1200" b="1" dirty="0"/>
              <a:t>Education &amp; Training:</a:t>
            </a:r>
          </a:p>
          <a:p>
            <a:pPr marL="457200" indent="-457200">
              <a:lnSpc>
                <a:spcPct val="80000"/>
              </a:lnSpc>
              <a:spcBef>
                <a:spcPts val="0"/>
              </a:spcBef>
              <a:spcAft>
                <a:spcPts val="400"/>
              </a:spcAft>
              <a:buFont typeface="Wingdings" pitchFamily="2" charset="2"/>
              <a:buChar char="ü"/>
            </a:pPr>
            <a:r>
              <a:rPr lang="en-US" sz="1200" dirty="0"/>
              <a:t>Trained Core Database Cloud Team </a:t>
            </a:r>
          </a:p>
          <a:p>
            <a:pPr marL="457200" indent="-457200">
              <a:lnSpc>
                <a:spcPct val="80000"/>
              </a:lnSpc>
              <a:spcBef>
                <a:spcPts val="0"/>
              </a:spcBef>
              <a:spcAft>
                <a:spcPts val="400"/>
              </a:spcAft>
              <a:buFont typeface="Wingdings" pitchFamily="2" charset="2"/>
              <a:buChar char="ü"/>
            </a:pPr>
            <a:r>
              <a:rPr lang="en-US" sz="1200" dirty="0"/>
              <a:t>Broader understanding of AWS Database Services</a:t>
            </a:r>
          </a:p>
          <a:p>
            <a:pPr marL="457200" indent="-457200">
              <a:lnSpc>
                <a:spcPct val="80000"/>
              </a:lnSpc>
              <a:spcAft>
                <a:spcPts val="400"/>
              </a:spcAft>
              <a:buFont typeface="Wingdings" pitchFamily="2" charset="2"/>
              <a:buChar char="ü"/>
            </a:pPr>
            <a:r>
              <a:rPr lang="en-US" sz="1200" dirty="0"/>
              <a:t>Customer teams meet their AWS certification goals.</a:t>
            </a:r>
          </a:p>
          <a:p>
            <a:pPr marL="457200" indent="-457200">
              <a:lnSpc>
                <a:spcPct val="80000"/>
              </a:lnSpc>
              <a:spcBef>
                <a:spcPts val="0"/>
              </a:spcBef>
              <a:spcAft>
                <a:spcPts val="400"/>
              </a:spcAft>
              <a:buFont typeface="Wingdings" pitchFamily="2" charset="2"/>
              <a:buChar char="ü"/>
            </a:pPr>
            <a:endParaRPr lang="en-US" sz="1200" dirty="0"/>
          </a:p>
        </p:txBody>
      </p:sp>
      <p:sp>
        <p:nvSpPr>
          <p:cNvPr id="17" name="Rectangle 16"/>
          <p:cNvSpPr/>
          <p:nvPr/>
        </p:nvSpPr>
        <p:spPr>
          <a:xfrm>
            <a:off x="6695742" y="1276230"/>
            <a:ext cx="2274464" cy="1007455"/>
          </a:xfrm>
          <a:prstGeom prst="rect">
            <a:avLst/>
          </a:prstGeom>
        </p:spPr>
        <p:txBody>
          <a:bodyPr wrap="square">
            <a:spAutoFit/>
          </a:bodyPr>
          <a:lstStyle/>
          <a:p>
            <a:pPr>
              <a:lnSpc>
                <a:spcPct val="120000"/>
              </a:lnSpc>
              <a:spcBef>
                <a:spcPts val="0"/>
              </a:spcBef>
              <a:spcAft>
                <a:spcPts val="400"/>
              </a:spcAft>
            </a:pPr>
            <a:r>
              <a:rPr lang="en-US" sz="1200" b="1" dirty="0"/>
              <a:t>Database Pipeline:</a:t>
            </a:r>
          </a:p>
          <a:p>
            <a:pPr marL="457200" indent="-457200">
              <a:lnSpc>
                <a:spcPct val="80000"/>
              </a:lnSpc>
              <a:spcBef>
                <a:spcPts val="0"/>
              </a:spcBef>
              <a:spcAft>
                <a:spcPts val="400"/>
              </a:spcAft>
              <a:buFont typeface="Wingdings" pitchFamily="2" charset="2"/>
              <a:buChar char="ü"/>
            </a:pPr>
            <a:r>
              <a:rPr lang="en-US" sz="1200" dirty="0"/>
              <a:t>Maintain an active Pipeline of Databases to be Migrated</a:t>
            </a:r>
          </a:p>
          <a:p>
            <a:pPr marL="457200" indent="-457200">
              <a:lnSpc>
                <a:spcPct val="80000"/>
              </a:lnSpc>
              <a:spcBef>
                <a:spcPts val="0"/>
              </a:spcBef>
              <a:spcAft>
                <a:spcPts val="400"/>
              </a:spcAft>
              <a:buFont typeface="Wingdings" pitchFamily="2" charset="2"/>
              <a:buChar char="ü"/>
            </a:pPr>
            <a:r>
              <a:rPr lang="en-US" sz="1200" dirty="0"/>
              <a:t>Migration Wave Plans</a:t>
            </a:r>
          </a:p>
        </p:txBody>
      </p:sp>
      <p:sp>
        <p:nvSpPr>
          <p:cNvPr id="18" name="Rectangle 17"/>
          <p:cNvSpPr/>
          <p:nvPr/>
        </p:nvSpPr>
        <p:spPr>
          <a:xfrm>
            <a:off x="285147" y="3213900"/>
            <a:ext cx="1991801" cy="1155188"/>
          </a:xfrm>
          <a:prstGeom prst="rect">
            <a:avLst/>
          </a:prstGeom>
        </p:spPr>
        <p:txBody>
          <a:bodyPr wrap="square">
            <a:spAutoFit/>
          </a:bodyPr>
          <a:lstStyle/>
          <a:p>
            <a:pPr>
              <a:lnSpc>
                <a:spcPct val="120000"/>
              </a:lnSpc>
              <a:spcBef>
                <a:spcPts val="0"/>
              </a:spcBef>
              <a:spcAft>
                <a:spcPts val="400"/>
              </a:spcAft>
            </a:pPr>
            <a:r>
              <a:rPr lang="en-US" sz="1200" b="1" dirty="0"/>
              <a:t>Migration Teams:</a:t>
            </a:r>
          </a:p>
          <a:p>
            <a:pPr marL="457200" indent="-457200">
              <a:lnSpc>
                <a:spcPct val="80000"/>
              </a:lnSpc>
              <a:spcBef>
                <a:spcPts val="0"/>
              </a:spcBef>
              <a:spcAft>
                <a:spcPts val="400"/>
              </a:spcAft>
              <a:buFont typeface="Wingdings" pitchFamily="2" charset="2"/>
              <a:buChar char="ü"/>
            </a:pPr>
            <a:r>
              <a:rPr lang="en-US" sz="1200" dirty="0"/>
              <a:t>Migration Partners Defined (GCC, DMA, Partners)</a:t>
            </a:r>
          </a:p>
          <a:p>
            <a:pPr marL="457200" indent="-457200">
              <a:lnSpc>
                <a:spcPct val="80000"/>
              </a:lnSpc>
              <a:spcBef>
                <a:spcPts val="0"/>
              </a:spcBef>
              <a:spcAft>
                <a:spcPts val="400"/>
              </a:spcAft>
              <a:buFont typeface="Wingdings" pitchFamily="2" charset="2"/>
              <a:buChar char="ü"/>
            </a:pPr>
            <a:r>
              <a:rPr lang="en-US" sz="1200" dirty="0"/>
              <a:t>Migration Teams Established</a:t>
            </a:r>
          </a:p>
        </p:txBody>
      </p:sp>
      <p:sp>
        <p:nvSpPr>
          <p:cNvPr id="19" name="Rectangle 18"/>
          <p:cNvSpPr/>
          <p:nvPr/>
        </p:nvSpPr>
        <p:spPr>
          <a:xfrm>
            <a:off x="2172587" y="3213900"/>
            <a:ext cx="2389368" cy="1700978"/>
          </a:xfrm>
          <a:prstGeom prst="rect">
            <a:avLst/>
          </a:prstGeom>
        </p:spPr>
        <p:txBody>
          <a:bodyPr wrap="square">
            <a:spAutoFit/>
          </a:bodyPr>
          <a:lstStyle/>
          <a:p>
            <a:pPr>
              <a:lnSpc>
                <a:spcPct val="120000"/>
              </a:lnSpc>
              <a:spcBef>
                <a:spcPts val="0"/>
              </a:spcBef>
              <a:spcAft>
                <a:spcPts val="400"/>
              </a:spcAft>
            </a:pPr>
            <a:r>
              <a:rPr lang="en-US" sz="1200" b="1" dirty="0"/>
              <a:t>Migration Dashboards:</a:t>
            </a:r>
          </a:p>
          <a:p>
            <a:pPr marL="457200" indent="-457200">
              <a:lnSpc>
                <a:spcPct val="80000"/>
              </a:lnSpc>
              <a:spcBef>
                <a:spcPts val="0"/>
              </a:spcBef>
              <a:spcAft>
                <a:spcPts val="400"/>
              </a:spcAft>
              <a:buFont typeface="Wingdings" pitchFamily="2" charset="2"/>
              <a:buChar char="ü"/>
            </a:pPr>
            <a:r>
              <a:rPr lang="en-US" sz="1200" dirty="0"/>
              <a:t>Overall Migration Program Dashboard</a:t>
            </a:r>
          </a:p>
          <a:p>
            <a:pPr marL="457200" indent="-457200">
              <a:lnSpc>
                <a:spcPct val="80000"/>
              </a:lnSpc>
              <a:spcBef>
                <a:spcPts val="0"/>
              </a:spcBef>
              <a:spcAft>
                <a:spcPts val="400"/>
              </a:spcAft>
              <a:buFont typeface="Wingdings" pitchFamily="2" charset="2"/>
              <a:buChar char="ü"/>
            </a:pPr>
            <a:r>
              <a:rPr lang="en-US" sz="1200" dirty="0"/>
              <a:t>Migration Factory Team Detailed Dashboard</a:t>
            </a:r>
          </a:p>
          <a:p>
            <a:pPr marL="457200" indent="-457200">
              <a:lnSpc>
                <a:spcPct val="80000"/>
              </a:lnSpc>
              <a:spcBef>
                <a:spcPts val="0"/>
              </a:spcBef>
              <a:spcAft>
                <a:spcPts val="400"/>
              </a:spcAft>
              <a:buFont typeface="Wingdings" pitchFamily="2" charset="2"/>
              <a:buChar char="ü"/>
            </a:pPr>
            <a:r>
              <a:rPr lang="en-US" sz="1200" dirty="0"/>
              <a:t>Migration Factory Team Resource Plan</a:t>
            </a:r>
          </a:p>
          <a:p>
            <a:pPr marL="457200" indent="-457200">
              <a:lnSpc>
                <a:spcPct val="80000"/>
              </a:lnSpc>
              <a:spcBef>
                <a:spcPts val="0"/>
              </a:spcBef>
              <a:spcAft>
                <a:spcPts val="400"/>
              </a:spcAft>
              <a:buFont typeface="Wingdings" pitchFamily="2" charset="2"/>
              <a:buChar char="ü"/>
            </a:pPr>
            <a:r>
              <a:rPr lang="en-US" sz="1200" dirty="0"/>
              <a:t>Migration Factory Resource Assignments</a:t>
            </a:r>
          </a:p>
        </p:txBody>
      </p:sp>
      <p:sp>
        <p:nvSpPr>
          <p:cNvPr id="22" name="Rectangle 21"/>
          <p:cNvSpPr/>
          <p:nvPr/>
        </p:nvSpPr>
        <p:spPr>
          <a:xfrm>
            <a:off x="4373110" y="3257026"/>
            <a:ext cx="2250219" cy="1007455"/>
          </a:xfrm>
          <a:prstGeom prst="rect">
            <a:avLst/>
          </a:prstGeom>
        </p:spPr>
        <p:txBody>
          <a:bodyPr wrap="square">
            <a:spAutoFit/>
          </a:bodyPr>
          <a:lstStyle/>
          <a:p>
            <a:pPr>
              <a:lnSpc>
                <a:spcPct val="120000"/>
              </a:lnSpc>
              <a:spcBef>
                <a:spcPts val="0"/>
              </a:spcBef>
              <a:spcAft>
                <a:spcPts val="400"/>
              </a:spcAft>
            </a:pPr>
            <a:r>
              <a:rPr lang="en-US" sz="1200" b="1" dirty="0"/>
              <a:t>Migration Metrics:</a:t>
            </a:r>
          </a:p>
          <a:p>
            <a:pPr marL="457200" indent="-457200">
              <a:lnSpc>
                <a:spcPct val="80000"/>
              </a:lnSpc>
              <a:spcBef>
                <a:spcPts val="0"/>
              </a:spcBef>
              <a:spcAft>
                <a:spcPts val="400"/>
              </a:spcAft>
              <a:buFont typeface="Wingdings" pitchFamily="2" charset="2"/>
              <a:buChar char="ü"/>
            </a:pPr>
            <a:r>
              <a:rPr lang="en-US" sz="1200" dirty="0"/>
              <a:t>Define Key Success Metrics</a:t>
            </a:r>
          </a:p>
          <a:p>
            <a:pPr marL="457200" indent="-457200">
              <a:lnSpc>
                <a:spcPct val="80000"/>
              </a:lnSpc>
              <a:spcBef>
                <a:spcPts val="0"/>
              </a:spcBef>
              <a:spcAft>
                <a:spcPts val="400"/>
              </a:spcAft>
              <a:buFont typeface="Wingdings" pitchFamily="2" charset="2"/>
              <a:buChar char="ü"/>
            </a:pPr>
            <a:r>
              <a:rPr lang="en-US" sz="1200" dirty="0"/>
              <a:t>Program Level Dashboard</a:t>
            </a:r>
          </a:p>
        </p:txBody>
      </p:sp>
      <p:sp>
        <p:nvSpPr>
          <p:cNvPr id="23" name="Rectangle 22"/>
          <p:cNvSpPr/>
          <p:nvPr/>
        </p:nvSpPr>
        <p:spPr>
          <a:xfrm>
            <a:off x="6646791" y="3245835"/>
            <a:ext cx="2510626" cy="1354217"/>
          </a:xfrm>
          <a:prstGeom prst="rect">
            <a:avLst/>
          </a:prstGeom>
        </p:spPr>
        <p:txBody>
          <a:bodyPr wrap="square">
            <a:spAutoFit/>
          </a:bodyPr>
          <a:lstStyle/>
          <a:p>
            <a:pPr>
              <a:lnSpc>
                <a:spcPct val="120000"/>
              </a:lnSpc>
              <a:spcBef>
                <a:spcPts val="0"/>
              </a:spcBef>
              <a:spcAft>
                <a:spcPts val="400"/>
              </a:spcAft>
            </a:pPr>
            <a:r>
              <a:rPr lang="en-US" sz="1200" b="1" dirty="0"/>
              <a:t>Pilot Migrations</a:t>
            </a:r>
          </a:p>
          <a:p>
            <a:pPr marL="457200" indent="-457200">
              <a:lnSpc>
                <a:spcPct val="80000"/>
              </a:lnSpc>
              <a:spcBef>
                <a:spcPts val="0"/>
              </a:spcBef>
              <a:spcAft>
                <a:spcPts val="400"/>
              </a:spcAft>
              <a:buFont typeface="Wingdings" pitchFamily="2" charset="2"/>
              <a:buChar char="ü"/>
            </a:pPr>
            <a:r>
              <a:rPr lang="en-US" sz="1200" dirty="0"/>
              <a:t>Up to ten pilot databases migrated</a:t>
            </a:r>
          </a:p>
          <a:p>
            <a:pPr marL="457200" indent="-457200">
              <a:lnSpc>
                <a:spcPct val="80000"/>
              </a:lnSpc>
              <a:spcBef>
                <a:spcPts val="0"/>
              </a:spcBef>
              <a:spcAft>
                <a:spcPts val="400"/>
              </a:spcAft>
              <a:buFont typeface="Wingdings" pitchFamily="2" charset="2"/>
              <a:buChar char="ü"/>
            </a:pPr>
            <a:r>
              <a:rPr lang="en-US" sz="1200" dirty="0"/>
              <a:t>Core team trained with hand-on experience</a:t>
            </a:r>
          </a:p>
          <a:p>
            <a:pPr marL="457200" indent="-457200">
              <a:lnSpc>
                <a:spcPct val="80000"/>
              </a:lnSpc>
              <a:spcBef>
                <a:spcPts val="0"/>
              </a:spcBef>
              <a:spcAft>
                <a:spcPts val="400"/>
              </a:spcAft>
              <a:buFont typeface="Wingdings" pitchFamily="2" charset="2"/>
              <a:buChar char="ü"/>
            </a:pPr>
            <a:r>
              <a:rPr lang="en-US" sz="1200" dirty="0"/>
              <a:t>Refined Migration Approach</a:t>
            </a:r>
          </a:p>
        </p:txBody>
      </p:sp>
      <p:pic>
        <p:nvPicPr>
          <p:cNvPr id="39" name="Picture 6" descr="http://8sph.azureedge.net/media/Default/_Profiles/8f14fafe/9ddfec15/integration.png?v=635890593800000000"/>
          <p:cNvPicPr>
            <a:picLocks noChangeAspect="1" noChangeArrowheads="1"/>
          </p:cNvPicPr>
          <p:nvPr/>
        </p:nvPicPr>
        <p:blipFill>
          <a:blip r:embed="rId3" cstate="hqprint">
            <a:duotone>
              <a:schemeClr val="accent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7416761" y="2780222"/>
            <a:ext cx="492304" cy="511926"/>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a:extLst>
              <a:ext uri="{FF2B5EF4-FFF2-40B4-BE49-F238E27FC236}">
                <a16:creationId xmlns:a16="http://schemas.microsoft.com/office/drawing/2014/main" id="{E604240E-8DF9-BA4A-BFF6-C14A39549C2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990082" y="2790855"/>
            <a:ext cx="587995" cy="587995"/>
          </a:xfrm>
          <a:prstGeom prst="rect">
            <a:avLst/>
          </a:prstGeom>
        </p:spPr>
      </p:pic>
      <p:pic>
        <p:nvPicPr>
          <p:cNvPr id="41" name="image9.png"/>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5024176" y="741869"/>
            <a:ext cx="584843" cy="584843"/>
          </a:xfrm>
          <a:prstGeom prst="rect">
            <a:avLst/>
          </a:prstGeom>
          <a:ln w="12700" cap="flat">
            <a:noFill/>
            <a:miter lim="400000"/>
          </a:ln>
          <a:effectLst/>
        </p:spPr>
      </p:pic>
      <p:pic>
        <p:nvPicPr>
          <p:cNvPr id="42" name="pasted-image.pdf"/>
          <p:cNvPicPr>
            <a:picLocks noChangeAspect="1"/>
          </p:cNvPicPr>
          <p:nvPr/>
        </p:nvPicPr>
        <p:blipFill>
          <a:blip r:embed="rId6"/>
          <a:stretch>
            <a:fillRect/>
          </a:stretch>
        </p:blipFill>
        <p:spPr>
          <a:xfrm>
            <a:off x="7253309" y="807435"/>
            <a:ext cx="744719" cy="473038"/>
          </a:xfrm>
          <a:prstGeom prst="rect">
            <a:avLst/>
          </a:prstGeom>
          <a:ln w="12700">
            <a:miter lim="400000"/>
          </a:ln>
        </p:spPr>
      </p:pic>
      <p:pic>
        <p:nvPicPr>
          <p:cNvPr id="43" name="Picture 42" descr="cloud-trail.png"/>
          <p:cNvPicPr>
            <a:picLocks noChangeAspect="1"/>
          </p:cNvPicPr>
          <p:nvPr/>
        </p:nvPicPr>
        <p:blipFill>
          <a:blip r:embed="rId7" cstate="hqprint">
            <a:extLst>
              <a:ext uri="{28A0092B-C50C-407E-A947-70E740481C1C}">
                <a14:useLocalDpi xmlns:a14="http://schemas.microsoft.com/office/drawing/2010/main"/>
              </a:ext>
            </a:extLst>
          </a:blip>
          <a:stretch>
            <a:fillRect/>
          </a:stretch>
        </p:blipFill>
        <p:spPr>
          <a:xfrm>
            <a:off x="2844199" y="2780222"/>
            <a:ext cx="561839" cy="561839"/>
          </a:xfrm>
          <a:prstGeom prst="rect">
            <a:avLst/>
          </a:prstGeom>
        </p:spPr>
      </p:pic>
      <p:grpSp>
        <p:nvGrpSpPr>
          <p:cNvPr id="44" name="Group 43">
            <a:extLst>
              <a:ext uri="{FF2B5EF4-FFF2-40B4-BE49-F238E27FC236}">
                <a16:creationId xmlns:a16="http://schemas.microsoft.com/office/drawing/2014/main" id="{9D44FC05-13D8-D544-A657-285E647C1385}"/>
              </a:ext>
            </a:extLst>
          </p:cNvPr>
          <p:cNvGrpSpPr/>
          <p:nvPr/>
        </p:nvGrpSpPr>
        <p:grpSpPr>
          <a:xfrm>
            <a:off x="2869485" y="778979"/>
            <a:ext cx="531522" cy="523503"/>
            <a:chOff x="535159" y="2617761"/>
            <a:chExt cx="2950189" cy="2948055"/>
          </a:xfrm>
        </p:grpSpPr>
        <p:sp>
          <p:nvSpPr>
            <p:cNvPr id="45" name="Oval 44">
              <a:extLst>
                <a:ext uri="{FF2B5EF4-FFF2-40B4-BE49-F238E27FC236}">
                  <a16:creationId xmlns:a16="http://schemas.microsoft.com/office/drawing/2014/main" id="{182B8D97-2674-E743-8553-7A278584AD34}"/>
                </a:ext>
              </a:extLst>
            </p:cNvPr>
            <p:cNvSpPr>
              <a:spLocks/>
            </p:cNvSpPr>
            <p:nvPr/>
          </p:nvSpPr>
          <p:spPr>
            <a:xfrm>
              <a:off x="535159" y="2617761"/>
              <a:ext cx="2950189" cy="2948055"/>
            </a:xfrm>
            <a:prstGeom prst="ellipse">
              <a:avLst/>
            </a:prstGeom>
            <a:solidFill>
              <a:srgbClr val="FFFFFF"/>
            </a:solidFill>
            <a:ln w="25400" cap="flat">
              <a:solidFill>
                <a:srgbClr val="FF9900"/>
              </a:solidFill>
              <a:prstDash val="solid"/>
              <a:round/>
            </a:ln>
            <a:effectLst/>
            <a:sp3d/>
          </p:spPr>
          <p:txBody>
            <a:bodyPr rot="0" spcFirstLastPara="1" vertOverflow="overflow" horzOverflow="overflow" vert="horz" wrap="square" lIns="45719" tIns="45719" rIns="45719" bIns="45719" numCol="1" spcCol="38100" rtlCol="0" anchor="ctr">
              <a:spAutoFit/>
            </a:bodyPr>
            <a:lstStyle/>
            <a:p>
              <a:pPr defTabSz="457189" hangingPunct="0">
                <a:defRPr/>
              </a:pPr>
              <a:endParaRPr lang="en-US" kern="0" dirty="0">
                <a:solidFill>
                  <a:srgbClr val="1D516C"/>
                </a:solidFill>
                <a:latin typeface="Arial"/>
                <a:sym typeface="Amazon Ember"/>
              </a:endParaRPr>
            </a:p>
          </p:txBody>
        </p:sp>
        <p:grpSp>
          <p:nvGrpSpPr>
            <p:cNvPr id="46" name="Group 45">
              <a:extLst>
                <a:ext uri="{FF2B5EF4-FFF2-40B4-BE49-F238E27FC236}">
                  <a16:creationId xmlns:a16="http://schemas.microsoft.com/office/drawing/2014/main" id="{D71214C4-6515-834C-9773-4F444283E615}"/>
                </a:ext>
              </a:extLst>
            </p:cNvPr>
            <p:cNvGrpSpPr/>
            <p:nvPr/>
          </p:nvGrpSpPr>
          <p:grpSpPr>
            <a:xfrm>
              <a:off x="897488" y="3149150"/>
              <a:ext cx="2225532" cy="1769097"/>
              <a:chOff x="785449" y="3137524"/>
              <a:chExt cx="2449610" cy="1947219"/>
            </a:xfrm>
          </p:grpSpPr>
          <p:sp>
            <p:nvSpPr>
              <p:cNvPr id="48" name="Female">
                <a:extLst>
                  <a:ext uri="{FF2B5EF4-FFF2-40B4-BE49-F238E27FC236}">
                    <a16:creationId xmlns:a16="http://schemas.microsoft.com/office/drawing/2014/main" id="{14F9A1C0-FE80-414C-9853-5CCB0396F8FB}"/>
                  </a:ext>
                </a:extLst>
              </p:cNvPr>
              <p:cNvSpPr/>
              <p:nvPr/>
            </p:nvSpPr>
            <p:spPr>
              <a:xfrm>
                <a:off x="785449" y="3137524"/>
                <a:ext cx="426322" cy="942961"/>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5"/>
              </a:solidFill>
              <a:ln w="12700" cap="flat">
                <a:noFill/>
                <a:miter lim="400000"/>
              </a:ln>
              <a:effectLst/>
            </p:spPr>
            <p:txBody>
              <a:bodyPr wrap="square" lIns="45719" tIns="45719" rIns="45719" bIns="45719" numCol="1" anchor="ctr">
                <a:noAutofit/>
              </a:bodyPr>
              <a:lstStyle/>
              <a:p>
                <a:pPr defTabSz="457189" hangingPunct="0">
                  <a:defRPr/>
                </a:pPr>
                <a:endParaRPr sz="1600" kern="0">
                  <a:solidFill>
                    <a:srgbClr val="1D516C"/>
                  </a:solidFill>
                  <a:latin typeface="Amazon Ember"/>
                  <a:ea typeface="Amazon Ember"/>
                  <a:cs typeface="Amazon Ember"/>
                  <a:sym typeface="Amazon Ember"/>
                </a:endParaRPr>
              </a:p>
            </p:txBody>
          </p:sp>
          <p:sp>
            <p:nvSpPr>
              <p:cNvPr id="50" name="Female">
                <a:extLst>
                  <a:ext uri="{FF2B5EF4-FFF2-40B4-BE49-F238E27FC236}">
                    <a16:creationId xmlns:a16="http://schemas.microsoft.com/office/drawing/2014/main" id="{93E5A75C-92AB-8342-8700-737457ACC1CB}"/>
                  </a:ext>
                </a:extLst>
              </p:cNvPr>
              <p:cNvSpPr/>
              <p:nvPr/>
            </p:nvSpPr>
            <p:spPr>
              <a:xfrm>
                <a:off x="1797093" y="3137524"/>
                <a:ext cx="426322" cy="942961"/>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solidFill>
              <a:ln w="12700" cap="flat">
                <a:noFill/>
                <a:miter lim="400000"/>
              </a:ln>
              <a:effectLst/>
            </p:spPr>
            <p:txBody>
              <a:bodyPr wrap="square" lIns="45719" tIns="45719" rIns="45719" bIns="45719" numCol="1" anchor="ctr">
                <a:noAutofit/>
              </a:bodyPr>
              <a:lstStyle/>
              <a:p>
                <a:pPr defTabSz="457189" hangingPunct="0">
                  <a:defRPr/>
                </a:pPr>
                <a:endParaRPr sz="1600" kern="0">
                  <a:solidFill>
                    <a:srgbClr val="1D516C"/>
                  </a:solidFill>
                  <a:latin typeface="Amazon Ember"/>
                  <a:ea typeface="Amazon Ember"/>
                  <a:cs typeface="Amazon Ember"/>
                  <a:sym typeface="Amazon Ember"/>
                </a:endParaRPr>
              </a:p>
            </p:txBody>
          </p:sp>
          <p:sp>
            <p:nvSpPr>
              <p:cNvPr id="52" name="Male">
                <a:extLst>
                  <a:ext uri="{FF2B5EF4-FFF2-40B4-BE49-F238E27FC236}">
                    <a16:creationId xmlns:a16="http://schemas.microsoft.com/office/drawing/2014/main" id="{10867DCF-7B9F-9049-9D49-EE7A6FA1C1D8}"/>
                  </a:ext>
                </a:extLst>
              </p:cNvPr>
              <p:cNvSpPr/>
              <p:nvPr/>
            </p:nvSpPr>
            <p:spPr>
              <a:xfrm>
                <a:off x="2340115" y="3137524"/>
                <a:ext cx="351923" cy="949590"/>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rgbClr val="007DBC"/>
              </a:solidFill>
              <a:ln w="12700" cap="flat">
                <a:noFill/>
                <a:miter lim="400000"/>
              </a:ln>
              <a:effectLst/>
            </p:spPr>
            <p:txBody>
              <a:bodyPr wrap="square" lIns="45719" tIns="45719" rIns="45719" bIns="45719" numCol="1" anchor="ctr">
                <a:noAutofit/>
              </a:bodyPr>
              <a:lstStyle/>
              <a:p>
                <a:pPr defTabSz="685800" hangingPunct="0">
                  <a:defRPr/>
                </a:pPr>
                <a:endParaRPr sz="1600" kern="0">
                  <a:solidFill>
                    <a:srgbClr val="1D516C"/>
                  </a:solidFill>
                  <a:latin typeface="Amazon Ember"/>
                  <a:ea typeface="Amazon Ember"/>
                  <a:cs typeface="Amazon Ember"/>
                  <a:sym typeface="Amazon Ember"/>
                </a:endParaRPr>
              </a:p>
            </p:txBody>
          </p:sp>
          <p:sp>
            <p:nvSpPr>
              <p:cNvPr id="53" name="Male">
                <a:extLst>
                  <a:ext uri="{FF2B5EF4-FFF2-40B4-BE49-F238E27FC236}">
                    <a16:creationId xmlns:a16="http://schemas.microsoft.com/office/drawing/2014/main" id="{44E44DE3-A5AD-974F-9732-CAAB118DFE21}"/>
                  </a:ext>
                </a:extLst>
              </p:cNvPr>
              <p:cNvSpPr/>
              <p:nvPr/>
            </p:nvSpPr>
            <p:spPr>
              <a:xfrm>
                <a:off x="1328471" y="3137524"/>
                <a:ext cx="351923" cy="949590"/>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rgbClr val="69AF34"/>
              </a:solidFill>
              <a:ln w="12700" cap="flat">
                <a:noFill/>
                <a:miter lim="400000"/>
              </a:ln>
              <a:effectLst/>
            </p:spPr>
            <p:txBody>
              <a:bodyPr wrap="square" lIns="45719" tIns="45719" rIns="45719" bIns="45719" numCol="1" anchor="ctr">
                <a:noAutofit/>
              </a:bodyPr>
              <a:lstStyle/>
              <a:p>
                <a:pPr defTabSz="685800" hangingPunct="0">
                  <a:defRPr/>
                </a:pPr>
                <a:endParaRPr sz="1600" kern="0">
                  <a:solidFill>
                    <a:srgbClr val="1D516C"/>
                  </a:solidFill>
                  <a:latin typeface="Amazon Ember"/>
                  <a:ea typeface="Amazon Ember"/>
                  <a:cs typeface="Amazon Ember"/>
                  <a:sym typeface="Amazon Ember"/>
                </a:endParaRPr>
              </a:p>
            </p:txBody>
          </p:sp>
          <p:sp>
            <p:nvSpPr>
              <p:cNvPr id="55" name="Female">
                <a:extLst>
                  <a:ext uri="{FF2B5EF4-FFF2-40B4-BE49-F238E27FC236}">
                    <a16:creationId xmlns:a16="http://schemas.microsoft.com/office/drawing/2014/main" id="{503A482D-E641-0746-A229-D8B565458449}"/>
                  </a:ext>
                </a:extLst>
              </p:cNvPr>
              <p:cNvSpPr/>
              <p:nvPr/>
            </p:nvSpPr>
            <p:spPr>
              <a:xfrm>
                <a:off x="2808737" y="3137524"/>
                <a:ext cx="426322" cy="942961"/>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3"/>
              </a:solidFill>
              <a:ln w="12700" cap="flat">
                <a:noFill/>
                <a:miter lim="400000"/>
              </a:ln>
              <a:effectLst/>
            </p:spPr>
            <p:txBody>
              <a:bodyPr wrap="square" lIns="45719" tIns="45719" rIns="45719" bIns="45719" numCol="1" anchor="ctr">
                <a:noAutofit/>
              </a:bodyPr>
              <a:lstStyle/>
              <a:p>
                <a:pPr defTabSz="457189" hangingPunct="0">
                  <a:defRPr/>
                </a:pPr>
                <a:endParaRPr sz="1600" kern="0">
                  <a:solidFill>
                    <a:srgbClr val="1D516C"/>
                  </a:solidFill>
                  <a:latin typeface="Amazon Ember"/>
                  <a:ea typeface="Amazon Ember"/>
                  <a:cs typeface="Amazon Ember"/>
                  <a:sym typeface="Amazon Ember"/>
                </a:endParaRPr>
              </a:p>
            </p:txBody>
          </p:sp>
          <p:sp>
            <p:nvSpPr>
              <p:cNvPr id="56" name="Female">
                <a:extLst>
                  <a:ext uri="{FF2B5EF4-FFF2-40B4-BE49-F238E27FC236}">
                    <a16:creationId xmlns:a16="http://schemas.microsoft.com/office/drawing/2014/main" id="{921A489D-F820-074E-8E26-7CB3B7E97F9D}"/>
                  </a:ext>
                </a:extLst>
              </p:cNvPr>
              <p:cNvSpPr/>
              <p:nvPr/>
            </p:nvSpPr>
            <p:spPr>
              <a:xfrm>
                <a:off x="785449" y="4135153"/>
                <a:ext cx="426322" cy="942961"/>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rgbClr val="FF9900"/>
              </a:solidFill>
              <a:ln w="12700" cap="flat">
                <a:noFill/>
                <a:miter lim="400000"/>
              </a:ln>
              <a:effectLst/>
            </p:spPr>
            <p:txBody>
              <a:bodyPr wrap="square" lIns="45719" tIns="45719" rIns="45719" bIns="45719" numCol="1" anchor="ctr">
                <a:noAutofit/>
              </a:bodyPr>
              <a:lstStyle/>
              <a:p>
                <a:pPr defTabSz="457189" hangingPunct="0">
                  <a:defRPr/>
                </a:pPr>
                <a:endParaRPr sz="1600" kern="0">
                  <a:solidFill>
                    <a:srgbClr val="1D516C"/>
                  </a:solidFill>
                  <a:latin typeface="Amazon Ember"/>
                  <a:ea typeface="Amazon Ember"/>
                  <a:cs typeface="Amazon Ember"/>
                  <a:sym typeface="Amazon Ember"/>
                </a:endParaRPr>
              </a:p>
            </p:txBody>
          </p:sp>
          <p:sp>
            <p:nvSpPr>
              <p:cNvPr id="57" name="Female">
                <a:extLst>
                  <a:ext uri="{FF2B5EF4-FFF2-40B4-BE49-F238E27FC236}">
                    <a16:creationId xmlns:a16="http://schemas.microsoft.com/office/drawing/2014/main" id="{409C5C72-B34C-684B-8BD5-228A74C79363}"/>
                  </a:ext>
                </a:extLst>
              </p:cNvPr>
              <p:cNvSpPr/>
              <p:nvPr/>
            </p:nvSpPr>
            <p:spPr>
              <a:xfrm>
                <a:off x="1797093" y="4135153"/>
                <a:ext cx="426322" cy="942961"/>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rgbClr val="FF9900"/>
              </a:solidFill>
              <a:ln w="12700" cap="flat">
                <a:noFill/>
                <a:miter lim="400000"/>
              </a:ln>
              <a:effectLst/>
            </p:spPr>
            <p:txBody>
              <a:bodyPr wrap="square" lIns="45719" tIns="45719" rIns="45719" bIns="45719" numCol="1" anchor="ctr">
                <a:noAutofit/>
              </a:bodyPr>
              <a:lstStyle/>
              <a:p>
                <a:pPr defTabSz="457189" hangingPunct="0">
                  <a:defRPr/>
                </a:pPr>
                <a:endParaRPr sz="1600" kern="0">
                  <a:solidFill>
                    <a:srgbClr val="1D516C"/>
                  </a:solidFill>
                  <a:latin typeface="Amazon Ember"/>
                  <a:ea typeface="Amazon Ember"/>
                  <a:cs typeface="Amazon Ember"/>
                  <a:sym typeface="Amazon Ember"/>
                </a:endParaRPr>
              </a:p>
            </p:txBody>
          </p:sp>
          <p:sp>
            <p:nvSpPr>
              <p:cNvPr id="58" name="Male">
                <a:extLst>
                  <a:ext uri="{FF2B5EF4-FFF2-40B4-BE49-F238E27FC236}">
                    <a16:creationId xmlns:a16="http://schemas.microsoft.com/office/drawing/2014/main" id="{B814F114-9436-764C-A7F4-C92F8915D637}"/>
                  </a:ext>
                </a:extLst>
              </p:cNvPr>
              <p:cNvSpPr/>
              <p:nvPr/>
            </p:nvSpPr>
            <p:spPr>
              <a:xfrm>
                <a:off x="2340115" y="4135153"/>
                <a:ext cx="351923" cy="949590"/>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rgbClr val="FF9900"/>
              </a:solidFill>
              <a:ln w="12700" cap="flat">
                <a:noFill/>
                <a:miter lim="400000"/>
              </a:ln>
              <a:effectLst/>
            </p:spPr>
            <p:txBody>
              <a:bodyPr wrap="square" lIns="45719" tIns="45719" rIns="45719" bIns="45719" numCol="1" anchor="ctr">
                <a:noAutofit/>
              </a:bodyPr>
              <a:lstStyle/>
              <a:p>
                <a:pPr defTabSz="685800" hangingPunct="0">
                  <a:defRPr/>
                </a:pPr>
                <a:endParaRPr sz="1600" kern="0">
                  <a:solidFill>
                    <a:srgbClr val="1D516C"/>
                  </a:solidFill>
                  <a:latin typeface="Amazon Ember"/>
                  <a:ea typeface="Amazon Ember"/>
                  <a:cs typeface="Amazon Ember"/>
                  <a:sym typeface="Amazon Ember"/>
                </a:endParaRPr>
              </a:p>
            </p:txBody>
          </p:sp>
          <p:sp>
            <p:nvSpPr>
              <p:cNvPr id="59" name="Male">
                <a:extLst>
                  <a:ext uri="{FF2B5EF4-FFF2-40B4-BE49-F238E27FC236}">
                    <a16:creationId xmlns:a16="http://schemas.microsoft.com/office/drawing/2014/main" id="{4D5D43DF-728B-4148-8AC3-C9533AF5E016}"/>
                  </a:ext>
                </a:extLst>
              </p:cNvPr>
              <p:cNvSpPr/>
              <p:nvPr/>
            </p:nvSpPr>
            <p:spPr>
              <a:xfrm>
                <a:off x="1328471" y="4135153"/>
                <a:ext cx="351923" cy="949590"/>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rgbClr val="FF9900"/>
              </a:solidFill>
              <a:ln w="12700" cap="flat">
                <a:noFill/>
                <a:miter lim="400000"/>
              </a:ln>
              <a:effectLst/>
            </p:spPr>
            <p:txBody>
              <a:bodyPr wrap="square" lIns="45719" tIns="45719" rIns="45719" bIns="45719" numCol="1" anchor="ctr">
                <a:noAutofit/>
              </a:bodyPr>
              <a:lstStyle/>
              <a:p>
                <a:pPr defTabSz="685800" hangingPunct="0">
                  <a:defRPr/>
                </a:pPr>
                <a:endParaRPr sz="1600" kern="0">
                  <a:solidFill>
                    <a:srgbClr val="1D516C"/>
                  </a:solidFill>
                  <a:latin typeface="Amazon Ember"/>
                  <a:ea typeface="Amazon Ember"/>
                  <a:cs typeface="Amazon Ember"/>
                  <a:sym typeface="Amazon Ember"/>
                </a:endParaRPr>
              </a:p>
            </p:txBody>
          </p:sp>
          <p:sp>
            <p:nvSpPr>
              <p:cNvPr id="62" name="Female">
                <a:extLst>
                  <a:ext uri="{FF2B5EF4-FFF2-40B4-BE49-F238E27FC236}">
                    <a16:creationId xmlns:a16="http://schemas.microsoft.com/office/drawing/2014/main" id="{20A1D2B0-BB67-C148-A8DE-F497C680C16B}"/>
                  </a:ext>
                </a:extLst>
              </p:cNvPr>
              <p:cNvSpPr/>
              <p:nvPr/>
            </p:nvSpPr>
            <p:spPr>
              <a:xfrm>
                <a:off x="2808737" y="4135153"/>
                <a:ext cx="426322" cy="942961"/>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rgbClr val="FF9900"/>
              </a:solidFill>
              <a:ln w="12700" cap="flat">
                <a:noFill/>
                <a:miter lim="400000"/>
              </a:ln>
              <a:effectLst/>
            </p:spPr>
            <p:txBody>
              <a:bodyPr wrap="square" lIns="45719" tIns="45719" rIns="45719" bIns="45719" numCol="1" anchor="ctr">
                <a:noAutofit/>
              </a:bodyPr>
              <a:lstStyle/>
              <a:p>
                <a:pPr defTabSz="457189" hangingPunct="0">
                  <a:defRPr/>
                </a:pPr>
                <a:endParaRPr sz="1600" kern="0">
                  <a:solidFill>
                    <a:srgbClr val="1D516C"/>
                  </a:solidFill>
                  <a:latin typeface="Amazon Ember"/>
                  <a:ea typeface="Amazon Ember"/>
                  <a:cs typeface="Amazon Ember"/>
                  <a:sym typeface="Amazon Ember"/>
                </a:endParaRPr>
              </a:p>
            </p:txBody>
          </p:sp>
        </p:grpSp>
      </p:grpSp>
      <p:pic>
        <p:nvPicPr>
          <p:cNvPr id="63" name="Picture 62">
            <a:extLst>
              <a:ext uri="{FF2B5EF4-FFF2-40B4-BE49-F238E27FC236}">
                <a16:creationId xmlns:a16="http://schemas.microsoft.com/office/drawing/2014/main" id="{66E29924-5CF7-724D-BF16-89A5E8E7B8AC}"/>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823914" y="711725"/>
            <a:ext cx="569455" cy="569455"/>
          </a:xfrm>
          <a:prstGeom prst="rect">
            <a:avLst/>
          </a:prstGeom>
        </p:spPr>
      </p:pic>
      <p:pic>
        <p:nvPicPr>
          <p:cNvPr id="64" name="Picture 63">
            <a:extLst>
              <a:ext uri="{FF2B5EF4-FFF2-40B4-BE49-F238E27FC236}">
                <a16:creationId xmlns:a16="http://schemas.microsoft.com/office/drawing/2014/main" id="{17597014-7530-EC43-A0FC-A9DD0BADC2CF}"/>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760619" y="2726884"/>
            <a:ext cx="615177" cy="615177"/>
          </a:xfrm>
          <a:prstGeom prst="rect">
            <a:avLst/>
          </a:prstGeom>
        </p:spPr>
      </p:pic>
    </p:spTree>
    <p:extLst>
      <p:ext uri="{BB962C8B-B14F-4D97-AF65-F5344CB8AC3E}">
        <p14:creationId xmlns:p14="http://schemas.microsoft.com/office/powerpoint/2010/main" val="2486052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532" y="66761"/>
            <a:ext cx="8205304" cy="545192"/>
          </a:xfrm>
        </p:spPr>
        <p:txBody>
          <a:bodyPr/>
          <a:lstStyle/>
          <a:p>
            <a:r>
              <a:rPr lang="en-US" dirty="0"/>
              <a:t>Start Mass Database Migrations…</a:t>
            </a:r>
          </a:p>
        </p:txBody>
      </p:sp>
      <p:sp>
        <p:nvSpPr>
          <p:cNvPr id="56" name="TextBox 55"/>
          <p:cNvSpPr txBox="1"/>
          <p:nvPr/>
        </p:nvSpPr>
        <p:spPr>
          <a:xfrm>
            <a:off x="452508" y="4260334"/>
            <a:ext cx="1633781" cy="338554"/>
          </a:xfrm>
          <a:prstGeom prst="rect">
            <a:avLst/>
          </a:prstGeom>
          <a:noFill/>
        </p:spPr>
        <p:txBody>
          <a:bodyPr wrap="none" rtlCol="0">
            <a:spAutoFit/>
          </a:bodyPr>
          <a:lstStyle/>
          <a:p>
            <a:r>
              <a:rPr lang="en-US" sz="1600" dirty="0" err="1">
                <a:solidFill>
                  <a:schemeClr val="bg2">
                    <a:lumMod val="10000"/>
                  </a:schemeClr>
                </a:solidFill>
              </a:rPr>
              <a:t>Proserve</a:t>
            </a:r>
            <a:r>
              <a:rPr lang="en-US" sz="1600" dirty="0">
                <a:solidFill>
                  <a:schemeClr val="bg2">
                    <a:lumMod val="10000"/>
                  </a:schemeClr>
                </a:solidFill>
              </a:rPr>
              <a:t> / GCC</a:t>
            </a:r>
          </a:p>
        </p:txBody>
      </p:sp>
      <p:grpSp>
        <p:nvGrpSpPr>
          <p:cNvPr id="64" name="Group 63"/>
          <p:cNvGrpSpPr/>
          <p:nvPr/>
        </p:nvGrpSpPr>
        <p:grpSpPr>
          <a:xfrm>
            <a:off x="119352" y="2356784"/>
            <a:ext cx="2175622" cy="1891816"/>
            <a:chOff x="10040426" y="3033823"/>
            <a:chExt cx="1453985" cy="1164711"/>
          </a:xfrm>
        </p:grpSpPr>
        <p:sp>
          <p:nvSpPr>
            <p:cNvPr id="65" name="Circular Arrow 21"/>
            <p:cNvSpPr>
              <a:spLocks/>
            </p:cNvSpPr>
            <p:nvPr/>
          </p:nvSpPr>
          <p:spPr bwMode="auto">
            <a:xfrm rot="14788738">
              <a:off x="10217913" y="3034075"/>
              <a:ext cx="1164711" cy="1164208"/>
            </a:xfrm>
            <a:custGeom>
              <a:avLst/>
              <a:gdLst>
                <a:gd name="T0" fmla="*/ 3461895 w 3675063"/>
                <a:gd name="T1" fmla="*/ 1980664 h 3673475"/>
                <a:gd name="T2" fmla="*/ 1855378 w 3675063"/>
                <a:gd name="T3" fmla="*/ 3466579 h 3673475"/>
                <a:gd name="T4" fmla="*/ 216713 w 3675063"/>
                <a:gd name="T5" fmla="*/ 2016197 h 3673475"/>
                <a:gd name="T6" fmla="*/ 1498393 w 3675063"/>
                <a:gd name="T7" fmla="*/ 242436 h 3673475"/>
                <a:gd name="T8" fmla="*/ 3391001 w 3675063"/>
                <a:gd name="T9" fmla="*/ 1340970 h 3673475"/>
                <a:gd name="T10" fmla="*/ 3591844 w 3675063"/>
                <a:gd name="T11" fmla="*/ 1340970 h 3673475"/>
                <a:gd name="T12" fmla="*/ 3357418 w 3675063"/>
                <a:gd name="T13" fmla="*/ 1836738 h 3673475"/>
                <a:gd name="T14" fmla="*/ 2956553 w 3675063"/>
                <a:gd name="T15" fmla="*/ 1340970 h 3673475"/>
                <a:gd name="T16" fmla="*/ 3156367 w 3675063"/>
                <a:gd name="T17" fmla="*/ 1340970 h 3673475"/>
                <a:gd name="T18" fmla="*/ 1492411 w 3675063"/>
                <a:gd name="T19" fmla="*/ 471388 h 3673475"/>
                <a:gd name="T20" fmla="*/ 441441 w 3675063"/>
                <a:gd name="T21" fmla="*/ 2027214 h 3673475"/>
                <a:gd name="T22" fmla="*/ 1870780 w 3675063"/>
                <a:gd name="T23" fmla="*/ 3244591 h 3673475"/>
                <a:gd name="T24" fmla="*/ 3241066 w 3675063"/>
                <a:gd name="T25" fmla="*/ 1961098 h 3673475"/>
                <a:gd name="T26" fmla="*/ 3461895 w 3675063"/>
                <a:gd name="T27" fmla="*/ 1980664 h 367347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675063" h="3673475">
                  <a:moveTo>
                    <a:pt x="3461895" y="1980664"/>
                  </a:moveTo>
                  <a:cubicBezTo>
                    <a:pt x="3387900" y="2814968"/>
                    <a:pt x="2693311" y="3457413"/>
                    <a:pt x="1855378" y="3466579"/>
                  </a:cubicBezTo>
                  <a:cubicBezTo>
                    <a:pt x="1017458" y="3475745"/>
                    <a:pt x="308976" y="2848667"/>
                    <a:pt x="216713" y="2016197"/>
                  </a:cubicBezTo>
                  <a:cubicBezTo>
                    <a:pt x="124436" y="1183596"/>
                    <a:pt x="678615" y="416649"/>
                    <a:pt x="1498393" y="242436"/>
                  </a:cubicBezTo>
                  <a:cubicBezTo>
                    <a:pt x="2317931" y="68274"/>
                    <a:pt x="3136156" y="543200"/>
                    <a:pt x="3391001" y="1340970"/>
                  </a:cubicBezTo>
                  <a:lnTo>
                    <a:pt x="3591844" y="1340970"/>
                  </a:lnTo>
                  <a:lnTo>
                    <a:pt x="3357418" y="1836738"/>
                  </a:lnTo>
                  <a:lnTo>
                    <a:pt x="2956553" y="1340970"/>
                  </a:lnTo>
                  <a:lnTo>
                    <a:pt x="3156367" y="1340970"/>
                  </a:lnTo>
                  <a:cubicBezTo>
                    <a:pt x="2903919" y="670167"/>
                    <a:pt x="2187656" y="295848"/>
                    <a:pt x="1492411" y="471388"/>
                  </a:cubicBezTo>
                  <a:cubicBezTo>
                    <a:pt x="796890" y="646997"/>
                    <a:pt x="344410" y="1316835"/>
                    <a:pt x="441441" y="2027214"/>
                  </a:cubicBezTo>
                  <a:cubicBezTo>
                    <a:pt x="538449" y="2737434"/>
                    <a:pt x="1153768" y="3261505"/>
                    <a:pt x="1870780" y="3244591"/>
                  </a:cubicBezTo>
                  <a:cubicBezTo>
                    <a:pt x="2587820" y="3227676"/>
                    <a:pt x="3177727" y="2675133"/>
                    <a:pt x="3241066" y="1961098"/>
                  </a:cubicBezTo>
                  <a:lnTo>
                    <a:pt x="3461895" y="1980664"/>
                  </a:lnTo>
                  <a:close/>
                </a:path>
              </a:pathLst>
            </a:custGeom>
            <a:solidFill>
              <a:srgbClr val="FF9900"/>
            </a:solidFill>
            <a:ln>
              <a:noFill/>
            </a:ln>
            <a:effectLst/>
          </p:spPr>
          <p:txBody>
            <a:bodyPr anchor="ctr"/>
            <a:lstStyle/>
            <a:p>
              <a:pPr eaLnBrk="1" hangingPunct="1">
                <a:defRPr/>
              </a:pPr>
              <a:endParaRPr lang="en-US" sz="3600" dirty="0">
                <a:latin typeface="Calibri" charset="0"/>
                <a:ea typeface="MS PGothic" charset="0"/>
                <a:cs typeface="MS PGothic" charset="0"/>
              </a:endParaRPr>
            </a:p>
          </p:txBody>
        </p:sp>
        <p:grpSp>
          <p:nvGrpSpPr>
            <p:cNvPr id="66" name="Group 65"/>
            <p:cNvGrpSpPr/>
            <p:nvPr/>
          </p:nvGrpSpPr>
          <p:grpSpPr>
            <a:xfrm>
              <a:off x="10040426" y="3078849"/>
              <a:ext cx="1453985" cy="1102688"/>
              <a:chOff x="6583444" y="1859797"/>
              <a:chExt cx="1453985" cy="1102688"/>
            </a:xfrm>
          </p:grpSpPr>
          <p:sp>
            <p:nvSpPr>
              <p:cNvPr id="67" name="Rounded Rectangle 66"/>
              <p:cNvSpPr/>
              <p:nvPr/>
            </p:nvSpPr>
            <p:spPr>
              <a:xfrm>
                <a:off x="7059993" y="1859797"/>
                <a:ext cx="504212" cy="134320"/>
              </a:xfrm>
              <a:prstGeom prst="roundRect">
                <a:avLst/>
              </a:prstGeom>
              <a:solidFill>
                <a:schemeClr val="bg1">
                  <a:lumMod val="95000"/>
                </a:schemeClr>
              </a:solidFill>
              <a:ln>
                <a:solidFill>
                  <a:srgbClr val="FF99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2">
                        <a:lumMod val="25000"/>
                      </a:schemeClr>
                    </a:solidFill>
                    <a:latin typeface="Segoe UI" panose="020B0502040204020203" pitchFamily="34" charset="0"/>
                    <a:cs typeface="Segoe UI" panose="020B0502040204020203" pitchFamily="34" charset="0"/>
                  </a:rPr>
                  <a:t>Discover</a:t>
                </a:r>
              </a:p>
            </p:txBody>
          </p:sp>
          <p:sp>
            <p:nvSpPr>
              <p:cNvPr id="68" name="Rounded Rectangle 67"/>
              <p:cNvSpPr/>
              <p:nvPr/>
            </p:nvSpPr>
            <p:spPr>
              <a:xfrm>
                <a:off x="7533217" y="2160714"/>
                <a:ext cx="504212" cy="134320"/>
              </a:xfrm>
              <a:prstGeom prst="roundRect">
                <a:avLst/>
              </a:prstGeom>
              <a:solidFill>
                <a:schemeClr val="bg1">
                  <a:lumMod val="95000"/>
                </a:schemeClr>
              </a:solidFill>
              <a:ln>
                <a:solidFill>
                  <a:srgbClr val="FF99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2">
                        <a:lumMod val="25000"/>
                      </a:schemeClr>
                    </a:solidFill>
                    <a:latin typeface="Segoe UI" panose="020B0502040204020203" pitchFamily="34" charset="0"/>
                    <a:cs typeface="Segoe UI" panose="020B0502040204020203" pitchFamily="34" charset="0"/>
                  </a:rPr>
                  <a:t>Design</a:t>
                </a:r>
              </a:p>
            </p:txBody>
          </p:sp>
          <p:sp>
            <p:nvSpPr>
              <p:cNvPr id="69" name="Rounded Rectangle 68"/>
              <p:cNvSpPr/>
              <p:nvPr/>
            </p:nvSpPr>
            <p:spPr>
              <a:xfrm>
                <a:off x="7533217" y="2509970"/>
                <a:ext cx="504212" cy="134320"/>
              </a:xfrm>
              <a:prstGeom prst="roundRect">
                <a:avLst/>
              </a:prstGeom>
              <a:solidFill>
                <a:schemeClr val="bg1">
                  <a:lumMod val="95000"/>
                </a:schemeClr>
              </a:solidFill>
              <a:ln>
                <a:solidFill>
                  <a:srgbClr val="FF99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2">
                        <a:lumMod val="25000"/>
                      </a:schemeClr>
                    </a:solidFill>
                    <a:latin typeface="Segoe UI" panose="020B0502040204020203" pitchFamily="34" charset="0"/>
                    <a:cs typeface="Segoe UI" panose="020B0502040204020203" pitchFamily="34" charset="0"/>
                  </a:rPr>
                  <a:t>Build</a:t>
                </a:r>
              </a:p>
            </p:txBody>
          </p:sp>
          <p:sp>
            <p:nvSpPr>
              <p:cNvPr id="70" name="Rounded Rectangle 69"/>
              <p:cNvSpPr/>
              <p:nvPr/>
            </p:nvSpPr>
            <p:spPr>
              <a:xfrm>
                <a:off x="7059993" y="2828165"/>
                <a:ext cx="504212" cy="134320"/>
              </a:xfrm>
              <a:prstGeom prst="roundRect">
                <a:avLst/>
              </a:prstGeom>
              <a:solidFill>
                <a:schemeClr val="bg1">
                  <a:lumMod val="95000"/>
                </a:schemeClr>
              </a:solidFill>
              <a:ln>
                <a:solidFill>
                  <a:srgbClr val="FF99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2">
                        <a:lumMod val="25000"/>
                      </a:schemeClr>
                    </a:solidFill>
                    <a:latin typeface="Segoe UI" panose="020B0502040204020203" pitchFamily="34" charset="0"/>
                    <a:cs typeface="Segoe UI" panose="020B0502040204020203" pitchFamily="34" charset="0"/>
                  </a:rPr>
                  <a:t>Integrate</a:t>
                </a:r>
              </a:p>
            </p:txBody>
          </p:sp>
          <p:sp>
            <p:nvSpPr>
              <p:cNvPr id="71" name="Rounded Rectangle 70"/>
              <p:cNvSpPr/>
              <p:nvPr/>
            </p:nvSpPr>
            <p:spPr>
              <a:xfrm>
                <a:off x="6583444" y="2151986"/>
                <a:ext cx="504212" cy="134320"/>
              </a:xfrm>
              <a:prstGeom prst="roundRect">
                <a:avLst/>
              </a:prstGeom>
              <a:solidFill>
                <a:schemeClr val="bg1">
                  <a:lumMod val="95000"/>
                </a:schemeClr>
              </a:solidFill>
              <a:ln>
                <a:solidFill>
                  <a:srgbClr val="FF99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2">
                        <a:lumMod val="25000"/>
                      </a:schemeClr>
                    </a:solidFill>
                    <a:latin typeface="Segoe UI" panose="020B0502040204020203" pitchFamily="34" charset="0"/>
                    <a:cs typeface="Segoe UI" panose="020B0502040204020203" pitchFamily="34" charset="0"/>
                  </a:rPr>
                  <a:t>Cutover</a:t>
                </a:r>
              </a:p>
            </p:txBody>
          </p:sp>
          <p:sp>
            <p:nvSpPr>
              <p:cNvPr id="72" name="Rounded Rectangle 71"/>
              <p:cNvSpPr/>
              <p:nvPr/>
            </p:nvSpPr>
            <p:spPr>
              <a:xfrm>
                <a:off x="6583444" y="2501242"/>
                <a:ext cx="504212" cy="134320"/>
              </a:xfrm>
              <a:prstGeom prst="roundRect">
                <a:avLst/>
              </a:prstGeom>
              <a:solidFill>
                <a:schemeClr val="bg1">
                  <a:lumMod val="95000"/>
                </a:schemeClr>
              </a:solidFill>
              <a:ln>
                <a:solidFill>
                  <a:srgbClr val="FF99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2">
                        <a:lumMod val="25000"/>
                      </a:schemeClr>
                    </a:solidFill>
                    <a:latin typeface="Segoe UI" panose="020B0502040204020203" pitchFamily="34" charset="0"/>
                    <a:cs typeface="Segoe UI" panose="020B0502040204020203" pitchFamily="34" charset="0"/>
                  </a:rPr>
                  <a:t>Validate</a:t>
                </a:r>
              </a:p>
            </p:txBody>
          </p:sp>
        </p:grpSp>
      </p:grpSp>
      <p:pic>
        <p:nvPicPr>
          <p:cNvPr id="73" name="Picture 6" descr="http://8sph.azureedge.net/media/Default/_Profiles/8f14fafe/9ddfec15/integration.png?v=635890593800000000"/>
          <p:cNvPicPr>
            <a:picLocks noChangeAspect="1" noChangeArrowheads="1"/>
          </p:cNvPicPr>
          <p:nvPr/>
        </p:nvPicPr>
        <p:blipFill>
          <a:blip r:embed="rId3" cstate="hqprint">
            <a:duotone>
              <a:schemeClr val="accent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1023247" y="3004933"/>
            <a:ext cx="492304" cy="511926"/>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891135" y="3497361"/>
            <a:ext cx="723275" cy="369332"/>
          </a:xfrm>
          <a:prstGeom prst="rect">
            <a:avLst/>
          </a:prstGeom>
          <a:noFill/>
        </p:spPr>
        <p:txBody>
          <a:bodyPr wrap="none" rtlCol="0">
            <a:spAutoFit/>
          </a:bodyPr>
          <a:lstStyle/>
          <a:p>
            <a:r>
              <a:rPr lang="en-US" sz="900" dirty="0">
                <a:solidFill>
                  <a:schemeClr val="bg2">
                    <a:lumMod val="10000"/>
                  </a:schemeClr>
                </a:solidFill>
              </a:rPr>
              <a:t>Operating </a:t>
            </a:r>
          </a:p>
          <a:p>
            <a:pPr algn="ctr"/>
            <a:r>
              <a:rPr lang="en-US" sz="900" dirty="0">
                <a:solidFill>
                  <a:schemeClr val="bg2">
                    <a:lumMod val="10000"/>
                  </a:schemeClr>
                </a:solidFill>
              </a:rPr>
              <a:t>Model</a:t>
            </a:r>
          </a:p>
        </p:txBody>
      </p:sp>
      <p:sp>
        <p:nvSpPr>
          <p:cNvPr id="75" name="TextBox 74"/>
          <p:cNvSpPr txBox="1"/>
          <p:nvPr/>
        </p:nvSpPr>
        <p:spPr>
          <a:xfrm>
            <a:off x="3177071" y="4287942"/>
            <a:ext cx="639919" cy="338554"/>
          </a:xfrm>
          <a:prstGeom prst="rect">
            <a:avLst/>
          </a:prstGeom>
          <a:noFill/>
        </p:spPr>
        <p:txBody>
          <a:bodyPr wrap="none" rtlCol="0">
            <a:spAutoFit/>
          </a:bodyPr>
          <a:lstStyle/>
          <a:p>
            <a:r>
              <a:rPr lang="en-US" sz="1600" dirty="0">
                <a:solidFill>
                  <a:schemeClr val="bg2">
                    <a:lumMod val="10000"/>
                  </a:schemeClr>
                </a:solidFill>
              </a:rPr>
              <a:t>DMA</a:t>
            </a:r>
          </a:p>
        </p:txBody>
      </p:sp>
      <p:grpSp>
        <p:nvGrpSpPr>
          <p:cNvPr id="76" name="Group 75"/>
          <p:cNvGrpSpPr/>
          <p:nvPr/>
        </p:nvGrpSpPr>
        <p:grpSpPr>
          <a:xfrm>
            <a:off x="2377397" y="2384392"/>
            <a:ext cx="2175622" cy="1891816"/>
            <a:chOff x="10040426" y="3033823"/>
            <a:chExt cx="1453985" cy="1164711"/>
          </a:xfrm>
        </p:grpSpPr>
        <p:sp>
          <p:nvSpPr>
            <p:cNvPr id="77" name="Circular Arrow 21"/>
            <p:cNvSpPr>
              <a:spLocks/>
            </p:cNvSpPr>
            <p:nvPr/>
          </p:nvSpPr>
          <p:spPr bwMode="auto">
            <a:xfrm rot="14788738">
              <a:off x="10217913" y="3034075"/>
              <a:ext cx="1164711" cy="1164208"/>
            </a:xfrm>
            <a:custGeom>
              <a:avLst/>
              <a:gdLst>
                <a:gd name="T0" fmla="*/ 3461895 w 3675063"/>
                <a:gd name="T1" fmla="*/ 1980664 h 3673475"/>
                <a:gd name="T2" fmla="*/ 1855378 w 3675063"/>
                <a:gd name="T3" fmla="*/ 3466579 h 3673475"/>
                <a:gd name="T4" fmla="*/ 216713 w 3675063"/>
                <a:gd name="T5" fmla="*/ 2016197 h 3673475"/>
                <a:gd name="T6" fmla="*/ 1498393 w 3675063"/>
                <a:gd name="T7" fmla="*/ 242436 h 3673475"/>
                <a:gd name="T8" fmla="*/ 3391001 w 3675063"/>
                <a:gd name="T9" fmla="*/ 1340970 h 3673475"/>
                <a:gd name="T10" fmla="*/ 3591844 w 3675063"/>
                <a:gd name="T11" fmla="*/ 1340970 h 3673475"/>
                <a:gd name="T12" fmla="*/ 3357418 w 3675063"/>
                <a:gd name="T13" fmla="*/ 1836738 h 3673475"/>
                <a:gd name="T14" fmla="*/ 2956553 w 3675063"/>
                <a:gd name="T15" fmla="*/ 1340970 h 3673475"/>
                <a:gd name="T16" fmla="*/ 3156367 w 3675063"/>
                <a:gd name="T17" fmla="*/ 1340970 h 3673475"/>
                <a:gd name="T18" fmla="*/ 1492411 w 3675063"/>
                <a:gd name="T19" fmla="*/ 471388 h 3673475"/>
                <a:gd name="T20" fmla="*/ 441441 w 3675063"/>
                <a:gd name="T21" fmla="*/ 2027214 h 3673475"/>
                <a:gd name="T22" fmla="*/ 1870780 w 3675063"/>
                <a:gd name="T23" fmla="*/ 3244591 h 3673475"/>
                <a:gd name="T24" fmla="*/ 3241066 w 3675063"/>
                <a:gd name="T25" fmla="*/ 1961098 h 3673475"/>
                <a:gd name="T26" fmla="*/ 3461895 w 3675063"/>
                <a:gd name="T27" fmla="*/ 1980664 h 367347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675063" h="3673475">
                  <a:moveTo>
                    <a:pt x="3461895" y="1980664"/>
                  </a:moveTo>
                  <a:cubicBezTo>
                    <a:pt x="3387900" y="2814968"/>
                    <a:pt x="2693311" y="3457413"/>
                    <a:pt x="1855378" y="3466579"/>
                  </a:cubicBezTo>
                  <a:cubicBezTo>
                    <a:pt x="1017458" y="3475745"/>
                    <a:pt x="308976" y="2848667"/>
                    <a:pt x="216713" y="2016197"/>
                  </a:cubicBezTo>
                  <a:cubicBezTo>
                    <a:pt x="124436" y="1183596"/>
                    <a:pt x="678615" y="416649"/>
                    <a:pt x="1498393" y="242436"/>
                  </a:cubicBezTo>
                  <a:cubicBezTo>
                    <a:pt x="2317931" y="68274"/>
                    <a:pt x="3136156" y="543200"/>
                    <a:pt x="3391001" y="1340970"/>
                  </a:cubicBezTo>
                  <a:lnTo>
                    <a:pt x="3591844" y="1340970"/>
                  </a:lnTo>
                  <a:lnTo>
                    <a:pt x="3357418" y="1836738"/>
                  </a:lnTo>
                  <a:lnTo>
                    <a:pt x="2956553" y="1340970"/>
                  </a:lnTo>
                  <a:lnTo>
                    <a:pt x="3156367" y="1340970"/>
                  </a:lnTo>
                  <a:cubicBezTo>
                    <a:pt x="2903919" y="670167"/>
                    <a:pt x="2187656" y="295848"/>
                    <a:pt x="1492411" y="471388"/>
                  </a:cubicBezTo>
                  <a:cubicBezTo>
                    <a:pt x="796890" y="646997"/>
                    <a:pt x="344410" y="1316835"/>
                    <a:pt x="441441" y="2027214"/>
                  </a:cubicBezTo>
                  <a:cubicBezTo>
                    <a:pt x="538449" y="2737434"/>
                    <a:pt x="1153768" y="3261505"/>
                    <a:pt x="1870780" y="3244591"/>
                  </a:cubicBezTo>
                  <a:cubicBezTo>
                    <a:pt x="2587820" y="3227676"/>
                    <a:pt x="3177727" y="2675133"/>
                    <a:pt x="3241066" y="1961098"/>
                  </a:cubicBezTo>
                  <a:lnTo>
                    <a:pt x="3461895" y="1980664"/>
                  </a:lnTo>
                  <a:close/>
                </a:path>
              </a:pathLst>
            </a:custGeom>
            <a:solidFill>
              <a:srgbClr val="FF9900"/>
            </a:solidFill>
            <a:ln>
              <a:noFill/>
            </a:ln>
            <a:effectLst/>
          </p:spPr>
          <p:txBody>
            <a:bodyPr anchor="ctr"/>
            <a:lstStyle/>
            <a:p>
              <a:pPr eaLnBrk="1" hangingPunct="1">
                <a:defRPr/>
              </a:pPr>
              <a:endParaRPr lang="en-US" sz="3600" dirty="0">
                <a:latin typeface="Calibri" charset="0"/>
                <a:ea typeface="MS PGothic" charset="0"/>
                <a:cs typeface="MS PGothic" charset="0"/>
              </a:endParaRPr>
            </a:p>
          </p:txBody>
        </p:sp>
        <p:grpSp>
          <p:nvGrpSpPr>
            <p:cNvPr id="78" name="Group 77"/>
            <p:cNvGrpSpPr/>
            <p:nvPr/>
          </p:nvGrpSpPr>
          <p:grpSpPr>
            <a:xfrm>
              <a:off x="10040426" y="3078849"/>
              <a:ext cx="1453985" cy="1102688"/>
              <a:chOff x="6583444" y="1859797"/>
              <a:chExt cx="1453985" cy="1102688"/>
            </a:xfrm>
          </p:grpSpPr>
          <p:sp>
            <p:nvSpPr>
              <p:cNvPr id="79" name="Rounded Rectangle 78"/>
              <p:cNvSpPr/>
              <p:nvPr/>
            </p:nvSpPr>
            <p:spPr>
              <a:xfrm>
                <a:off x="7059993" y="1859797"/>
                <a:ext cx="504212" cy="134320"/>
              </a:xfrm>
              <a:prstGeom prst="roundRect">
                <a:avLst/>
              </a:prstGeom>
              <a:solidFill>
                <a:schemeClr val="bg1">
                  <a:lumMod val="95000"/>
                </a:schemeClr>
              </a:solidFill>
              <a:ln>
                <a:solidFill>
                  <a:srgbClr val="FF99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2">
                        <a:lumMod val="25000"/>
                      </a:schemeClr>
                    </a:solidFill>
                    <a:latin typeface="Segoe UI" panose="020B0502040204020203" pitchFamily="34" charset="0"/>
                    <a:cs typeface="Segoe UI" panose="020B0502040204020203" pitchFamily="34" charset="0"/>
                  </a:rPr>
                  <a:t>Discover</a:t>
                </a:r>
              </a:p>
            </p:txBody>
          </p:sp>
          <p:sp>
            <p:nvSpPr>
              <p:cNvPr id="80" name="Rounded Rectangle 79"/>
              <p:cNvSpPr/>
              <p:nvPr/>
            </p:nvSpPr>
            <p:spPr>
              <a:xfrm>
                <a:off x="7533217" y="2160714"/>
                <a:ext cx="504212" cy="134320"/>
              </a:xfrm>
              <a:prstGeom prst="roundRect">
                <a:avLst/>
              </a:prstGeom>
              <a:solidFill>
                <a:schemeClr val="bg1">
                  <a:lumMod val="95000"/>
                </a:schemeClr>
              </a:solidFill>
              <a:ln>
                <a:solidFill>
                  <a:srgbClr val="FF99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2">
                        <a:lumMod val="25000"/>
                      </a:schemeClr>
                    </a:solidFill>
                    <a:latin typeface="Segoe UI" panose="020B0502040204020203" pitchFamily="34" charset="0"/>
                    <a:cs typeface="Segoe UI" panose="020B0502040204020203" pitchFamily="34" charset="0"/>
                  </a:rPr>
                  <a:t>Design</a:t>
                </a:r>
              </a:p>
            </p:txBody>
          </p:sp>
          <p:sp>
            <p:nvSpPr>
              <p:cNvPr id="81" name="Rounded Rectangle 80"/>
              <p:cNvSpPr/>
              <p:nvPr/>
            </p:nvSpPr>
            <p:spPr>
              <a:xfrm>
                <a:off x="7533217" y="2509970"/>
                <a:ext cx="504212" cy="134320"/>
              </a:xfrm>
              <a:prstGeom prst="roundRect">
                <a:avLst/>
              </a:prstGeom>
              <a:solidFill>
                <a:schemeClr val="bg1">
                  <a:lumMod val="95000"/>
                </a:schemeClr>
              </a:solidFill>
              <a:ln>
                <a:solidFill>
                  <a:srgbClr val="FF99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2">
                        <a:lumMod val="25000"/>
                      </a:schemeClr>
                    </a:solidFill>
                    <a:latin typeface="Segoe UI" panose="020B0502040204020203" pitchFamily="34" charset="0"/>
                    <a:cs typeface="Segoe UI" panose="020B0502040204020203" pitchFamily="34" charset="0"/>
                  </a:rPr>
                  <a:t>Build</a:t>
                </a:r>
              </a:p>
            </p:txBody>
          </p:sp>
          <p:sp>
            <p:nvSpPr>
              <p:cNvPr id="82" name="Rounded Rectangle 81"/>
              <p:cNvSpPr/>
              <p:nvPr/>
            </p:nvSpPr>
            <p:spPr>
              <a:xfrm>
                <a:off x="7059993" y="2828165"/>
                <a:ext cx="504212" cy="134320"/>
              </a:xfrm>
              <a:prstGeom prst="roundRect">
                <a:avLst/>
              </a:prstGeom>
              <a:solidFill>
                <a:schemeClr val="bg1">
                  <a:lumMod val="95000"/>
                </a:schemeClr>
              </a:solidFill>
              <a:ln>
                <a:solidFill>
                  <a:srgbClr val="FF99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2">
                        <a:lumMod val="25000"/>
                      </a:schemeClr>
                    </a:solidFill>
                    <a:latin typeface="Segoe UI" panose="020B0502040204020203" pitchFamily="34" charset="0"/>
                    <a:cs typeface="Segoe UI" panose="020B0502040204020203" pitchFamily="34" charset="0"/>
                  </a:rPr>
                  <a:t>Integrate</a:t>
                </a:r>
              </a:p>
            </p:txBody>
          </p:sp>
          <p:sp>
            <p:nvSpPr>
              <p:cNvPr id="83" name="Rounded Rectangle 82"/>
              <p:cNvSpPr/>
              <p:nvPr/>
            </p:nvSpPr>
            <p:spPr>
              <a:xfrm>
                <a:off x="6583444" y="2151986"/>
                <a:ext cx="504212" cy="134320"/>
              </a:xfrm>
              <a:prstGeom prst="roundRect">
                <a:avLst/>
              </a:prstGeom>
              <a:solidFill>
                <a:schemeClr val="bg1">
                  <a:lumMod val="95000"/>
                </a:schemeClr>
              </a:solidFill>
              <a:ln>
                <a:solidFill>
                  <a:srgbClr val="FF99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2">
                        <a:lumMod val="25000"/>
                      </a:schemeClr>
                    </a:solidFill>
                    <a:latin typeface="Segoe UI" panose="020B0502040204020203" pitchFamily="34" charset="0"/>
                    <a:cs typeface="Segoe UI" panose="020B0502040204020203" pitchFamily="34" charset="0"/>
                  </a:rPr>
                  <a:t>Cutover</a:t>
                </a:r>
              </a:p>
            </p:txBody>
          </p:sp>
          <p:sp>
            <p:nvSpPr>
              <p:cNvPr id="84" name="Rounded Rectangle 83"/>
              <p:cNvSpPr/>
              <p:nvPr/>
            </p:nvSpPr>
            <p:spPr>
              <a:xfrm>
                <a:off x="6583444" y="2501242"/>
                <a:ext cx="504212" cy="134320"/>
              </a:xfrm>
              <a:prstGeom prst="roundRect">
                <a:avLst/>
              </a:prstGeom>
              <a:solidFill>
                <a:schemeClr val="bg1">
                  <a:lumMod val="95000"/>
                </a:schemeClr>
              </a:solidFill>
              <a:ln>
                <a:solidFill>
                  <a:srgbClr val="FF99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2">
                        <a:lumMod val="25000"/>
                      </a:schemeClr>
                    </a:solidFill>
                    <a:latin typeface="Segoe UI" panose="020B0502040204020203" pitchFamily="34" charset="0"/>
                    <a:cs typeface="Segoe UI" panose="020B0502040204020203" pitchFamily="34" charset="0"/>
                  </a:rPr>
                  <a:t>Validate</a:t>
                </a:r>
              </a:p>
            </p:txBody>
          </p:sp>
        </p:grpSp>
      </p:grpSp>
      <p:pic>
        <p:nvPicPr>
          <p:cNvPr id="85" name="Picture 6" descr="http://8sph.azureedge.net/media/Default/_Profiles/8f14fafe/9ddfec15/integration.png?v=635890593800000000"/>
          <p:cNvPicPr>
            <a:picLocks noChangeAspect="1" noChangeArrowheads="1"/>
          </p:cNvPicPr>
          <p:nvPr/>
        </p:nvPicPr>
        <p:blipFill>
          <a:blip r:embed="rId3" cstate="hqprint">
            <a:duotone>
              <a:schemeClr val="accent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3281292" y="3032541"/>
            <a:ext cx="492304" cy="511926"/>
          </a:xfrm>
          <a:prstGeom prst="rect">
            <a:avLst/>
          </a:prstGeom>
          <a:noFill/>
          <a:extLst>
            <a:ext uri="{909E8E84-426E-40DD-AFC4-6F175D3DCCD1}">
              <a14:hiddenFill xmlns:a14="http://schemas.microsoft.com/office/drawing/2010/main">
                <a:solidFill>
                  <a:srgbClr val="FFFFFF"/>
                </a:solidFill>
              </a14:hiddenFill>
            </a:ext>
          </a:extLst>
        </p:spPr>
      </p:pic>
      <p:sp>
        <p:nvSpPr>
          <p:cNvPr id="86" name="TextBox 85"/>
          <p:cNvSpPr txBox="1"/>
          <p:nvPr/>
        </p:nvSpPr>
        <p:spPr>
          <a:xfrm>
            <a:off x="3149180" y="3524969"/>
            <a:ext cx="723275" cy="369332"/>
          </a:xfrm>
          <a:prstGeom prst="rect">
            <a:avLst/>
          </a:prstGeom>
          <a:noFill/>
        </p:spPr>
        <p:txBody>
          <a:bodyPr wrap="none" rtlCol="0">
            <a:spAutoFit/>
          </a:bodyPr>
          <a:lstStyle/>
          <a:p>
            <a:r>
              <a:rPr lang="en-US" sz="900" dirty="0">
                <a:solidFill>
                  <a:schemeClr val="bg2">
                    <a:lumMod val="10000"/>
                  </a:schemeClr>
                </a:solidFill>
              </a:rPr>
              <a:t>Operating </a:t>
            </a:r>
          </a:p>
          <a:p>
            <a:pPr algn="ctr"/>
            <a:r>
              <a:rPr lang="en-US" sz="900" dirty="0">
                <a:solidFill>
                  <a:schemeClr val="bg2">
                    <a:lumMod val="10000"/>
                  </a:schemeClr>
                </a:solidFill>
              </a:rPr>
              <a:t>Model</a:t>
            </a:r>
          </a:p>
        </p:txBody>
      </p:sp>
      <p:sp>
        <p:nvSpPr>
          <p:cNvPr id="87" name="TextBox 86"/>
          <p:cNvSpPr txBox="1"/>
          <p:nvPr/>
        </p:nvSpPr>
        <p:spPr>
          <a:xfrm>
            <a:off x="5058710" y="4274950"/>
            <a:ext cx="1515928" cy="338554"/>
          </a:xfrm>
          <a:prstGeom prst="rect">
            <a:avLst/>
          </a:prstGeom>
          <a:noFill/>
        </p:spPr>
        <p:txBody>
          <a:bodyPr wrap="none" rtlCol="0">
            <a:spAutoFit/>
          </a:bodyPr>
          <a:lstStyle/>
          <a:p>
            <a:r>
              <a:rPr lang="en-US" sz="1600" dirty="0">
                <a:solidFill>
                  <a:schemeClr val="bg2">
                    <a:lumMod val="10000"/>
                  </a:schemeClr>
                </a:solidFill>
              </a:rPr>
              <a:t>Partner Teams</a:t>
            </a:r>
          </a:p>
        </p:txBody>
      </p:sp>
      <p:grpSp>
        <p:nvGrpSpPr>
          <p:cNvPr id="88" name="Group 87"/>
          <p:cNvGrpSpPr/>
          <p:nvPr/>
        </p:nvGrpSpPr>
        <p:grpSpPr>
          <a:xfrm>
            <a:off x="4647679" y="2384392"/>
            <a:ext cx="2175622" cy="1891816"/>
            <a:chOff x="10040426" y="3033823"/>
            <a:chExt cx="1453985" cy="1164711"/>
          </a:xfrm>
        </p:grpSpPr>
        <p:sp>
          <p:nvSpPr>
            <p:cNvPr id="89" name="Circular Arrow 21"/>
            <p:cNvSpPr>
              <a:spLocks/>
            </p:cNvSpPr>
            <p:nvPr/>
          </p:nvSpPr>
          <p:spPr bwMode="auto">
            <a:xfrm rot="14788738">
              <a:off x="10217913" y="3034075"/>
              <a:ext cx="1164711" cy="1164208"/>
            </a:xfrm>
            <a:custGeom>
              <a:avLst/>
              <a:gdLst>
                <a:gd name="T0" fmla="*/ 3461895 w 3675063"/>
                <a:gd name="T1" fmla="*/ 1980664 h 3673475"/>
                <a:gd name="T2" fmla="*/ 1855378 w 3675063"/>
                <a:gd name="T3" fmla="*/ 3466579 h 3673475"/>
                <a:gd name="T4" fmla="*/ 216713 w 3675063"/>
                <a:gd name="T5" fmla="*/ 2016197 h 3673475"/>
                <a:gd name="T6" fmla="*/ 1498393 w 3675063"/>
                <a:gd name="T7" fmla="*/ 242436 h 3673475"/>
                <a:gd name="T8" fmla="*/ 3391001 w 3675063"/>
                <a:gd name="T9" fmla="*/ 1340970 h 3673475"/>
                <a:gd name="T10" fmla="*/ 3591844 w 3675063"/>
                <a:gd name="T11" fmla="*/ 1340970 h 3673475"/>
                <a:gd name="T12" fmla="*/ 3357418 w 3675063"/>
                <a:gd name="T13" fmla="*/ 1836738 h 3673475"/>
                <a:gd name="T14" fmla="*/ 2956553 w 3675063"/>
                <a:gd name="T15" fmla="*/ 1340970 h 3673475"/>
                <a:gd name="T16" fmla="*/ 3156367 w 3675063"/>
                <a:gd name="T17" fmla="*/ 1340970 h 3673475"/>
                <a:gd name="T18" fmla="*/ 1492411 w 3675063"/>
                <a:gd name="T19" fmla="*/ 471388 h 3673475"/>
                <a:gd name="T20" fmla="*/ 441441 w 3675063"/>
                <a:gd name="T21" fmla="*/ 2027214 h 3673475"/>
                <a:gd name="T22" fmla="*/ 1870780 w 3675063"/>
                <a:gd name="T23" fmla="*/ 3244591 h 3673475"/>
                <a:gd name="T24" fmla="*/ 3241066 w 3675063"/>
                <a:gd name="T25" fmla="*/ 1961098 h 3673475"/>
                <a:gd name="T26" fmla="*/ 3461895 w 3675063"/>
                <a:gd name="T27" fmla="*/ 1980664 h 367347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675063" h="3673475">
                  <a:moveTo>
                    <a:pt x="3461895" y="1980664"/>
                  </a:moveTo>
                  <a:cubicBezTo>
                    <a:pt x="3387900" y="2814968"/>
                    <a:pt x="2693311" y="3457413"/>
                    <a:pt x="1855378" y="3466579"/>
                  </a:cubicBezTo>
                  <a:cubicBezTo>
                    <a:pt x="1017458" y="3475745"/>
                    <a:pt x="308976" y="2848667"/>
                    <a:pt x="216713" y="2016197"/>
                  </a:cubicBezTo>
                  <a:cubicBezTo>
                    <a:pt x="124436" y="1183596"/>
                    <a:pt x="678615" y="416649"/>
                    <a:pt x="1498393" y="242436"/>
                  </a:cubicBezTo>
                  <a:cubicBezTo>
                    <a:pt x="2317931" y="68274"/>
                    <a:pt x="3136156" y="543200"/>
                    <a:pt x="3391001" y="1340970"/>
                  </a:cubicBezTo>
                  <a:lnTo>
                    <a:pt x="3591844" y="1340970"/>
                  </a:lnTo>
                  <a:lnTo>
                    <a:pt x="3357418" y="1836738"/>
                  </a:lnTo>
                  <a:lnTo>
                    <a:pt x="2956553" y="1340970"/>
                  </a:lnTo>
                  <a:lnTo>
                    <a:pt x="3156367" y="1340970"/>
                  </a:lnTo>
                  <a:cubicBezTo>
                    <a:pt x="2903919" y="670167"/>
                    <a:pt x="2187656" y="295848"/>
                    <a:pt x="1492411" y="471388"/>
                  </a:cubicBezTo>
                  <a:cubicBezTo>
                    <a:pt x="796890" y="646997"/>
                    <a:pt x="344410" y="1316835"/>
                    <a:pt x="441441" y="2027214"/>
                  </a:cubicBezTo>
                  <a:cubicBezTo>
                    <a:pt x="538449" y="2737434"/>
                    <a:pt x="1153768" y="3261505"/>
                    <a:pt x="1870780" y="3244591"/>
                  </a:cubicBezTo>
                  <a:cubicBezTo>
                    <a:pt x="2587820" y="3227676"/>
                    <a:pt x="3177727" y="2675133"/>
                    <a:pt x="3241066" y="1961098"/>
                  </a:cubicBezTo>
                  <a:lnTo>
                    <a:pt x="3461895" y="1980664"/>
                  </a:lnTo>
                  <a:close/>
                </a:path>
              </a:pathLst>
            </a:custGeom>
            <a:solidFill>
              <a:srgbClr val="FF9900"/>
            </a:solidFill>
            <a:ln>
              <a:noFill/>
            </a:ln>
            <a:effectLst/>
          </p:spPr>
          <p:txBody>
            <a:bodyPr anchor="ctr"/>
            <a:lstStyle/>
            <a:p>
              <a:pPr eaLnBrk="1" hangingPunct="1">
                <a:defRPr/>
              </a:pPr>
              <a:endParaRPr lang="en-US" sz="3600" dirty="0">
                <a:latin typeface="Calibri" charset="0"/>
                <a:ea typeface="MS PGothic" charset="0"/>
                <a:cs typeface="MS PGothic" charset="0"/>
              </a:endParaRPr>
            </a:p>
          </p:txBody>
        </p:sp>
        <p:grpSp>
          <p:nvGrpSpPr>
            <p:cNvPr id="90" name="Group 89"/>
            <p:cNvGrpSpPr/>
            <p:nvPr/>
          </p:nvGrpSpPr>
          <p:grpSpPr>
            <a:xfrm>
              <a:off x="10040426" y="3078849"/>
              <a:ext cx="1453985" cy="1102688"/>
              <a:chOff x="6583444" y="1859797"/>
              <a:chExt cx="1453985" cy="1102688"/>
            </a:xfrm>
          </p:grpSpPr>
          <p:sp>
            <p:nvSpPr>
              <p:cNvPr id="91" name="Rounded Rectangle 90"/>
              <p:cNvSpPr/>
              <p:nvPr/>
            </p:nvSpPr>
            <p:spPr>
              <a:xfrm>
                <a:off x="7059993" y="1859797"/>
                <a:ext cx="504212" cy="134320"/>
              </a:xfrm>
              <a:prstGeom prst="roundRect">
                <a:avLst/>
              </a:prstGeom>
              <a:solidFill>
                <a:schemeClr val="bg1">
                  <a:lumMod val="95000"/>
                </a:schemeClr>
              </a:solidFill>
              <a:ln>
                <a:solidFill>
                  <a:srgbClr val="FF99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2">
                        <a:lumMod val="25000"/>
                      </a:schemeClr>
                    </a:solidFill>
                    <a:latin typeface="Segoe UI" panose="020B0502040204020203" pitchFamily="34" charset="0"/>
                    <a:cs typeface="Segoe UI" panose="020B0502040204020203" pitchFamily="34" charset="0"/>
                  </a:rPr>
                  <a:t>Discover</a:t>
                </a:r>
              </a:p>
            </p:txBody>
          </p:sp>
          <p:sp>
            <p:nvSpPr>
              <p:cNvPr id="92" name="Rounded Rectangle 91"/>
              <p:cNvSpPr/>
              <p:nvPr/>
            </p:nvSpPr>
            <p:spPr>
              <a:xfrm>
                <a:off x="7533217" y="2160714"/>
                <a:ext cx="504212" cy="134320"/>
              </a:xfrm>
              <a:prstGeom prst="roundRect">
                <a:avLst/>
              </a:prstGeom>
              <a:solidFill>
                <a:schemeClr val="bg1">
                  <a:lumMod val="95000"/>
                </a:schemeClr>
              </a:solidFill>
              <a:ln>
                <a:solidFill>
                  <a:srgbClr val="FF99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2">
                        <a:lumMod val="25000"/>
                      </a:schemeClr>
                    </a:solidFill>
                    <a:latin typeface="Segoe UI" panose="020B0502040204020203" pitchFamily="34" charset="0"/>
                    <a:cs typeface="Segoe UI" panose="020B0502040204020203" pitchFamily="34" charset="0"/>
                  </a:rPr>
                  <a:t>Design</a:t>
                </a:r>
              </a:p>
            </p:txBody>
          </p:sp>
          <p:sp>
            <p:nvSpPr>
              <p:cNvPr id="93" name="Rounded Rectangle 92"/>
              <p:cNvSpPr/>
              <p:nvPr/>
            </p:nvSpPr>
            <p:spPr>
              <a:xfrm>
                <a:off x="7533217" y="2509970"/>
                <a:ext cx="504212" cy="134320"/>
              </a:xfrm>
              <a:prstGeom prst="roundRect">
                <a:avLst/>
              </a:prstGeom>
              <a:solidFill>
                <a:schemeClr val="bg1">
                  <a:lumMod val="95000"/>
                </a:schemeClr>
              </a:solidFill>
              <a:ln>
                <a:solidFill>
                  <a:srgbClr val="FF99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2">
                        <a:lumMod val="25000"/>
                      </a:schemeClr>
                    </a:solidFill>
                    <a:latin typeface="Segoe UI" panose="020B0502040204020203" pitchFamily="34" charset="0"/>
                    <a:cs typeface="Segoe UI" panose="020B0502040204020203" pitchFamily="34" charset="0"/>
                  </a:rPr>
                  <a:t>Build</a:t>
                </a:r>
              </a:p>
            </p:txBody>
          </p:sp>
          <p:sp>
            <p:nvSpPr>
              <p:cNvPr id="94" name="Rounded Rectangle 93"/>
              <p:cNvSpPr/>
              <p:nvPr/>
            </p:nvSpPr>
            <p:spPr>
              <a:xfrm>
                <a:off x="7059993" y="2828165"/>
                <a:ext cx="504212" cy="134320"/>
              </a:xfrm>
              <a:prstGeom prst="roundRect">
                <a:avLst/>
              </a:prstGeom>
              <a:solidFill>
                <a:schemeClr val="bg1">
                  <a:lumMod val="95000"/>
                </a:schemeClr>
              </a:solidFill>
              <a:ln>
                <a:solidFill>
                  <a:srgbClr val="FF99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2">
                        <a:lumMod val="25000"/>
                      </a:schemeClr>
                    </a:solidFill>
                    <a:latin typeface="Segoe UI" panose="020B0502040204020203" pitchFamily="34" charset="0"/>
                    <a:cs typeface="Segoe UI" panose="020B0502040204020203" pitchFamily="34" charset="0"/>
                  </a:rPr>
                  <a:t>Integrate</a:t>
                </a:r>
              </a:p>
            </p:txBody>
          </p:sp>
          <p:sp>
            <p:nvSpPr>
              <p:cNvPr id="95" name="Rounded Rectangle 94"/>
              <p:cNvSpPr/>
              <p:nvPr/>
            </p:nvSpPr>
            <p:spPr>
              <a:xfrm>
                <a:off x="6583444" y="2151986"/>
                <a:ext cx="504212" cy="134320"/>
              </a:xfrm>
              <a:prstGeom prst="roundRect">
                <a:avLst/>
              </a:prstGeom>
              <a:solidFill>
                <a:schemeClr val="bg1">
                  <a:lumMod val="95000"/>
                </a:schemeClr>
              </a:solidFill>
              <a:ln>
                <a:solidFill>
                  <a:srgbClr val="FF99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2">
                        <a:lumMod val="25000"/>
                      </a:schemeClr>
                    </a:solidFill>
                    <a:latin typeface="Segoe UI" panose="020B0502040204020203" pitchFamily="34" charset="0"/>
                    <a:cs typeface="Segoe UI" panose="020B0502040204020203" pitchFamily="34" charset="0"/>
                  </a:rPr>
                  <a:t>Cutover</a:t>
                </a:r>
              </a:p>
            </p:txBody>
          </p:sp>
          <p:sp>
            <p:nvSpPr>
              <p:cNvPr id="96" name="Rounded Rectangle 95"/>
              <p:cNvSpPr/>
              <p:nvPr/>
            </p:nvSpPr>
            <p:spPr>
              <a:xfrm>
                <a:off x="6583444" y="2501242"/>
                <a:ext cx="504212" cy="134320"/>
              </a:xfrm>
              <a:prstGeom prst="roundRect">
                <a:avLst/>
              </a:prstGeom>
              <a:solidFill>
                <a:schemeClr val="bg1">
                  <a:lumMod val="95000"/>
                </a:schemeClr>
              </a:solidFill>
              <a:ln>
                <a:solidFill>
                  <a:srgbClr val="FF99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2">
                        <a:lumMod val="25000"/>
                      </a:schemeClr>
                    </a:solidFill>
                    <a:latin typeface="Segoe UI" panose="020B0502040204020203" pitchFamily="34" charset="0"/>
                    <a:cs typeface="Segoe UI" panose="020B0502040204020203" pitchFamily="34" charset="0"/>
                  </a:rPr>
                  <a:t>Validate</a:t>
                </a:r>
              </a:p>
            </p:txBody>
          </p:sp>
        </p:grpSp>
      </p:grpSp>
      <p:pic>
        <p:nvPicPr>
          <p:cNvPr id="97" name="Picture 6" descr="http://8sph.azureedge.net/media/Default/_Profiles/8f14fafe/9ddfec15/integration.png?v=635890593800000000"/>
          <p:cNvPicPr>
            <a:picLocks noChangeAspect="1" noChangeArrowheads="1"/>
          </p:cNvPicPr>
          <p:nvPr/>
        </p:nvPicPr>
        <p:blipFill>
          <a:blip r:embed="rId3" cstate="hqprint">
            <a:duotone>
              <a:schemeClr val="accent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5551574" y="3032541"/>
            <a:ext cx="492304" cy="511926"/>
          </a:xfrm>
          <a:prstGeom prst="rect">
            <a:avLst/>
          </a:prstGeom>
          <a:noFill/>
          <a:extLst>
            <a:ext uri="{909E8E84-426E-40DD-AFC4-6F175D3DCCD1}">
              <a14:hiddenFill xmlns:a14="http://schemas.microsoft.com/office/drawing/2010/main">
                <a:solidFill>
                  <a:srgbClr val="FFFFFF"/>
                </a:solidFill>
              </a14:hiddenFill>
            </a:ext>
          </a:extLst>
        </p:spPr>
      </p:pic>
      <p:sp>
        <p:nvSpPr>
          <p:cNvPr id="98" name="TextBox 97"/>
          <p:cNvSpPr txBox="1"/>
          <p:nvPr/>
        </p:nvSpPr>
        <p:spPr>
          <a:xfrm>
            <a:off x="5419462" y="3524969"/>
            <a:ext cx="723275" cy="369332"/>
          </a:xfrm>
          <a:prstGeom prst="rect">
            <a:avLst/>
          </a:prstGeom>
          <a:noFill/>
        </p:spPr>
        <p:txBody>
          <a:bodyPr wrap="none" rtlCol="0">
            <a:spAutoFit/>
          </a:bodyPr>
          <a:lstStyle/>
          <a:p>
            <a:r>
              <a:rPr lang="en-US" sz="900" dirty="0">
                <a:solidFill>
                  <a:schemeClr val="bg2">
                    <a:lumMod val="10000"/>
                  </a:schemeClr>
                </a:solidFill>
              </a:rPr>
              <a:t>Operating </a:t>
            </a:r>
          </a:p>
          <a:p>
            <a:pPr algn="ctr"/>
            <a:r>
              <a:rPr lang="en-US" sz="900" dirty="0">
                <a:solidFill>
                  <a:schemeClr val="bg2">
                    <a:lumMod val="10000"/>
                  </a:schemeClr>
                </a:solidFill>
              </a:rPr>
              <a:t>Model</a:t>
            </a:r>
          </a:p>
        </p:txBody>
      </p:sp>
      <p:sp>
        <p:nvSpPr>
          <p:cNvPr id="99" name="TextBox 98"/>
          <p:cNvSpPr txBox="1"/>
          <p:nvPr/>
        </p:nvSpPr>
        <p:spPr>
          <a:xfrm>
            <a:off x="7175656" y="4287942"/>
            <a:ext cx="1732334" cy="338554"/>
          </a:xfrm>
          <a:prstGeom prst="rect">
            <a:avLst/>
          </a:prstGeom>
          <a:noFill/>
        </p:spPr>
        <p:txBody>
          <a:bodyPr wrap="none" rtlCol="0">
            <a:spAutoFit/>
          </a:bodyPr>
          <a:lstStyle/>
          <a:p>
            <a:r>
              <a:rPr lang="en-US" sz="1600" dirty="0">
                <a:solidFill>
                  <a:schemeClr val="bg2">
                    <a:lumMod val="10000"/>
                  </a:schemeClr>
                </a:solidFill>
              </a:rPr>
              <a:t>Customer Teams</a:t>
            </a:r>
          </a:p>
        </p:txBody>
      </p:sp>
      <p:grpSp>
        <p:nvGrpSpPr>
          <p:cNvPr id="100" name="Group 99"/>
          <p:cNvGrpSpPr/>
          <p:nvPr/>
        </p:nvGrpSpPr>
        <p:grpSpPr>
          <a:xfrm>
            <a:off x="6925743" y="2384392"/>
            <a:ext cx="2175622" cy="1891816"/>
            <a:chOff x="10040426" y="3033823"/>
            <a:chExt cx="1453985" cy="1164711"/>
          </a:xfrm>
        </p:grpSpPr>
        <p:sp>
          <p:nvSpPr>
            <p:cNvPr id="101" name="Circular Arrow 21"/>
            <p:cNvSpPr>
              <a:spLocks/>
            </p:cNvSpPr>
            <p:nvPr/>
          </p:nvSpPr>
          <p:spPr bwMode="auto">
            <a:xfrm rot="14788738">
              <a:off x="10217913" y="3034075"/>
              <a:ext cx="1164711" cy="1164208"/>
            </a:xfrm>
            <a:custGeom>
              <a:avLst/>
              <a:gdLst>
                <a:gd name="T0" fmla="*/ 3461895 w 3675063"/>
                <a:gd name="T1" fmla="*/ 1980664 h 3673475"/>
                <a:gd name="T2" fmla="*/ 1855378 w 3675063"/>
                <a:gd name="T3" fmla="*/ 3466579 h 3673475"/>
                <a:gd name="T4" fmla="*/ 216713 w 3675063"/>
                <a:gd name="T5" fmla="*/ 2016197 h 3673475"/>
                <a:gd name="T6" fmla="*/ 1498393 w 3675063"/>
                <a:gd name="T7" fmla="*/ 242436 h 3673475"/>
                <a:gd name="T8" fmla="*/ 3391001 w 3675063"/>
                <a:gd name="T9" fmla="*/ 1340970 h 3673475"/>
                <a:gd name="T10" fmla="*/ 3591844 w 3675063"/>
                <a:gd name="T11" fmla="*/ 1340970 h 3673475"/>
                <a:gd name="T12" fmla="*/ 3357418 w 3675063"/>
                <a:gd name="T13" fmla="*/ 1836738 h 3673475"/>
                <a:gd name="T14" fmla="*/ 2956553 w 3675063"/>
                <a:gd name="T15" fmla="*/ 1340970 h 3673475"/>
                <a:gd name="T16" fmla="*/ 3156367 w 3675063"/>
                <a:gd name="T17" fmla="*/ 1340970 h 3673475"/>
                <a:gd name="T18" fmla="*/ 1492411 w 3675063"/>
                <a:gd name="T19" fmla="*/ 471388 h 3673475"/>
                <a:gd name="T20" fmla="*/ 441441 w 3675063"/>
                <a:gd name="T21" fmla="*/ 2027214 h 3673475"/>
                <a:gd name="T22" fmla="*/ 1870780 w 3675063"/>
                <a:gd name="T23" fmla="*/ 3244591 h 3673475"/>
                <a:gd name="T24" fmla="*/ 3241066 w 3675063"/>
                <a:gd name="T25" fmla="*/ 1961098 h 3673475"/>
                <a:gd name="T26" fmla="*/ 3461895 w 3675063"/>
                <a:gd name="T27" fmla="*/ 1980664 h 367347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675063" h="3673475">
                  <a:moveTo>
                    <a:pt x="3461895" y="1980664"/>
                  </a:moveTo>
                  <a:cubicBezTo>
                    <a:pt x="3387900" y="2814968"/>
                    <a:pt x="2693311" y="3457413"/>
                    <a:pt x="1855378" y="3466579"/>
                  </a:cubicBezTo>
                  <a:cubicBezTo>
                    <a:pt x="1017458" y="3475745"/>
                    <a:pt x="308976" y="2848667"/>
                    <a:pt x="216713" y="2016197"/>
                  </a:cubicBezTo>
                  <a:cubicBezTo>
                    <a:pt x="124436" y="1183596"/>
                    <a:pt x="678615" y="416649"/>
                    <a:pt x="1498393" y="242436"/>
                  </a:cubicBezTo>
                  <a:cubicBezTo>
                    <a:pt x="2317931" y="68274"/>
                    <a:pt x="3136156" y="543200"/>
                    <a:pt x="3391001" y="1340970"/>
                  </a:cubicBezTo>
                  <a:lnTo>
                    <a:pt x="3591844" y="1340970"/>
                  </a:lnTo>
                  <a:lnTo>
                    <a:pt x="3357418" y="1836738"/>
                  </a:lnTo>
                  <a:lnTo>
                    <a:pt x="2956553" y="1340970"/>
                  </a:lnTo>
                  <a:lnTo>
                    <a:pt x="3156367" y="1340970"/>
                  </a:lnTo>
                  <a:cubicBezTo>
                    <a:pt x="2903919" y="670167"/>
                    <a:pt x="2187656" y="295848"/>
                    <a:pt x="1492411" y="471388"/>
                  </a:cubicBezTo>
                  <a:cubicBezTo>
                    <a:pt x="796890" y="646997"/>
                    <a:pt x="344410" y="1316835"/>
                    <a:pt x="441441" y="2027214"/>
                  </a:cubicBezTo>
                  <a:cubicBezTo>
                    <a:pt x="538449" y="2737434"/>
                    <a:pt x="1153768" y="3261505"/>
                    <a:pt x="1870780" y="3244591"/>
                  </a:cubicBezTo>
                  <a:cubicBezTo>
                    <a:pt x="2587820" y="3227676"/>
                    <a:pt x="3177727" y="2675133"/>
                    <a:pt x="3241066" y="1961098"/>
                  </a:cubicBezTo>
                  <a:lnTo>
                    <a:pt x="3461895" y="1980664"/>
                  </a:lnTo>
                  <a:close/>
                </a:path>
              </a:pathLst>
            </a:custGeom>
            <a:solidFill>
              <a:srgbClr val="FF9900"/>
            </a:solidFill>
            <a:ln>
              <a:noFill/>
            </a:ln>
            <a:effectLst/>
          </p:spPr>
          <p:txBody>
            <a:bodyPr anchor="ctr"/>
            <a:lstStyle/>
            <a:p>
              <a:pPr eaLnBrk="1" hangingPunct="1">
                <a:defRPr/>
              </a:pPr>
              <a:endParaRPr lang="en-US" sz="3600" dirty="0">
                <a:latin typeface="Calibri" charset="0"/>
                <a:ea typeface="MS PGothic" charset="0"/>
                <a:cs typeface="MS PGothic" charset="0"/>
              </a:endParaRPr>
            </a:p>
          </p:txBody>
        </p:sp>
        <p:grpSp>
          <p:nvGrpSpPr>
            <p:cNvPr id="102" name="Group 101"/>
            <p:cNvGrpSpPr/>
            <p:nvPr/>
          </p:nvGrpSpPr>
          <p:grpSpPr>
            <a:xfrm>
              <a:off x="10040426" y="3078849"/>
              <a:ext cx="1453985" cy="1102688"/>
              <a:chOff x="6583444" y="1859797"/>
              <a:chExt cx="1453985" cy="1102688"/>
            </a:xfrm>
          </p:grpSpPr>
          <p:sp>
            <p:nvSpPr>
              <p:cNvPr id="103" name="Rounded Rectangle 102"/>
              <p:cNvSpPr/>
              <p:nvPr/>
            </p:nvSpPr>
            <p:spPr>
              <a:xfrm>
                <a:off x="7059993" y="1859797"/>
                <a:ext cx="504212" cy="134320"/>
              </a:xfrm>
              <a:prstGeom prst="roundRect">
                <a:avLst/>
              </a:prstGeom>
              <a:solidFill>
                <a:schemeClr val="bg1">
                  <a:lumMod val="95000"/>
                </a:schemeClr>
              </a:solidFill>
              <a:ln>
                <a:solidFill>
                  <a:srgbClr val="FF99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2">
                        <a:lumMod val="25000"/>
                      </a:schemeClr>
                    </a:solidFill>
                    <a:latin typeface="Segoe UI" panose="020B0502040204020203" pitchFamily="34" charset="0"/>
                    <a:cs typeface="Segoe UI" panose="020B0502040204020203" pitchFamily="34" charset="0"/>
                  </a:rPr>
                  <a:t>Discover</a:t>
                </a:r>
              </a:p>
            </p:txBody>
          </p:sp>
          <p:sp>
            <p:nvSpPr>
              <p:cNvPr id="104" name="Rounded Rectangle 103"/>
              <p:cNvSpPr/>
              <p:nvPr/>
            </p:nvSpPr>
            <p:spPr>
              <a:xfrm>
                <a:off x="7533217" y="2160714"/>
                <a:ext cx="504212" cy="134320"/>
              </a:xfrm>
              <a:prstGeom prst="roundRect">
                <a:avLst/>
              </a:prstGeom>
              <a:solidFill>
                <a:schemeClr val="bg1">
                  <a:lumMod val="95000"/>
                </a:schemeClr>
              </a:solidFill>
              <a:ln>
                <a:solidFill>
                  <a:srgbClr val="FF99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2">
                        <a:lumMod val="25000"/>
                      </a:schemeClr>
                    </a:solidFill>
                    <a:latin typeface="Segoe UI" panose="020B0502040204020203" pitchFamily="34" charset="0"/>
                    <a:cs typeface="Segoe UI" panose="020B0502040204020203" pitchFamily="34" charset="0"/>
                  </a:rPr>
                  <a:t>Design</a:t>
                </a:r>
              </a:p>
            </p:txBody>
          </p:sp>
          <p:sp>
            <p:nvSpPr>
              <p:cNvPr id="105" name="Rounded Rectangle 104"/>
              <p:cNvSpPr/>
              <p:nvPr/>
            </p:nvSpPr>
            <p:spPr>
              <a:xfrm>
                <a:off x="7533217" y="2509970"/>
                <a:ext cx="504212" cy="134320"/>
              </a:xfrm>
              <a:prstGeom prst="roundRect">
                <a:avLst/>
              </a:prstGeom>
              <a:solidFill>
                <a:schemeClr val="bg1">
                  <a:lumMod val="95000"/>
                </a:schemeClr>
              </a:solidFill>
              <a:ln>
                <a:solidFill>
                  <a:srgbClr val="FF99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2">
                        <a:lumMod val="25000"/>
                      </a:schemeClr>
                    </a:solidFill>
                    <a:latin typeface="Segoe UI" panose="020B0502040204020203" pitchFamily="34" charset="0"/>
                    <a:cs typeface="Segoe UI" panose="020B0502040204020203" pitchFamily="34" charset="0"/>
                  </a:rPr>
                  <a:t>Build</a:t>
                </a:r>
              </a:p>
            </p:txBody>
          </p:sp>
          <p:sp>
            <p:nvSpPr>
              <p:cNvPr id="106" name="Rounded Rectangle 105"/>
              <p:cNvSpPr/>
              <p:nvPr/>
            </p:nvSpPr>
            <p:spPr>
              <a:xfrm>
                <a:off x="7059993" y="2828165"/>
                <a:ext cx="504212" cy="134320"/>
              </a:xfrm>
              <a:prstGeom prst="roundRect">
                <a:avLst/>
              </a:prstGeom>
              <a:solidFill>
                <a:schemeClr val="bg1">
                  <a:lumMod val="95000"/>
                </a:schemeClr>
              </a:solidFill>
              <a:ln>
                <a:solidFill>
                  <a:srgbClr val="FF99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2">
                        <a:lumMod val="25000"/>
                      </a:schemeClr>
                    </a:solidFill>
                    <a:latin typeface="Segoe UI" panose="020B0502040204020203" pitchFamily="34" charset="0"/>
                    <a:cs typeface="Segoe UI" panose="020B0502040204020203" pitchFamily="34" charset="0"/>
                  </a:rPr>
                  <a:t>Integrate</a:t>
                </a:r>
              </a:p>
            </p:txBody>
          </p:sp>
          <p:sp>
            <p:nvSpPr>
              <p:cNvPr id="107" name="Rounded Rectangle 106"/>
              <p:cNvSpPr/>
              <p:nvPr/>
            </p:nvSpPr>
            <p:spPr>
              <a:xfrm>
                <a:off x="6583444" y="2151986"/>
                <a:ext cx="504212" cy="134320"/>
              </a:xfrm>
              <a:prstGeom prst="roundRect">
                <a:avLst/>
              </a:prstGeom>
              <a:solidFill>
                <a:schemeClr val="bg1">
                  <a:lumMod val="95000"/>
                </a:schemeClr>
              </a:solidFill>
              <a:ln>
                <a:solidFill>
                  <a:srgbClr val="FF99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2">
                        <a:lumMod val="25000"/>
                      </a:schemeClr>
                    </a:solidFill>
                    <a:latin typeface="Segoe UI" panose="020B0502040204020203" pitchFamily="34" charset="0"/>
                    <a:cs typeface="Segoe UI" panose="020B0502040204020203" pitchFamily="34" charset="0"/>
                  </a:rPr>
                  <a:t>Cutover</a:t>
                </a:r>
              </a:p>
            </p:txBody>
          </p:sp>
          <p:sp>
            <p:nvSpPr>
              <p:cNvPr id="108" name="Rounded Rectangle 107"/>
              <p:cNvSpPr/>
              <p:nvPr/>
            </p:nvSpPr>
            <p:spPr>
              <a:xfrm>
                <a:off x="6583444" y="2501242"/>
                <a:ext cx="504212" cy="134320"/>
              </a:xfrm>
              <a:prstGeom prst="roundRect">
                <a:avLst/>
              </a:prstGeom>
              <a:solidFill>
                <a:schemeClr val="bg1">
                  <a:lumMod val="95000"/>
                </a:schemeClr>
              </a:solidFill>
              <a:ln>
                <a:solidFill>
                  <a:srgbClr val="FF99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2">
                        <a:lumMod val="25000"/>
                      </a:schemeClr>
                    </a:solidFill>
                    <a:latin typeface="Segoe UI" panose="020B0502040204020203" pitchFamily="34" charset="0"/>
                    <a:cs typeface="Segoe UI" panose="020B0502040204020203" pitchFamily="34" charset="0"/>
                  </a:rPr>
                  <a:t>Validate</a:t>
                </a:r>
              </a:p>
            </p:txBody>
          </p:sp>
        </p:grpSp>
      </p:grpSp>
      <p:pic>
        <p:nvPicPr>
          <p:cNvPr id="109" name="Picture 6" descr="http://8sph.azureedge.net/media/Default/_Profiles/8f14fafe/9ddfec15/integration.png?v=635890593800000000"/>
          <p:cNvPicPr>
            <a:picLocks noChangeAspect="1" noChangeArrowheads="1"/>
          </p:cNvPicPr>
          <p:nvPr/>
        </p:nvPicPr>
        <p:blipFill>
          <a:blip r:embed="rId3" cstate="hqprint">
            <a:duotone>
              <a:schemeClr val="accent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7829638" y="3032541"/>
            <a:ext cx="492304" cy="511926"/>
          </a:xfrm>
          <a:prstGeom prst="rect">
            <a:avLst/>
          </a:prstGeom>
          <a:noFill/>
          <a:extLst>
            <a:ext uri="{909E8E84-426E-40DD-AFC4-6F175D3DCCD1}">
              <a14:hiddenFill xmlns:a14="http://schemas.microsoft.com/office/drawing/2010/main">
                <a:solidFill>
                  <a:srgbClr val="FFFFFF"/>
                </a:solidFill>
              </a14:hiddenFill>
            </a:ext>
          </a:extLst>
        </p:spPr>
      </p:pic>
      <p:sp>
        <p:nvSpPr>
          <p:cNvPr id="110" name="TextBox 109"/>
          <p:cNvSpPr txBox="1"/>
          <p:nvPr/>
        </p:nvSpPr>
        <p:spPr>
          <a:xfrm>
            <a:off x="7697526" y="3524969"/>
            <a:ext cx="723275" cy="369332"/>
          </a:xfrm>
          <a:prstGeom prst="rect">
            <a:avLst/>
          </a:prstGeom>
          <a:noFill/>
        </p:spPr>
        <p:txBody>
          <a:bodyPr wrap="none" rtlCol="0">
            <a:spAutoFit/>
          </a:bodyPr>
          <a:lstStyle/>
          <a:p>
            <a:r>
              <a:rPr lang="en-US" sz="900" dirty="0">
                <a:solidFill>
                  <a:schemeClr val="bg2">
                    <a:lumMod val="10000"/>
                  </a:schemeClr>
                </a:solidFill>
              </a:rPr>
              <a:t>Operating </a:t>
            </a:r>
          </a:p>
          <a:p>
            <a:pPr algn="ctr"/>
            <a:r>
              <a:rPr lang="en-US" sz="900" dirty="0">
                <a:solidFill>
                  <a:schemeClr val="bg2">
                    <a:lumMod val="10000"/>
                  </a:schemeClr>
                </a:solidFill>
              </a:rPr>
              <a:t>Model</a:t>
            </a:r>
          </a:p>
        </p:txBody>
      </p:sp>
      <p:grpSp>
        <p:nvGrpSpPr>
          <p:cNvPr id="112" name="Group 111">
            <a:extLst>
              <a:ext uri="{FF2B5EF4-FFF2-40B4-BE49-F238E27FC236}">
                <a16:creationId xmlns:a16="http://schemas.microsoft.com/office/drawing/2014/main" id="{9D44FC05-13D8-D544-A657-285E647C1385}"/>
              </a:ext>
            </a:extLst>
          </p:cNvPr>
          <p:cNvGrpSpPr/>
          <p:nvPr/>
        </p:nvGrpSpPr>
        <p:grpSpPr>
          <a:xfrm>
            <a:off x="3590676" y="678208"/>
            <a:ext cx="1314131" cy="1243978"/>
            <a:chOff x="535159" y="2617761"/>
            <a:chExt cx="2950189" cy="2948055"/>
          </a:xfrm>
        </p:grpSpPr>
        <p:sp>
          <p:nvSpPr>
            <p:cNvPr id="113" name="Oval 112">
              <a:extLst>
                <a:ext uri="{FF2B5EF4-FFF2-40B4-BE49-F238E27FC236}">
                  <a16:creationId xmlns:a16="http://schemas.microsoft.com/office/drawing/2014/main" id="{182B8D97-2674-E743-8553-7A278584AD34}"/>
                </a:ext>
              </a:extLst>
            </p:cNvPr>
            <p:cNvSpPr>
              <a:spLocks/>
            </p:cNvSpPr>
            <p:nvPr/>
          </p:nvSpPr>
          <p:spPr>
            <a:xfrm>
              <a:off x="535159" y="2617761"/>
              <a:ext cx="2950189" cy="2948055"/>
            </a:xfrm>
            <a:prstGeom prst="ellipse">
              <a:avLst/>
            </a:prstGeom>
            <a:solidFill>
              <a:srgbClr val="FFFFFF"/>
            </a:solidFill>
            <a:ln w="25400" cap="flat">
              <a:solidFill>
                <a:srgbClr val="FF9900"/>
              </a:solidFill>
              <a:prstDash val="solid"/>
              <a:round/>
            </a:ln>
            <a:effectLst/>
            <a:sp3d/>
          </p:spPr>
          <p:txBody>
            <a:bodyPr rot="0" spcFirstLastPara="1" vertOverflow="overflow" horzOverflow="overflow" vert="horz" wrap="square" lIns="45719" tIns="45719" rIns="45719" bIns="45719" numCol="1" spcCol="38100" rtlCol="0" anchor="ctr">
              <a:spAutoFit/>
            </a:bodyPr>
            <a:lstStyle/>
            <a:p>
              <a:pPr defTabSz="457189" hangingPunct="0">
                <a:defRPr/>
              </a:pPr>
              <a:endParaRPr lang="en-US" kern="0" dirty="0">
                <a:solidFill>
                  <a:srgbClr val="1D516C"/>
                </a:solidFill>
                <a:latin typeface="Arial"/>
                <a:sym typeface="Amazon Ember"/>
              </a:endParaRPr>
            </a:p>
          </p:txBody>
        </p:sp>
        <p:grpSp>
          <p:nvGrpSpPr>
            <p:cNvPr id="114" name="Group 113">
              <a:extLst>
                <a:ext uri="{FF2B5EF4-FFF2-40B4-BE49-F238E27FC236}">
                  <a16:creationId xmlns:a16="http://schemas.microsoft.com/office/drawing/2014/main" id="{D71214C4-6515-834C-9773-4F444283E615}"/>
                </a:ext>
              </a:extLst>
            </p:cNvPr>
            <p:cNvGrpSpPr/>
            <p:nvPr/>
          </p:nvGrpSpPr>
          <p:grpSpPr>
            <a:xfrm>
              <a:off x="897488" y="3149150"/>
              <a:ext cx="2225532" cy="1769097"/>
              <a:chOff x="785449" y="3137524"/>
              <a:chExt cx="2449610" cy="1947219"/>
            </a:xfrm>
          </p:grpSpPr>
          <p:sp>
            <p:nvSpPr>
              <p:cNvPr id="115" name="Female">
                <a:extLst>
                  <a:ext uri="{FF2B5EF4-FFF2-40B4-BE49-F238E27FC236}">
                    <a16:creationId xmlns:a16="http://schemas.microsoft.com/office/drawing/2014/main" id="{14F9A1C0-FE80-414C-9853-5CCB0396F8FB}"/>
                  </a:ext>
                </a:extLst>
              </p:cNvPr>
              <p:cNvSpPr/>
              <p:nvPr/>
            </p:nvSpPr>
            <p:spPr>
              <a:xfrm>
                <a:off x="785449" y="3137524"/>
                <a:ext cx="426322" cy="942961"/>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5"/>
              </a:solidFill>
              <a:ln w="12700" cap="flat">
                <a:noFill/>
                <a:miter lim="400000"/>
              </a:ln>
              <a:effectLst/>
            </p:spPr>
            <p:txBody>
              <a:bodyPr wrap="square" lIns="45719" tIns="45719" rIns="45719" bIns="45719" numCol="1" anchor="ctr">
                <a:noAutofit/>
              </a:bodyPr>
              <a:lstStyle/>
              <a:p>
                <a:pPr defTabSz="457189" hangingPunct="0">
                  <a:defRPr/>
                </a:pPr>
                <a:endParaRPr sz="1600" kern="0">
                  <a:solidFill>
                    <a:srgbClr val="1D516C"/>
                  </a:solidFill>
                  <a:latin typeface="Amazon Ember"/>
                  <a:ea typeface="Amazon Ember"/>
                  <a:cs typeface="Amazon Ember"/>
                  <a:sym typeface="Amazon Ember"/>
                </a:endParaRPr>
              </a:p>
            </p:txBody>
          </p:sp>
          <p:sp>
            <p:nvSpPr>
              <p:cNvPr id="116" name="Female">
                <a:extLst>
                  <a:ext uri="{FF2B5EF4-FFF2-40B4-BE49-F238E27FC236}">
                    <a16:creationId xmlns:a16="http://schemas.microsoft.com/office/drawing/2014/main" id="{93E5A75C-92AB-8342-8700-737457ACC1CB}"/>
                  </a:ext>
                </a:extLst>
              </p:cNvPr>
              <p:cNvSpPr/>
              <p:nvPr/>
            </p:nvSpPr>
            <p:spPr>
              <a:xfrm>
                <a:off x="1797093" y="3137524"/>
                <a:ext cx="426322" cy="942961"/>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solidFill>
              <a:ln w="12700" cap="flat">
                <a:noFill/>
                <a:miter lim="400000"/>
              </a:ln>
              <a:effectLst/>
            </p:spPr>
            <p:txBody>
              <a:bodyPr wrap="square" lIns="45719" tIns="45719" rIns="45719" bIns="45719" numCol="1" anchor="ctr">
                <a:noAutofit/>
              </a:bodyPr>
              <a:lstStyle/>
              <a:p>
                <a:pPr defTabSz="457189" hangingPunct="0">
                  <a:defRPr/>
                </a:pPr>
                <a:endParaRPr sz="1600" kern="0">
                  <a:solidFill>
                    <a:srgbClr val="1D516C"/>
                  </a:solidFill>
                  <a:latin typeface="Amazon Ember"/>
                  <a:ea typeface="Amazon Ember"/>
                  <a:cs typeface="Amazon Ember"/>
                  <a:sym typeface="Amazon Ember"/>
                </a:endParaRPr>
              </a:p>
            </p:txBody>
          </p:sp>
          <p:sp>
            <p:nvSpPr>
              <p:cNvPr id="117" name="Male">
                <a:extLst>
                  <a:ext uri="{FF2B5EF4-FFF2-40B4-BE49-F238E27FC236}">
                    <a16:creationId xmlns:a16="http://schemas.microsoft.com/office/drawing/2014/main" id="{10867DCF-7B9F-9049-9D49-EE7A6FA1C1D8}"/>
                  </a:ext>
                </a:extLst>
              </p:cNvPr>
              <p:cNvSpPr/>
              <p:nvPr/>
            </p:nvSpPr>
            <p:spPr>
              <a:xfrm>
                <a:off x="2340115" y="3137524"/>
                <a:ext cx="351923" cy="949590"/>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rgbClr val="007DBC"/>
              </a:solidFill>
              <a:ln w="12700" cap="flat">
                <a:noFill/>
                <a:miter lim="400000"/>
              </a:ln>
              <a:effectLst/>
            </p:spPr>
            <p:txBody>
              <a:bodyPr wrap="square" lIns="45719" tIns="45719" rIns="45719" bIns="45719" numCol="1" anchor="ctr">
                <a:noAutofit/>
              </a:bodyPr>
              <a:lstStyle/>
              <a:p>
                <a:pPr defTabSz="685800" hangingPunct="0">
                  <a:defRPr/>
                </a:pPr>
                <a:endParaRPr sz="1600" kern="0">
                  <a:solidFill>
                    <a:srgbClr val="1D516C"/>
                  </a:solidFill>
                  <a:latin typeface="Amazon Ember"/>
                  <a:ea typeface="Amazon Ember"/>
                  <a:cs typeface="Amazon Ember"/>
                  <a:sym typeface="Amazon Ember"/>
                </a:endParaRPr>
              </a:p>
            </p:txBody>
          </p:sp>
          <p:sp>
            <p:nvSpPr>
              <p:cNvPr id="118" name="Male">
                <a:extLst>
                  <a:ext uri="{FF2B5EF4-FFF2-40B4-BE49-F238E27FC236}">
                    <a16:creationId xmlns:a16="http://schemas.microsoft.com/office/drawing/2014/main" id="{44E44DE3-A5AD-974F-9732-CAAB118DFE21}"/>
                  </a:ext>
                </a:extLst>
              </p:cNvPr>
              <p:cNvSpPr/>
              <p:nvPr/>
            </p:nvSpPr>
            <p:spPr>
              <a:xfrm>
                <a:off x="1328471" y="3137524"/>
                <a:ext cx="351923" cy="949590"/>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rgbClr val="69AF34"/>
              </a:solidFill>
              <a:ln w="12700" cap="flat">
                <a:noFill/>
                <a:miter lim="400000"/>
              </a:ln>
              <a:effectLst/>
            </p:spPr>
            <p:txBody>
              <a:bodyPr wrap="square" lIns="45719" tIns="45719" rIns="45719" bIns="45719" numCol="1" anchor="ctr">
                <a:noAutofit/>
              </a:bodyPr>
              <a:lstStyle/>
              <a:p>
                <a:pPr defTabSz="685800" hangingPunct="0">
                  <a:defRPr/>
                </a:pPr>
                <a:endParaRPr sz="1600" kern="0">
                  <a:solidFill>
                    <a:srgbClr val="1D516C"/>
                  </a:solidFill>
                  <a:latin typeface="Amazon Ember"/>
                  <a:ea typeface="Amazon Ember"/>
                  <a:cs typeface="Amazon Ember"/>
                  <a:sym typeface="Amazon Ember"/>
                </a:endParaRPr>
              </a:p>
            </p:txBody>
          </p:sp>
          <p:sp>
            <p:nvSpPr>
              <p:cNvPr id="119" name="Female">
                <a:extLst>
                  <a:ext uri="{FF2B5EF4-FFF2-40B4-BE49-F238E27FC236}">
                    <a16:creationId xmlns:a16="http://schemas.microsoft.com/office/drawing/2014/main" id="{503A482D-E641-0746-A229-D8B565458449}"/>
                  </a:ext>
                </a:extLst>
              </p:cNvPr>
              <p:cNvSpPr/>
              <p:nvPr/>
            </p:nvSpPr>
            <p:spPr>
              <a:xfrm>
                <a:off x="2808737" y="3137524"/>
                <a:ext cx="426322" cy="942961"/>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3"/>
              </a:solidFill>
              <a:ln w="12700" cap="flat">
                <a:noFill/>
                <a:miter lim="400000"/>
              </a:ln>
              <a:effectLst/>
            </p:spPr>
            <p:txBody>
              <a:bodyPr wrap="square" lIns="45719" tIns="45719" rIns="45719" bIns="45719" numCol="1" anchor="ctr">
                <a:noAutofit/>
              </a:bodyPr>
              <a:lstStyle/>
              <a:p>
                <a:pPr defTabSz="457189" hangingPunct="0">
                  <a:defRPr/>
                </a:pPr>
                <a:endParaRPr sz="1600" kern="0">
                  <a:solidFill>
                    <a:srgbClr val="1D516C"/>
                  </a:solidFill>
                  <a:latin typeface="Amazon Ember"/>
                  <a:ea typeface="Amazon Ember"/>
                  <a:cs typeface="Amazon Ember"/>
                  <a:sym typeface="Amazon Ember"/>
                </a:endParaRPr>
              </a:p>
            </p:txBody>
          </p:sp>
          <p:sp>
            <p:nvSpPr>
              <p:cNvPr id="120" name="Female">
                <a:extLst>
                  <a:ext uri="{FF2B5EF4-FFF2-40B4-BE49-F238E27FC236}">
                    <a16:creationId xmlns:a16="http://schemas.microsoft.com/office/drawing/2014/main" id="{921A489D-F820-074E-8E26-7CB3B7E97F9D}"/>
                  </a:ext>
                </a:extLst>
              </p:cNvPr>
              <p:cNvSpPr/>
              <p:nvPr/>
            </p:nvSpPr>
            <p:spPr>
              <a:xfrm>
                <a:off x="785449" y="4135153"/>
                <a:ext cx="426322" cy="942961"/>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rgbClr val="FF9900"/>
              </a:solidFill>
              <a:ln w="12700" cap="flat">
                <a:noFill/>
                <a:miter lim="400000"/>
              </a:ln>
              <a:effectLst/>
            </p:spPr>
            <p:txBody>
              <a:bodyPr wrap="square" lIns="45719" tIns="45719" rIns="45719" bIns="45719" numCol="1" anchor="ctr">
                <a:noAutofit/>
              </a:bodyPr>
              <a:lstStyle/>
              <a:p>
                <a:pPr defTabSz="457189" hangingPunct="0">
                  <a:defRPr/>
                </a:pPr>
                <a:endParaRPr sz="1600" kern="0">
                  <a:solidFill>
                    <a:srgbClr val="1D516C"/>
                  </a:solidFill>
                  <a:latin typeface="Amazon Ember"/>
                  <a:ea typeface="Amazon Ember"/>
                  <a:cs typeface="Amazon Ember"/>
                  <a:sym typeface="Amazon Ember"/>
                </a:endParaRPr>
              </a:p>
            </p:txBody>
          </p:sp>
          <p:sp>
            <p:nvSpPr>
              <p:cNvPr id="121" name="Female">
                <a:extLst>
                  <a:ext uri="{FF2B5EF4-FFF2-40B4-BE49-F238E27FC236}">
                    <a16:creationId xmlns:a16="http://schemas.microsoft.com/office/drawing/2014/main" id="{409C5C72-B34C-684B-8BD5-228A74C79363}"/>
                  </a:ext>
                </a:extLst>
              </p:cNvPr>
              <p:cNvSpPr/>
              <p:nvPr/>
            </p:nvSpPr>
            <p:spPr>
              <a:xfrm>
                <a:off x="1797093" y="4135153"/>
                <a:ext cx="426322" cy="942961"/>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rgbClr val="FF9900"/>
              </a:solidFill>
              <a:ln w="12700" cap="flat">
                <a:noFill/>
                <a:miter lim="400000"/>
              </a:ln>
              <a:effectLst/>
            </p:spPr>
            <p:txBody>
              <a:bodyPr wrap="square" lIns="45719" tIns="45719" rIns="45719" bIns="45719" numCol="1" anchor="ctr">
                <a:noAutofit/>
              </a:bodyPr>
              <a:lstStyle/>
              <a:p>
                <a:pPr defTabSz="457189" hangingPunct="0">
                  <a:defRPr/>
                </a:pPr>
                <a:endParaRPr sz="1600" kern="0">
                  <a:solidFill>
                    <a:srgbClr val="1D516C"/>
                  </a:solidFill>
                  <a:latin typeface="Amazon Ember"/>
                  <a:ea typeface="Amazon Ember"/>
                  <a:cs typeface="Amazon Ember"/>
                  <a:sym typeface="Amazon Ember"/>
                </a:endParaRPr>
              </a:p>
            </p:txBody>
          </p:sp>
          <p:sp>
            <p:nvSpPr>
              <p:cNvPr id="122" name="Male">
                <a:extLst>
                  <a:ext uri="{FF2B5EF4-FFF2-40B4-BE49-F238E27FC236}">
                    <a16:creationId xmlns:a16="http://schemas.microsoft.com/office/drawing/2014/main" id="{B814F114-9436-764C-A7F4-C92F8915D637}"/>
                  </a:ext>
                </a:extLst>
              </p:cNvPr>
              <p:cNvSpPr/>
              <p:nvPr/>
            </p:nvSpPr>
            <p:spPr>
              <a:xfrm>
                <a:off x="2340115" y="4135153"/>
                <a:ext cx="351923" cy="949590"/>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rgbClr val="FF9900"/>
              </a:solidFill>
              <a:ln w="12700" cap="flat">
                <a:noFill/>
                <a:miter lim="400000"/>
              </a:ln>
              <a:effectLst/>
            </p:spPr>
            <p:txBody>
              <a:bodyPr wrap="square" lIns="45719" tIns="45719" rIns="45719" bIns="45719" numCol="1" anchor="ctr">
                <a:noAutofit/>
              </a:bodyPr>
              <a:lstStyle/>
              <a:p>
                <a:pPr defTabSz="685800" hangingPunct="0">
                  <a:defRPr/>
                </a:pPr>
                <a:endParaRPr sz="1600" kern="0">
                  <a:solidFill>
                    <a:srgbClr val="1D516C"/>
                  </a:solidFill>
                  <a:latin typeface="Amazon Ember"/>
                  <a:ea typeface="Amazon Ember"/>
                  <a:cs typeface="Amazon Ember"/>
                  <a:sym typeface="Amazon Ember"/>
                </a:endParaRPr>
              </a:p>
            </p:txBody>
          </p:sp>
          <p:sp>
            <p:nvSpPr>
              <p:cNvPr id="123" name="Male">
                <a:extLst>
                  <a:ext uri="{FF2B5EF4-FFF2-40B4-BE49-F238E27FC236}">
                    <a16:creationId xmlns:a16="http://schemas.microsoft.com/office/drawing/2014/main" id="{4D5D43DF-728B-4148-8AC3-C9533AF5E016}"/>
                  </a:ext>
                </a:extLst>
              </p:cNvPr>
              <p:cNvSpPr/>
              <p:nvPr/>
            </p:nvSpPr>
            <p:spPr>
              <a:xfrm>
                <a:off x="1328471" y="4135153"/>
                <a:ext cx="351923" cy="949590"/>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rgbClr val="FF9900"/>
              </a:solidFill>
              <a:ln w="12700" cap="flat">
                <a:noFill/>
                <a:miter lim="400000"/>
              </a:ln>
              <a:effectLst/>
            </p:spPr>
            <p:txBody>
              <a:bodyPr wrap="square" lIns="45719" tIns="45719" rIns="45719" bIns="45719" numCol="1" anchor="ctr">
                <a:noAutofit/>
              </a:bodyPr>
              <a:lstStyle/>
              <a:p>
                <a:pPr defTabSz="685800" hangingPunct="0">
                  <a:defRPr/>
                </a:pPr>
                <a:endParaRPr sz="1600" kern="0">
                  <a:solidFill>
                    <a:srgbClr val="1D516C"/>
                  </a:solidFill>
                  <a:latin typeface="Amazon Ember"/>
                  <a:ea typeface="Amazon Ember"/>
                  <a:cs typeface="Amazon Ember"/>
                  <a:sym typeface="Amazon Ember"/>
                </a:endParaRPr>
              </a:p>
            </p:txBody>
          </p:sp>
          <p:sp>
            <p:nvSpPr>
              <p:cNvPr id="124" name="Female">
                <a:extLst>
                  <a:ext uri="{FF2B5EF4-FFF2-40B4-BE49-F238E27FC236}">
                    <a16:creationId xmlns:a16="http://schemas.microsoft.com/office/drawing/2014/main" id="{20A1D2B0-BB67-C148-A8DE-F497C680C16B}"/>
                  </a:ext>
                </a:extLst>
              </p:cNvPr>
              <p:cNvSpPr/>
              <p:nvPr/>
            </p:nvSpPr>
            <p:spPr>
              <a:xfrm>
                <a:off x="2808737" y="4135153"/>
                <a:ext cx="426322" cy="942961"/>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rgbClr val="FF9900"/>
              </a:solidFill>
              <a:ln w="12700" cap="flat">
                <a:noFill/>
                <a:miter lim="400000"/>
              </a:ln>
              <a:effectLst/>
            </p:spPr>
            <p:txBody>
              <a:bodyPr wrap="square" lIns="45719" tIns="45719" rIns="45719" bIns="45719" numCol="1" anchor="ctr">
                <a:noAutofit/>
              </a:bodyPr>
              <a:lstStyle/>
              <a:p>
                <a:pPr defTabSz="457189" hangingPunct="0">
                  <a:defRPr/>
                </a:pPr>
                <a:endParaRPr sz="1600" kern="0">
                  <a:solidFill>
                    <a:srgbClr val="1D516C"/>
                  </a:solidFill>
                  <a:latin typeface="Amazon Ember"/>
                  <a:ea typeface="Amazon Ember"/>
                  <a:cs typeface="Amazon Ember"/>
                  <a:sym typeface="Amazon Ember"/>
                </a:endParaRPr>
              </a:p>
            </p:txBody>
          </p:sp>
        </p:grpSp>
      </p:grpSp>
      <p:pic>
        <p:nvPicPr>
          <p:cNvPr id="125" name="Picture 124">
            <a:extLst>
              <a:ext uri="{FF2B5EF4-FFF2-40B4-BE49-F238E27FC236}">
                <a16:creationId xmlns:a16="http://schemas.microsoft.com/office/drawing/2014/main" id="{E604240E-8DF9-BA4A-BFF6-C14A39549C2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848739" y="944041"/>
            <a:ext cx="587995" cy="587995"/>
          </a:xfrm>
          <a:prstGeom prst="rect">
            <a:avLst/>
          </a:prstGeom>
        </p:spPr>
      </p:pic>
      <p:sp>
        <p:nvSpPr>
          <p:cNvPr id="126" name="TextBox 125"/>
          <p:cNvSpPr txBox="1"/>
          <p:nvPr/>
        </p:nvSpPr>
        <p:spPr>
          <a:xfrm>
            <a:off x="3277226" y="1864850"/>
            <a:ext cx="2042547" cy="338554"/>
          </a:xfrm>
          <a:prstGeom prst="rect">
            <a:avLst/>
          </a:prstGeom>
          <a:noFill/>
        </p:spPr>
        <p:txBody>
          <a:bodyPr wrap="none" rtlCol="0">
            <a:spAutoFit/>
          </a:bodyPr>
          <a:lstStyle/>
          <a:p>
            <a:r>
              <a:rPr lang="en-US" sz="1600" dirty="0">
                <a:solidFill>
                  <a:schemeClr val="bg2">
                    <a:lumMod val="10000"/>
                  </a:schemeClr>
                </a:solidFill>
              </a:rPr>
              <a:t>Program Leadership</a:t>
            </a:r>
          </a:p>
        </p:txBody>
      </p:sp>
      <p:pic>
        <p:nvPicPr>
          <p:cNvPr id="127" name="pasted-image.pdf"/>
          <p:cNvPicPr>
            <a:picLocks noChangeAspect="1"/>
          </p:cNvPicPr>
          <p:nvPr/>
        </p:nvPicPr>
        <p:blipFill>
          <a:blip r:embed="rId5"/>
          <a:stretch>
            <a:fillRect/>
          </a:stretch>
        </p:blipFill>
        <p:spPr>
          <a:xfrm>
            <a:off x="2057595" y="980562"/>
            <a:ext cx="744719" cy="473038"/>
          </a:xfrm>
          <a:prstGeom prst="rect">
            <a:avLst/>
          </a:prstGeom>
          <a:ln w="12700">
            <a:miter lim="400000"/>
          </a:ln>
        </p:spPr>
      </p:pic>
      <p:sp>
        <p:nvSpPr>
          <p:cNvPr id="128" name="TextBox 127"/>
          <p:cNvSpPr txBox="1"/>
          <p:nvPr/>
        </p:nvSpPr>
        <p:spPr>
          <a:xfrm>
            <a:off x="1757188" y="1454019"/>
            <a:ext cx="1426994" cy="276999"/>
          </a:xfrm>
          <a:prstGeom prst="rect">
            <a:avLst/>
          </a:prstGeom>
          <a:noFill/>
        </p:spPr>
        <p:txBody>
          <a:bodyPr wrap="none" rtlCol="0">
            <a:spAutoFit/>
          </a:bodyPr>
          <a:lstStyle/>
          <a:p>
            <a:r>
              <a:rPr lang="en-US" sz="1200" dirty="0">
                <a:solidFill>
                  <a:schemeClr val="bg2">
                    <a:lumMod val="10000"/>
                  </a:schemeClr>
                </a:solidFill>
              </a:rPr>
              <a:t>Database Pipeline</a:t>
            </a:r>
          </a:p>
        </p:txBody>
      </p:sp>
      <p:sp>
        <p:nvSpPr>
          <p:cNvPr id="129" name="TextBox 128"/>
          <p:cNvSpPr txBox="1"/>
          <p:nvPr/>
        </p:nvSpPr>
        <p:spPr>
          <a:xfrm>
            <a:off x="5407189" y="1499895"/>
            <a:ext cx="1617751" cy="276999"/>
          </a:xfrm>
          <a:prstGeom prst="rect">
            <a:avLst/>
          </a:prstGeom>
          <a:noFill/>
        </p:spPr>
        <p:txBody>
          <a:bodyPr wrap="none" rtlCol="0">
            <a:spAutoFit/>
          </a:bodyPr>
          <a:lstStyle/>
          <a:p>
            <a:r>
              <a:rPr lang="en-US" sz="1200" dirty="0">
                <a:solidFill>
                  <a:schemeClr val="bg2">
                    <a:lumMod val="10000"/>
                  </a:schemeClr>
                </a:solidFill>
              </a:rPr>
              <a:t>Dashboard &amp; Metrics</a:t>
            </a:r>
          </a:p>
        </p:txBody>
      </p:sp>
    </p:spTree>
    <p:extLst>
      <p:ext uri="{BB962C8B-B14F-4D97-AF65-F5344CB8AC3E}">
        <p14:creationId xmlns:p14="http://schemas.microsoft.com/office/powerpoint/2010/main" val="1228545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511028"/>
            <a:ext cx="9144000" cy="2632472"/>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p:nvPr>
        </p:nvSpPr>
        <p:spPr>
          <a:xfrm>
            <a:off x="628650" y="1215193"/>
            <a:ext cx="7886700" cy="2139553"/>
          </a:xfrm>
        </p:spPr>
        <p:txBody>
          <a:bodyPr/>
          <a:lstStyle/>
          <a:p>
            <a:r>
              <a:rPr lang="en-US" b="1" dirty="0">
                <a:solidFill>
                  <a:srgbClr val="FF9900"/>
                </a:solidFill>
              </a:rPr>
              <a:t>Governance</a:t>
            </a:r>
          </a:p>
        </p:txBody>
      </p:sp>
    </p:spTree>
    <p:extLst>
      <p:ext uri="{BB962C8B-B14F-4D97-AF65-F5344CB8AC3E}">
        <p14:creationId xmlns:p14="http://schemas.microsoft.com/office/powerpoint/2010/main" val="3291329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49" y="831161"/>
            <a:ext cx="8034087" cy="4061681"/>
          </a:xfrm>
        </p:spPr>
        <p:txBody>
          <a:bodyPr>
            <a:normAutofit fontScale="85000" lnSpcReduction="20000"/>
          </a:bodyPr>
          <a:lstStyle/>
          <a:p>
            <a:pPr>
              <a:spcBef>
                <a:spcPts val="0"/>
              </a:spcBef>
            </a:pPr>
            <a:r>
              <a:rPr lang="en-US" sz="1400" b="1" dirty="0">
                <a:latin typeface="+mn-lt"/>
              </a:rPr>
              <a:t>Mission Statement: </a:t>
            </a:r>
            <a:r>
              <a:rPr lang="en-US" dirty="0"/>
              <a:t>.  </a:t>
            </a:r>
            <a:r>
              <a:rPr lang="en-US" sz="1900" dirty="0"/>
              <a:t>To establish governance model on a large-scale database we start with a Program Level leadership team which is composed of a combination of local and global leads whose responsibilities are to manage the pipeline of new databases, decide on migration strategies, and act as the primary point of contact for the customer’s core engineering team and program leads.  </a:t>
            </a:r>
          </a:p>
          <a:p>
            <a:pPr>
              <a:spcBef>
                <a:spcPts val="0"/>
              </a:spcBef>
            </a:pPr>
            <a:endParaRPr lang="en-US" sz="1900" dirty="0"/>
          </a:p>
          <a:p>
            <a:pPr>
              <a:spcBef>
                <a:spcPts val="0"/>
              </a:spcBef>
            </a:pPr>
            <a:r>
              <a:rPr lang="en-US" sz="1900" dirty="0"/>
              <a:t>As databases move through the factory pipeline towards migration, we stand-up parallel one-time Migration teams which are staffed to either refactor one large database or several smaller databases utilizing the same technology stack.  This gives us the flexibility to staff teams based on the skillsets required while also allowing many Migration teams to work in parallel as we scale up the work effort. </a:t>
            </a:r>
          </a:p>
          <a:p>
            <a:pPr>
              <a:spcBef>
                <a:spcPts val="0"/>
              </a:spcBef>
            </a:pPr>
            <a:endParaRPr lang="en-US" sz="1900" dirty="0"/>
          </a:p>
          <a:p>
            <a:pPr>
              <a:spcBef>
                <a:spcPts val="0"/>
              </a:spcBef>
            </a:pPr>
            <a:r>
              <a:rPr lang="en-US" sz="1900" dirty="0"/>
              <a:t>The Migration teams report up their progress and issues using factory dashboards to keep the Program Level leadership team informed and allow for prompt escalation of issues.</a:t>
            </a:r>
          </a:p>
          <a:p>
            <a:pPr>
              <a:spcBef>
                <a:spcPts val="0"/>
              </a:spcBef>
            </a:pPr>
            <a:endParaRPr lang="en-US" sz="1400" dirty="0">
              <a:latin typeface="+mn-lt"/>
            </a:endParaRPr>
          </a:p>
          <a:p>
            <a:pPr>
              <a:lnSpc>
                <a:spcPct val="120000"/>
              </a:lnSpc>
              <a:spcBef>
                <a:spcPts val="0"/>
              </a:spcBef>
              <a:spcAft>
                <a:spcPts val="400"/>
              </a:spcAft>
            </a:pPr>
            <a:r>
              <a:rPr lang="en-US" sz="1400" b="1" dirty="0">
                <a:latin typeface="+mn-lt"/>
              </a:rPr>
              <a:t>Outcomes:</a:t>
            </a:r>
          </a:p>
          <a:p>
            <a:pPr marL="457200" indent="-457200">
              <a:lnSpc>
                <a:spcPct val="80000"/>
              </a:lnSpc>
              <a:spcBef>
                <a:spcPts val="0"/>
              </a:spcBef>
              <a:spcAft>
                <a:spcPts val="400"/>
              </a:spcAft>
              <a:buFont typeface="Wingdings" pitchFamily="2" charset="2"/>
              <a:buChar char="ü"/>
            </a:pPr>
            <a:r>
              <a:rPr lang="en-US" sz="1400" dirty="0">
                <a:latin typeface="+mn-lt"/>
              </a:rPr>
              <a:t>Define Governance Model</a:t>
            </a:r>
          </a:p>
          <a:p>
            <a:pPr marL="457200" indent="-457200">
              <a:lnSpc>
                <a:spcPct val="80000"/>
              </a:lnSpc>
              <a:spcBef>
                <a:spcPts val="0"/>
              </a:spcBef>
              <a:spcAft>
                <a:spcPts val="400"/>
              </a:spcAft>
              <a:buFont typeface="Wingdings" pitchFamily="2" charset="2"/>
              <a:buChar char="ü"/>
            </a:pPr>
            <a:r>
              <a:rPr lang="en-US" sz="1400" dirty="0">
                <a:latin typeface="+mn-lt"/>
              </a:rPr>
              <a:t>Establish Program Leadership Team</a:t>
            </a:r>
          </a:p>
        </p:txBody>
      </p:sp>
      <p:sp>
        <p:nvSpPr>
          <p:cNvPr id="10" name="Title 1">
            <a:extLst>
              <a:ext uri="{FF2B5EF4-FFF2-40B4-BE49-F238E27FC236}">
                <a16:creationId xmlns:a16="http://schemas.microsoft.com/office/drawing/2014/main" id="{5D1F461C-DA7F-364A-A37E-64DC21B14BA6}"/>
              </a:ext>
            </a:extLst>
          </p:cNvPr>
          <p:cNvSpPr>
            <a:spLocks noGrp="1"/>
          </p:cNvSpPr>
          <p:nvPr>
            <p:ph type="title"/>
          </p:nvPr>
        </p:nvSpPr>
        <p:spPr>
          <a:xfrm>
            <a:off x="336789" y="114936"/>
            <a:ext cx="8205304" cy="545741"/>
          </a:xfrm>
        </p:spPr>
        <p:txBody>
          <a:bodyPr>
            <a:normAutofit/>
          </a:bodyPr>
          <a:lstStyle/>
          <a:p>
            <a:r>
              <a:rPr lang="en-US" dirty="0"/>
              <a:t>Define Governance</a:t>
            </a:r>
          </a:p>
        </p:txBody>
      </p:sp>
    </p:spTree>
    <p:extLst>
      <p:ext uri="{BB962C8B-B14F-4D97-AF65-F5344CB8AC3E}">
        <p14:creationId xmlns:p14="http://schemas.microsoft.com/office/powerpoint/2010/main" val="839559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Large-Scale Database Migration Governance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8973597"/>
              </p:ext>
            </p:extLst>
          </p:nvPr>
        </p:nvGraphicFramePr>
        <p:xfrm>
          <a:off x="106680" y="660678"/>
          <a:ext cx="8633460" cy="43685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E604240E-8DF9-BA4A-BFF6-C14A39549C26}"/>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365892" y="1496448"/>
            <a:ext cx="587995" cy="587995"/>
          </a:xfrm>
          <a:prstGeom prst="rect">
            <a:avLst/>
          </a:prstGeom>
        </p:spPr>
      </p:pic>
      <p:pic>
        <p:nvPicPr>
          <p:cNvPr id="6" name="pasted-image.pdf"/>
          <p:cNvPicPr>
            <a:picLocks noChangeAspect="1"/>
          </p:cNvPicPr>
          <p:nvPr/>
        </p:nvPicPr>
        <p:blipFill>
          <a:blip r:embed="rId8"/>
          <a:stretch>
            <a:fillRect/>
          </a:stretch>
        </p:blipFill>
        <p:spPr>
          <a:xfrm>
            <a:off x="637196" y="1496448"/>
            <a:ext cx="744719" cy="473038"/>
          </a:xfrm>
          <a:prstGeom prst="rect">
            <a:avLst/>
          </a:prstGeom>
          <a:ln w="12700">
            <a:miter lim="400000"/>
          </a:ln>
        </p:spPr>
      </p:pic>
      <p:sp>
        <p:nvSpPr>
          <p:cNvPr id="7" name="TextBox 6"/>
          <p:cNvSpPr txBox="1"/>
          <p:nvPr/>
        </p:nvSpPr>
        <p:spPr>
          <a:xfrm>
            <a:off x="336789" y="1969905"/>
            <a:ext cx="1426994" cy="276999"/>
          </a:xfrm>
          <a:prstGeom prst="rect">
            <a:avLst/>
          </a:prstGeom>
          <a:noFill/>
        </p:spPr>
        <p:txBody>
          <a:bodyPr wrap="none" rtlCol="0">
            <a:spAutoFit/>
          </a:bodyPr>
          <a:lstStyle/>
          <a:p>
            <a:r>
              <a:rPr lang="en-US" sz="1200" dirty="0">
                <a:solidFill>
                  <a:schemeClr val="bg2">
                    <a:lumMod val="10000"/>
                  </a:schemeClr>
                </a:solidFill>
              </a:rPr>
              <a:t>Database Pipeline</a:t>
            </a:r>
          </a:p>
        </p:txBody>
      </p:sp>
      <p:sp>
        <p:nvSpPr>
          <p:cNvPr id="8" name="TextBox 7"/>
          <p:cNvSpPr txBox="1"/>
          <p:nvPr/>
        </p:nvSpPr>
        <p:spPr>
          <a:xfrm>
            <a:off x="6924342" y="2052302"/>
            <a:ext cx="1617751" cy="276999"/>
          </a:xfrm>
          <a:prstGeom prst="rect">
            <a:avLst/>
          </a:prstGeom>
          <a:noFill/>
        </p:spPr>
        <p:txBody>
          <a:bodyPr wrap="none" rtlCol="0">
            <a:spAutoFit/>
          </a:bodyPr>
          <a:lstStyle/>
          <a:p>
            <a:r>
              <a:rPr lang="en-US" sz="1200" dirty="0">
                <a:solidFill>
                  <a:schemeClr val="bg2">
                    <a:lumMod val="10000"/>
                  </a:schemeClr>
                </a:solidFill>
              </a:rPr>
              <a:t>Dashboard &amp; Metrics</a:t>
            </a:r>
          </a:p>
        </p:txBody>
      </p:sp>
    </p:spTree>
    <p:extLst>
      <p:ext uri="{BB962C8B-B14F-4D97-AF65-F5344CB8AC3E}">
        <p14:creationId xmlns:p14="http://schemas.microsoft.com/office/powerpoint/2010/main" val="143815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511028"/>
            <a:ext cx="9144000" cy="2632472"/>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p:nvPr>
        </p:nvSpPr>
        <p:spPr>
          <a:xfrm>
            <a:off x="628650" y="1215193"/>
            <a:ext cx="7886700" cy="2139553"/>
          </a:xfrm>
        </p:spPr>
        <p:txBody>
          <a:bodyPr/>
          <a:lstStyle/>
          <a:p>
            <a:r>
              <a:rPr lang="en-US" b="1" dirty="0">
                <a:solidFill>
                  <a:srgbClr val="FF9900"/>
                </a:solidFill>
              </a:rPr>
              <a:t>Core DB Cloud Team</a:t>
            </a:r>
          </a:p>
        </p:txBody>
      </p:sp>
    </p:spTree>
    <p:extLst>
      <p:ext uri="{BB962C8B-B14F-4D97-AF65-F5344CB8AC3E}">
        <p14:creationId xmlns:p14="http://schemas.microsoft.com/office/powerpoint/2010/main" val="856637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49" y="831161"/>
            <a:ext cx="8034087" cy="4061681"/>
          </a:xfrm>
        </p:spPr>
        <p:txBody>
          <a:bodyPr>
            <a:normAutofit lnSpcReduction="10000"/>
          </a:bodyPr>
          <a:lstStyle/>
          <a:p>
            <a:pPr>
              <a:spcBef>
                <a:spcPts val="0"/>
              </a:spcBef>
            </a:pPr>
            <a:r>
              <a:rPr lang="en-US" sz="1400" b="1" dirty="0">
                <a:latin typeface="+mn-lt"/>
              </a:rPr>
              <a:t>Mission Statement: </a:t>
            </a:r>
            <a:r>
              <a:rPr lang="en-US" sz="1400" dirty="0">
                <a:latin typeface="+mn-lt"/>
              </a:rPr>
              <a:t>The Customer will define a Core Database Cloud team who will act as primary point of contact for the AWS Program leadership team to set overall program priorities, align other customer teams, maintain a pipeline of databases to be migrated, and establish technical standards to be applied across the enterprise.  The Core Database Cloud team will contain a combination of Database Engineering Leads, Infrastructure, Security, and Application Development, and Program Management resources.</a:t>
            </a:r>
          </a:p>
          <a:p>
            <a:pPr>
              <a:spcBef>
                <a:spcPts val="0"/>
              </a:spcBef>
            </a:pPr>
            <a:endParaRPr lang="en-US" sz="1400" dirty="0"/>
          </a:p>
          <a:p>
            <a:pPr>
              <a:spcBef>
                <a:spcPts val="0"/>
              </a:spcBef>
            </a:pPr>
            <a:r>
              <a:rPr lang="en-US" sz="1400" b="1" dirty="0">
                <a:latin typeface="+mn-lt"/>
              </a:rPr>
              <a:t>Objective:</a:t>
            </a:r>
            <a:endParaRPr lang="en-US" sz="1400" dirty="0">
              <a:latin typeface="+mn-lt"/>
            </a:endParaRPr>
          </a:p>
          <a:p>
            <a:pPr>
              <a:spcBef>
                <a:spcPts val="0"/>
              </a:spcBef>
            </a:pPr>
            <a:endParaRPr lang="en-US" sz="1400" dirty="0">
              <a:latin typeface="+mn-lt"/>
            </a:endParaRPr>
          </a:p>
          <a:p>
            <a:pPr marL="285750" indent="-285750">
              <a:spcBef>
                <a:spcPts val="0"/>
              </a:spcBef>
              <a:buFont typeface="Arial" panose="020B0604020202020204" pitchFamily="34" charset="0"/>
              <a:buChar char="•"/>
            </a:pPr>
            <a:r>
              <a:rPr lang="en-US" sz="1400" dirty="0">
                <a:latin typeface="+mn-lt"/>
              </a:rPr>
              <a:t>Establish Customer Database Cloud Leader</a:t>
            </a:r>
          </a:p>
          <a:p>
            <a:pPr marL="285750" indent="-285750">
              <a:spcBef>
                <a:spcPts val="0"/>
              </a:spcBef>
              <a:buFont typeface="Arial" panose="020B0604020202020204" pitchFamily="34" charset="0"/>
              <a:buChar char="•"/>
            </a:pPr>
            <a:r>
              <a:rPr lang="en-US" sz="1400" dirty="0">
                <a:latin typeface="+mn-lt"/>
              </a:rPr>
              <a:t>Liaison with other Customer Teams</a:t>
            </a:r>
          </a:p>
          <a:p>
            <a:pPr marL="285750" indent="-285750">
              <a:spcBef>
                <a:spcPts val="0"/>
              </a:spcBef>
              <a:buFont typeface="Arial" panose="020B0604020202020204" pitchFamily="34" charset="0"/>
              <a:buChar char="•"/>
            </a:pPr>
            <a:r>
              <a:rPr lang="en-US" sz="1400" dirty="0">
                <a:latin typeface="+mn-lt"/>
              </a:rPr>
              <a:t>Manage Pipeline of Databases</a:t>
            </a:r>
          </a:p>
          <a:p>
            <a:pPr marL="285750" indent="-285750">
              <a:spcBef>
                <a:spcPts val="0"/>
              </a:spcBef>
              <a:buFont typeface="Arial" panose="020B0604020202020204" pitchFamily="34" charset="0"/>
              <a:buChar char="•"/>
            </a:pPr>
            <a:r>
              <a:rPr lang="en-US" sz="1400" dirty="0">
                <a:latin typeface="+mn-lt"/>
              </a:rPr>
              <a:t>Establish Technical Standards</a:t>
            </a:r>
          </a:p>
          <a:p>
            <a:pPr marL="285750" indent="-285750">
              <a:spcBef>
                <a:spcPts val="0"/>
              </a:spcBef>
              <a:buFont typeface="Arial" panose="020B0604020202020204" pitchFamily="34" charset="0"/>
              <a:buChar char="•"/>
            </a:pPr>
            <a:r>
              <a:rPr lang="en-US" sz="1400" dirty="0">
                <a:latin typeface="+mn-lt"/>
              </a:rPr>
              <a:t>Train &amp; Enable  Customer Teams</a:t>
            </a:r>
          </a:p>
          <a:p>
            <a:pPr>
              <a:spcBef>
                <a:spcPts val="0"/>
              </a:spcBef>
            </a:pPr>
            <a:endParaRPr lang="en-US" sz="1400" dirty="0">
              <a:latin typeface="+mn-lt"/>
            </a:endParaRPr>
          </a:p>
          <a:p>
            <a:pPr>
              <a:lnSpc>
                <a:spcPct val="120000"/>
              </a:lnSpc>
              <a:spcBef>
                <a:spcPts val="0"/>
              </a:spcBef>
              <a:spcAft>
                <a:spcPts val="400"/>
              </a:spcAft>
            </a:pPr>
            <a:r>
              <a:rPr lang="en-US" sz="1400" b="1" dirty="0">
                <a:latin typeface="+mn-lt"/>
              </a:rPr>
              <a:t>Outcomes:</a:t>
            </a:r>
          </a:p>
          <a:p>
            <a:pPr marL="457200" indent="-457200">
              <a:lnSpc>
                <a:spcPct val="80000"/>
              </a:lnSpc>
              <a:spcBef>
                <a:spcPts val="0"/>
              </a:spcBef>
              <a:spcAft>
                <a:spcPts val="400"/>
              </a:spcAft>
              <a:buFont typeface="Wingdings" pitchFamily="2" charset="2"/>
              <a:buChar char="ü"/>
            </a:pPr>
            <a:r>
              <a:rPr lang="en-US" sz="1400" dirty="0">
                <a:latin typeface="+mn-lt"/>
              </a:rPr>
              <a:t>Customer Core Database Cloud Team Defined</a:t>
            </a:r>
          </a:p>
          <a:p>
            <a:pPr marL="457200" indent="-457200">
              <a:lnSpc>
                <a:spcPct val="80000"/>
              </a:lnSpc>
              <a:spcBef>
                <a:spcPts val="0"/>
              </a:spcBef>
              <a:spcAft>
                <a:spcPts val="400"/>
              </a:spcAft>
              <a:buFont typeface="Wingdings" pitchFamily="2" charset="2"/>
              <a:buChar char="ü"/>
            </a:pPr>
            <a:r>
              <a:rPr lang="en-US" sz="1400" dirty="0">
                <a:latin typeface="+mn-lt"/>
              </a:rPr>
              <a:t>Leader and Resources Assigned</a:t>
            </a:r>
          </a:p>
          <a:p>
            <a:pPr marL="457200" indent="-457200">
              <a:lnSpc>
                <a:spcPct val="80000"/>
              </a:lnSpc>
              <a:spcBef>
                <a:spcPts val="0"/>
              </a:spcBef>
              <a:spcAft>
                <a:spcPts val="400"/>
              </a:spcAft>
              <a:buFont typeface="Wingdings" pitchFamily="2" charset="2"/>
              <a:buChar char="ü"/>
            </a:pPr>
            <a:r>
              <a:rPr lang="en-US" sz="1400" dirty="0">
                <a:latin typeface="+mn-lt"/>
              </a:rPr>
              <a:t>Architecture Review Board Established</a:t>
            </a:r>
          </a:p>
        </p:txBody>
      </p:sp>
      <p:sp>
        <p:nvSpPr>
          <p:cNvPr id="10" name="Title 1">
            <a:extLst>
              <a:ext uri="{FF2B5EF4-FFF2-40B4-BE49-F238E27FC236}">
                <a16:creationId xmlns:a16="http://schemas.microsoft.com/office/drawing/2014/main" id="{5D1F461C-DA7F-364A-A37E-64DC21B14BA6}"/>
              </a:ext>
            </a:extLst>
          </p:cNvPr>
          <p:cNvSpPr>
            <a:spLocks noGrp="1"/>
          </p:cNvSpPr>
          <p:nvPr>
            <p:ph type="title"/>
          </p:nvPr>
        </p:nvSpPr>
        <p:spPr>
          <a:xfrm>
            <a:off x="336789" y="114936"/>
            <a:ext cx="8205304" cy="545741"/>
          </a:xfrm>
        </p:spPr>
        <p:txBody>
          <a:bodyPr>
            <a:normAutofit/>
          </a:bodyPr>
          <a:lstStyle/>
          <a:p>
            <a:r>
              <a:rPr lang="en-US" dirty="0"/>
              <a:t>Define Core DB Cloud Team</a:t>
            </a:r>
          </a:p>
        </p:txBody>
      </p:sp>
      <p:graphicFrame>
        <p:nvGraphicFramePr>
          <p:cNvPr id="8" name="Table 7">
            <a:extLst>
              <a:ext uri="{FF2B5EF4-FFF2-40B4-BE49-F238E27FC236}">
                <a16:creationId xmlns:a16="http://schemas.microsoft.com/office/drawing/2014/main" id="{E00C377C-5BE5-CE43-A819-A0487F43B5A2}"/>
              </a:ext>
            </a:extLst>
          </p:cNvPr>
          <p:cNvGraphicFramePr>
            <a:graphicFrameLocks noGrp="1"/>
          </p:cNvGraphicFramePr>
          <p:nvPr>
            <p:extLst>
              <p:ext uri="{D42A27DB-BD31-4B8C-83A1-F6EECF244321}">
                <p14:modId xmlns:p14="http://schemas.microsoft.com/office/powerpoint/2010/main" val="1864008024"/>
              </p:ext>
            </p:extLst>
          </p:nvPr>
        </p:nvGraphicFramePr>
        <p:xfrm>
          <a:off x="6964918" y="2235677"/>
          <a:ext cx="1470664" cy="1783080"/>
        </p:xfrm>
        <a:graphic>
          <a:graphicData uri="http://schemas.openxmlformats.org/drawingml/2006/table">
            <a:tbl>
              <a:tblPr firstRow="1" bandRow="1">
                <a:tableStyleId>{2D5ABB26-0587-4C30-8999-92F81FD0307C}</a:tableStyleId>
              </a:tblPr>
              <a:tblGrid>
                <a:gridCol w="1470664">
                  <a:extLst>
                    <a:ext uri="{9D8B030D-6E8A-4147-A177-3AD203B41FA5}">
                      <a16:colId xmlns:a16="http://schemas.microsoft.com/office/drawing/2014/main" val="687256224"/>
                    </a:ext>
                  </a:extLst>
                </a:gridCol>
              </a:tblGrid>
              <a:tr h="297180">
                <a:tc>
                  <a:txBody>
                    <a:bodyPr/>
                    <a:lstStyle/>
                    <a:p>
                      <a:pPr algn="ctr"/>
                      <a:r>
                        <a:rPr lang="en-US" sz="900" b="1" kern="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Database Cloud Leader</a:t>
                      </a:r>
                    </a:p>
                  </a:txBody>
                  <a:tcPr marL="68580" marR="68580" marT="34290" marB="34290" anchor="ct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5"/>
                    </a:solidFill>
                  </a:tcPr>
                </a:tc>
                <a:extLst>
                  <a:ext uri="{0D108BD9-81ED-4DB2-BD59-A6C34878D82A}">
                    <a16:rowId xmlns:a16="http://schemas.microsoft.com/office/drawing/2014/main" val="2396754071"/>
                  </a:ext>
                </a:extLst>
              </a:tr>
              <a:tr h="297180">
                <a:tc>
                  <a:txBody>
                    <a:bodyPr/>
                    <a:lstStyle/>
                    <a:p>
                      <a:pPr algn="ctr"/>
                      <a:r>
                        <a:rPr lang="en-US" sz="900" b="1" kern="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Database Engineers</a:t>
                      </a:r>
                    </a:p>
                  </a:txBody>
                  <a:tcPr marL="68580" marR="68580" marT="34290" marB="34290" anchor="ct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4"/>
                    </a:solidFill>
                  </a:tcPr>
                </a:tc>
                <a:extLst>
                  <a:ext uri="{0D108BD9-81ED-4DB2-BD59-A6C34878D82A}">
                    <a16:rowId xmlns:a16="http://schemas.microsoft.com/office/drawing/2014/main" val="3924792934"/>
                  </a:ext>
                </a:extLst>
              </a:tr>
              <a:tr h="297180">
                <a:tc>
                  <a:txBody>
                    <a:bodyPr/>
                    <a:lstStyle/>
                    <a:p>
                      <a:pPr algn="ctr"/>
                      <a:r>
                        <a:rPr lang="en-US" sz="900" b="1" kern="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Cloud Architects</a:t>
                      </a:r>
                    </a:p>
                  </a:txBody>
                  <a:tcPr marL="68580" marR="68580" marT="34290" marB="34290" anchor="ct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4"/>
                    </a:solidFill>
                  </a:tcPr>
                </a:tc>
                <a:extLst>
                  <a:ext uri="{0D108BD9-81ED-4DB2-BD59-A6C34878D82A}">
                    <a16:rowId xmlns:a16="http://schemas.microsoft.com/office/drawing/2014/main" val="341936310"/>
                  </a:ext>
                </a:extLst>
              </a:tr>
              <a:tr h="297180">
                <a:tc>
                  <a:txBody>
                    <a:bodyPr/>
                    <a:lstStyle/>
                    <a:p>
                      <a:pPr algn="ctr"/>
                      <a:r>
                        <a:rPr lang="en-US" sz="900" b="1" kern="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Training Specialist</a:t>
                      </a:r>
                    </a:p>
                  </a:txBody>
                  <a:tcPr marL="68580" marR="68580" marT="34290" marB="34290" anchor="ct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3"/>
                    </a:solidFill>
                  </a:tcPr>
                </a:tc>
                <a:extLst>
                  <a:ext uri="{0D108BD9-81ED-4DB2-BD59-A6C34878D82A}">
                    <a16:rowId xmlns:a16="http://schemas.microsoft.com/office/drawing/2014/main" val="2319928918"/>
                  </a:ext>
                </a:extLst>
              </a:tr>
              <a:tr h="297180">
                <a:tc>
                  <a:txBody>
                    <a:bodyPr/>
                    <a:lstStyle/>
                    <a:p>
                      <a:pPr algn="ctr"/>
                      <a:r>
                        <a:rPr lang="en-US" sz="900" b="1" kern="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Program</a:t>
                      </a:r>
                      <a:r>
                        <a:rPr lang="en-US" sz="900" b="1" kern="1200" baseline="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Management</a:t>
                      </a:r>
                      <a:endParaRPr lang="en-US" sz="900" b="1" kern="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txBody>
                  <a:tcPr marL="68580" marR="68580" marT="34290" marB="34290" anchor="ct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3"/>
                    </a:solidFill>
                  </a:tcPr>
                </a:tc>
                <a:extLst>
                  <a:ext uri="{0D108BD9-81ED-4DB2-BD59-A6C34878D82A}">
                    <a16:rowId xmlns:a16="http://schemas.microsoft.com/office/drawing/2014/main" val="1892297369"/>
                  </a:ext>
                </a:extLst>
              </a:tr>
              <a:tr h="297180">
                <a:tc>
                  <a:txBody>
                    <a:bodyPr/>
                    <a:lstStyle/>
                    <a:p>
                      <a:pPr algn="ctr"/>
                      <a:r>
                        <a:rPr lang="en-US" sz="900" b="1" kern="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App</a:t>
                      </a:r>
                      <a:r>
                        <a:rPr lang="en-US" sz="900" b="1" kern="1200" baseline="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Dev</a:t>
                      </a:r>
                      <a:endParaRPr lang="en-US" sz="900" b="1" kern="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txBody>
                  <a:tcPr marL="68580" marR="68580" marT="34290" marB="34290" anchor="ctr">
                    <a:lnT w="19050" cap="flat" cmpd="sng" algn="ctr">
                      <a:solidFill>
                        <a:schemeClr val="bg1"/>
                      </a:solidFill>
                      <a:prstDash val="solid"/>
                      <a:round/>
                      <a:headEnd type="none" w="med" len="med"/>
                      <a:tailEnd type="none" w="med" len="med"/>
                    </a:lnT>
                    <a:solidFill>
                      <a:schemeClr val="accent1"/>
                    </a:solidFill>
                  </a:tcPr>
                </a:tc>
                <a:extLst>
                  <a:ext uri="{0D108BD9-81ED-4DB2-BD59-A6C34878D82A}">
                    <a16:rowId xmlns:a16="http://schemas.microsoft.com/office/drawing/2014/main" val="2074573253"/>
                  </a:ext>
                </a:extLst>
              </a:tr>
            </a:tbl>
          </a:graphicData>
        </a:graphic>
      </p:graphicFrame>
      <p:grpSp>
        <p:nvGrpSpPr>
          <p:cNvPr id="9" name="Group 8">
            <a:extLst>
              <a:ext uri="{FF2B5EF4-FFF2-40B4-BE49-F238E27FC236}">
                <a16:creationId xmlns:a16="http://schemas.microsoft.com/office/drawing/2014/main" id="{9D44FC05-13D8-D544-A657-285E647C1385}"/>
              </a:ext>
            </a:extLst>
          </p:cNvPr>
          <p:cNvGrpSpPr/>
          <p:nvPr/>
        </p:nvGrpSpPr>
        <p:grpSpPr>
          <a:xfrm>
            <a:off x="5601699" y="2426508"/>
            <a:ext cx="1207883" cy="1207008"/>
            <a:chOff x="535159" y="2617761"/>
            <a:chExt cx="2950189" cy="2948055"/>
          </a:xfrm>
        </p:grpSpPr>
        <p:sp>
          <p:nvSpPr>
            <p:cNvPr id="11" name="Oval 10">
              <a:extLst>
                <a:ext uri="{FF2B5EF4-FFF2-40B4-BE49-F238E27FC236}">
                  <a16:creationId xmlns:a16="http://schemas.microsoft.com/office/drawing/2014/main" id="{182B8D97-2674-E743-8553-7A278584AD34}"/>
                </a:ext>
              </a:extLst>
            </p:cNvPr>
            <p:cNvSpPr>
              <a:spLocks/>
            </p:cNvSpPr>
            <p:nvPr/>
          </p:nvSpPr>
          <p:spPr>
            <a:xfrm>
              <a:off x="535159" y="2617761"/>
              <a:ext cx="2950189" cy="2948055"/>
            </a:xfrm>
            <a:prstGeom prst="ellipse">
              <a:avLst/>
            </a:prstGeom>
            <a:solidFill>
              <a:srgbClr val="FFFFFF"/>
            </a:solidFill>
            <a:ln w="25400" cap="flat">
              <a:solidFill>
                <a:srgbClr val="FF9900"/>
              </a:solidFill>
              <a:prstDash val="solid"/>
              <a:round/>
            </a:ln>
            <a:effectLst/>
            <a:sp3d/>
          </p:spPr>
          <p:txBody>
            <a:bodyPr rot="0" spcFirstLastPara="1" vertOverflow="overflow" horzOverflow="overflow" vert="horz" wrap="square" lIns="45719" tIns="45719" rIns="45719" bIns="45719" numCol="1" spcCol="38100" rtlCol="0" anchor="ctr">
              <a:spAutoFit/>
            </a:bodyPr>
            <a:lstStyle/>
            <a:p>
              <a:pPr defTabSz="457189" hangingPunct="0">
                <a:defRPr/>
              </a:pPr>
              <a:endParaRPr lang="en-US" kern="0" dirty="0">
                <a:solidFill>
                  <a:srgbClr val="1D516C"/>
                </a:solidFill>
                <a:latin typeface="Arial"/>
                <a:sym typeface="Amazon Ember"/>
              </a:endParaRPr>
            </a:p>
          </p:txBody>
        </p:sp>
        <p:grpSp>
          <p:nvGrpSpPr>
            <p:cNvPr id="12" name="Group 11">
              <a:extLst>
                <a:ext uri="{FF2B5EF4-FFF2-40B4-BE49-F238E27FC236}">
                  <a16:creationId xmlns:a16="http://schemas.microsoft.com/office/drawing/2014/main" id="{D71214C4-6515-834C-9773-4F444283E615}"/>
                </a:ext>
              </a:extLst>
            </p:cNvPr>
            <p:cNvGrpSpPr/>
            <p:nvPr/>
          </p:nvGrpSpPr>
          <p:grpSpPr>
            <a:xfrm>
              <a:off x="897488" y="3149150"/>
              <a:ext cx="2225532" cy="1769097"/>
              <a:chOff x="785449" y="3137524"/>
              <a:chExt cx="2449610" cy="1947219"/>
            </a:xfrm>
          </p:grpSpPr>
          <p:sp>
            <p:nvSpPr>
              <p:cNvPr id="13" name="Female">
                <a:extLst>
                  <a:ext uri="{FF2B5EF4-FFF2-40B4-BE49-F238E27FC236}">
                    <a16:creationId xmlns:a16="http://schemas.microsoft.com/office/drawing/2014/main" id="{14F9A1C0-FE80-414C-9853-5CCB0396F8FB}"/>
                  </a:ext>
                </a:extLst>
              </p:cNvPr>
              <p:cNvSpPr/>
              <p:nvPr/>
            </p:nvSpPr>
            <p:spPr>
              <a:xfrm>
                <a:off x="785449" y="3137524"/>
                <a:ext cx="426322" cy="942961"/>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5"/>
              </a:solidFill>
              <a:ln w="12700" cap="flat">
                <a:noFill/>
                <a:miter lim="400000"/>
              </a:ln>
              <a:effectLst/>
            </p:spPr>
            <p:txBody>
              <a:bodyPr wrap="square" lIns="45719" tIns="45719" rIns="45719" bIns="45719" numCol="1" anchor="ctr">
                <a:noAutofit/>
              </a:bodyPr>
              <a:lstStyle/>
              <a:p>
                <a:pPr defTabSz="457189" hangingPunct="0">
                  <a:defRPr/>
                </a:pPr>
                <a:endParaRPr sz="1600" kern="0">
                  <a:solidFill>
                    <a:srgbClr val="1D516C"/>
                  </a:solidFill>
                  <a:latin typeface="Amazon Ember"/>
                  <a:ea typeface="Amazon Ember"/>
                  <a:cs typeface="Amazon Ember"/>
                  <a:sym typeface="Amazon Ember"/>
                </a:endParaRPr>
              </a:p>
            </p:txBody>
          </p:sp>
          <p:sp>
            <p:nvSpPr>
              <p:cNvPr id="14" name="Female">
                <a:extLst>
                  <a:ext uri="{FF2B5EF4-FFF2-40B4-BE49-F238E27FC236}">
                    <a16:creationId xmlns:a16="http://schemas.microsoft.com/office/drawing/2014/main" id="{93E5A75C-92AB-8342-8700-737457ACC1CB}"/>
                  </a:ext>
                </a:extLst>
              </p:cNvPr>
              <p:cNvSpPr/>
              <p:nvPr/>
            </p:nvSpPr>
            <p:spPr>
              <a:xfrm>
                <a:off x="1797093" y="3137524"/>
                <a:ext cx="426322" cy="942961"/>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4"/>
              </a:solidFill>
              <a:ln w="12700" cap="flat">
                <a:noFill/>
                <a:miter lim="400000"/>
              </a:ln>
              <a:effectLst/>
            </p:spPr>
            <p:txBody>
              <a:bodyPr wrap="square" lIns="45719" tIns="45719" rIns="45719" bIns="45719" numCol="1" anchor="ctr">
                <a:noAutofit/>
              </a:bodyPr>
              <a:lstStyle/>
              <a:p>
                <a:pPr defTabSz="457189" hangingPunct="0">
                  <a:defRPr/>
                </a:pPr>
                <a:endParaRPr sz="1600" kern="0">
                  <a:solidFill>
                    <a:srgbClr val="1D516C"/>
                  </a:solidFill>
                  <a:latin typeface="Amazon Ember"/>
                  <a:ea typeface="Amazon Ember"/>
                  <a:cs typeface="Amazon Ember"/>
                  <a:sym typeface="Amazon Ember"/>
                </a:endParaRPr>
              </a:p>
            </p:txBody>
          </p:sp>
          <p:sp>
            <p:nvSpPr>
              <p:cNvPr id="15" name="Male">
                <a:extLst>
                  <a:ext uri="{FF2B5EF4-FFF2-40B4-BE49-F238E27FC236}">
                    <a16:creationId xmlns:a16="http://schemas.microsoft.com/office/drawing/2014/main" id="{10867DCF-7B9F-9049-9D49-EE7A6FA1C1D8}"/>
                  </a:ext>
                </a:extLst>
              </p:cNvPr>
              <p:cNvSpPr/>
              <p:nvPr/>
            </p:nvSpPr>
            <p:spPr>
              <a:xfrm>
                <a:off x="2340115" y="3137524"/>
                <a:ext cx="351923" cy="949590"/>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rgbClr val="007DBC"/>
              </a:solidFill>
              <a:ln w="12700" cap="flat">
                <a:noFill/>
                <a:miter lim="400000"/>
              </a:ln>
              <a:effectLst/>
            </p:spPr>
            <p:txBody>
              <a:bodyPr wrap="square" lIns="45719" tIns="45719" rIns="45719" bIns="45719" numCol="1" anchor="ctr">
                <a:noAutofit/>
              </a:bodyPr>
              <a:lstStyle/>
              <a:p>
                <a:pPr defTabSz="685800" hangingPunct="0">
                  <a:defRPr/>
                </a:pPr>
                <a:endParaRPr sz="1600" kern="0">
                  <a:solidFill>
                    <a:srgbClr val="1D516C"/>
                  </a:solidFill>
                  <a:latin typeface="Amazon Ember"/>
                  <a:ea typeface="Amazon Ember"/>
                  <a:cs typeface="Amazon Ember"/>
                  <a:sym typeface="Amazon Ember"/>
                </a:endParaRPr>
              </a:p>
            </p:txBody>
          </p:sp>
          <p:sp>
            <p:nvSpPr>
              <p:cNvPr id="16" name="Male">
                <a:extLst>
                  <a:ext uri="{FF2B5EF4-FFF2-40B4-BE49-F238E27FC236}">
                    <a16:creationId xmlns:a16="http://schemas.microsoft.com/office/drawing/2014/main" id="{44E44DE3-A5AD-974F-9732-CAAB118DFE21}"/>
                  </a:ext>
                </a:extLst>
              </p:cNvPr>
              <p:cNvSpPr/>
              <p:nvPr/>
            </p:nvSpPr>
            <p:spPr>
              <a:xfrm>
                <a:off x="1328471" y="3137524"/>
                <a:ext cx="351923" cy="949590"/>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rgbClr val="69AF34"/>
              </a:solidFill>
              <a:ln w="12700" cap="flat">
                <a:noFill/>
                <a:miter lim="400000"/>
              </a:ln>
              <a:effectLst/>
            </p:spPr>
            <p:txBody>
              <a:bodyPr wrap="square" lIns="45719" tIns="45719" rIns="45719" bIns="45719" numCol="1" anchor="ctr">
                <a:noAutofit/>
              </a:bodyPr>
              <a:lstStyle/>
              <a:p>
                <a:pPr defTabSz="685800" hangingPunct="0">
                  <a:defRPr/>
                </a:pPr>
                <a:endParaRPr sz="1600" kern="0">
                  <a:solidFill>
                    <a:srgbClr val="1D516C"/>
                  </a:solidFill>
                  <a:latin typeface="Amazon Ember"/>
                  <a:ea typeface="Amazon Ember"/>
                  <a:cs typeface="Amazon Ember"/>
                  <a:sym typeface="Amazon Ember"/>
                </a:endParaRPr>
              </a:p>
            </p:txBody>
          </p:sp>
          <p:sp>
            <p:nvSpPr>
              <p:cNvPr id="17" name="Female">
                <a:extLst>
                  <a:ext uri="{FF2B5EF4-FFF2-40B4-BE49-F238E27FC236}">
                    <a16:creationId xmlns:a16="http://schemas.microsoft.com/office/drawing/2014/main" id="{503A482D-E641-0746-A229-D8B565458449}"/>
                  </a:ext>
                </a:extLst>
              </p:cNvPr>
              <p:cNvSpPr/>
              <p:nvPr/>
            </p:nvSpPr>
            <p:spPr>
              <a:xfrm>
                <a:off x="2808737" y="3137524"/>
                <a:ext cx="426322" cy="942961"/>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chemeClr val="accent3"/>
              </a:solidFill>
              <a:ln w="12700" cap="flat">
                <a:noFill/>
                <a:miter lim="400000"/>
              </a:ln>
              <a:effectLst/>
            </p:spPr>
            <p:txBody>
              <a:bodyPr wrap="square" lIns="45719" tIns="45719" rIns="45719" bIns="45719" numCol="1" anchor="ctr">
                <a:noAutofit/>
              </a:bodyPr>
              <a:lstStyle/>
              <a:p>
                <a:pPr defTabSz="457189" hangingPunct="0">
                  <a:defRPr/>
                </a:pPr>
                <a:endParaRPr sz="1600" kern="0">
                  <a:solidFill>
                    <a:srgbClr val="1D516C"/>
                  </a:solidFill>
                  <a:latin typeface="Amazon Ember"/>
                  <a:ea typeface="Amazon Ember"/>
                  <a:cs typeface="Amazon Ember"/>
                  <a:sym typeface="Amazon Ember"/>
                </a:endParaRPr>
              </a:p>
            </p:txBody>
          </p:sp>
          <p:sp>
            <p:nvSpPr>
              <p:cNvPr id="18" name="Female">
                <a:extLst>
                  <a:ext uri="{FF2B5EF4-FFF2-40B4-BE49-F238E27FC236}">
                    <a16:creationId xmlns:a16="http://schemas.microsoft.com/office/drawing/2014/main" id="{921A489D-F820-074E-8E26-7CB3B7E97F9D}"/>
                  </a:ext>
                </a:extLst>
              </p:cNvPr>
              <p:cNvSpPr/>
              <p:nvPr/>
            </p:nvSpPr>
            <p:spPr>
              <a:xfrm>
                <a:off x="785449" y="4135153"/>
                <a:ext cx="426322" cy="942961"/>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rgbClr val="FF9900"/>
              </a:solidFill>
              <a:ln w="12700" cap="flat">
                <a:noFill/>
                <a:miter lim="400000"/>
              </a:ln>
              <a:effectLst/>
            </p:spPr>
            <p:txBody>
              <a:bodyPr wrap="square" lIns="45719" tIns="45719" rIns="45719" bIns="45719" numCol="1" anchor="ctr">
                <a:noAutofit/>
              </a:bodyPr>
              <a:lstStyle/>
              <a:p>
                <a:pPr defTabSz="457189" hangingPunct="0">
                  <a:defRPr/>
                </a:pPr>
                <a:endParaRPr sz="1600" kern="0">
                  <a:solidFill>
                    <a:srgbClr val="1D516C"/>
                  </a:solidFill>
                  <a:latin typeface="Amazon Ember"/>
                  <a:ea typeface="Amazon Ember"/>
                  <a:cs typeface="Amazon Ember"/>
                  <a:sym typeface="Amazon Ember"/>
                </a:endParaRPr>
              </a:p>
            </p:txBody>
          </p:sp>
          <p:sp>
            <p:nvSpPr>
              <p:cNvPr id="19" name="Female">
                <a:extLst>
                  <a:ext uri="{FF2B5EF4-FFF2-40B4-BE49-F238E27FC236}">
                    <a16:creationId xmlns:a16="http://schemas.microsoft.com/office/drawing/2014/main" id="{409C5C72-B34C-684B-8BD5-228A74C79363}"/>
                  </a:ext>
                </a:extLst>
              </p:cNvPr>
              <p:cNvSpPr/>
              <p:nvPr/>
            </p:nvSpPr>
            <p:spPr>
              <a:xfrm>
                <a:off x="1797093" y="4135153"/>
                <a:ext cx="426322" cy="942961"/>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rgbClr val="FF9900"/>
              </a:solidFill>
              <a:ln w="12700" cap="flat">
                <a:noFill/>
                <a:miter lim="400000"/>
              </a:ln>
              <a:effectLst/>
            </p:spPr>
            <p:txBody>
              <a:bodyPr wrap="square" lIns="45719" tIns="45719" rIns="45719" bIns="45719" numCol="1" anchor="ctr">
                <a:noAutofit/>
              </a:bodyPr>
              <a:lstStyle/>
              <a:p>
                <a:pPr defTabSz="457189" hangingPunct="0">
                  <a:defRPr/>
                </a:pPr>
                <a:endParaRPr sz="1600" kern="0">
                  <a:solidFill>
                    <a:srgbClr val="1D516C"/>
                  </a:solidFill>
                  <a:latin typeface="Amazon Ember"/>
                  <a:ea typeface="Amazon Ember"/>
                  <a:cs typeface="Amazon Ember"/>
                  <a:sym typeface="Amazon Ember"/>
                </a:endParaRPr>
              </a:p>
            </p:txBody>
          </p:sp>
          <p:sp>
            <p:nvSpPr>
              <p:cNvPr id="20" name="Male">
                <a:extLst>
                  <a:ext uri="{FF2B5EF4-FFF2-40B4-BE49-F238E27FC236}">
                    <a16:creationId xmlns:a16="http://schemas.microsoft.com/office/drawing/2014/main" id="{B814F114-9436-764C-A7F4-C92F8915D637}"/>
                  </a:ext>
                </a:extLst>
              </p:cNvPr>
              <p:cNvSpPr/>
              <p:nvPr/>
            </p:nvSpPr>
            <p:spPr>
              <a:xfrm>
                <a:off x="2340115" y="4135153"/>
                <a:ext cx="351923" cy="949590"/>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rgbClr val="FF9900"/>
              </a:solidFill>
              <a:ln w="12700" cap="flat">
                <a:noFill/>
                <a:miter lim="400000"/>
              </a:ln>
              <a:effectLst/>
            </p:spPr>
            <p:txBody>
              <a:bodyPr wrap="square" lIns="45719" tIns="45719" rIns="45719" bIns="45719" numCol="1" anchor="ctr">
                <a:noAutofit/>
              </a:bodyPr>
              <a:lstStyle/>
              <a:p>
                <a:pPr defTabSz="685800" hangingPunct="0">
                  <a:defRPr/>
                </a:pPr>
                <a:endParaRPr sz="1600" kern="0">
                  <a:solidFill>
                    <a:srgbClr val="1D516C"/>
                  </a:solidFill>
                  <a:latin typeface="Amazon Ember"/>
                  <a:ea typeface="Amazon Ember"/>
                  <a:cs typeface="Amazon Ember"/>
                  <a:sym typeface="Amazon Ember"/>
                </a:endParaRPr>
              </a:p>
            </p:txBody>
          </p:sp>
          <p:sp>
            <p:nvSpPr>
              <p:cNvPr id="21" name="Male">
                <a:extLst>
                  <a:ext uri="{FF2B5EF4-FFF2-40B4-BE49-F238E27FC236}">
                    <a16:creationId xmlns:a16="http://schemas.microsoft.com/office/drawing/2014/main" id="{4D5D43DF-728B-4148-8AC3-C9533AF5E016}"/>
                  </a:ext>
                </a:extLst>
              </p:cNvPr>
              <p:cNvSpPr/>
              <p:nvPr/>
            </p:nvSpPr>
            <p:spPr>
              <a:xfrm>
                <a:off x="1328471" y="4135153"/>
                <a:ext cx="351923" cy="949590"/>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rgbClr val="FF9900"/>
              </a:solidFill>
              <a:ln w="12700" cap="flat">
                <a:noFill/>
                <a:miter lim="400000"/>
              </a:ln>
              <a:effectLst/>
            </p:spPr>
            <p:txBody>
              <a:bodyPr wrap="square" lIns="45719" tIns="45719" rIns="45719" bIns="45719" numCol="1" anchor="ctr">
                <a:noAutofit/>
              </a:bodyPr>
              <a:lstStyle/>
              <a:p>
                <a:pPr defTabSz="685800" hangingPunct="0">
                  <a:defRPr/>
                </a:pPr>
                <a:endParaRPr sz="1600" kern="0">
                  <a:solidFill>
                    <a:srgbClr val="1D516C"/>
                  </a:solidFill>
                  <a:latin typeface="Amazon Ember"/>
                  <a:ea typeface="Amazon Ember"/>
                  <a:cs typeface="Amazon Ember"/>
                  <a:sym typeface="Amazon Ember"/>
                </a:endParaRPr>
              </a:p>
            </p:txBody>
          </p:sp>
          <p:sp>
            <p:nvSpPr>
              <p:cNvPr id="22" name="Female">
                <a:extLst>
                  <a:ext uri="{FF2B5EF4-FFF2-40B4-BE49-F238E27FC236}">
                    <a16:creationId xmlns:a16="http://schemas.microsoft.com/office/drawing/2014/main" id="{20A1D2B0-BB67-C148-A8DE-F497C680C16B}"/>
                  </a:ext>
                </a:extLst>
              </p:cNvPr>
              <p:cNvSpPr/>
              <p:nvPr/>
            </p:nvSpPr>
            <p:spPr>
              <a:xfrm>
                <a:off x="2808737" y="4135153"/>
                <a:ext cx="426322" cy="942961"/>
              </a:xfrm>
              <a:custGeom>
                <a:avLst/>
                <a:gdLst/>
                <a:ahLst/>
                <a:cxnLst>
                  <a:cxn ang="0">
                    <a:pos x="wd2" y="hd2"/>
                  </a:cxn>
                  <a:cxn ang="5400000">
                    <a:pos x="wd2" y="hd2"/>
                  </a:cxn>
                  <a:cxn ang="10800000">
                    <a:pos x="wd2" y="hd2"/>
                  </a:cxn>
                  <a:cxn ang="16200000">
                    <a:pos x="wd2" y="hd2"/>
                  </a:cxn>
                </a:cxnLst>
                <a:rect l="0" t="0" r="r" b="b"/>
                <a:pathLst>
                  <a:path w="21297" h="21600"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rgbClr val="FF9900"/>
              </a:solidFill>
              <a:ln w="12700" cap="flat">
                <a:noFill/>
                <a:miter lim="400000"/>
              </a:ln>
              <a:effectLst/>
            </p:spPr>
            <p:txBody>
              <a:bodyPr wrap="square" lIns="45719" tIns="45719" rIns="45719" bIns="45719" numCol="1" anchor="ctr">
                <a:noAutofit/>
              </a:bodyPr>
              <a:lstStyle/>
              <a:p>
                <a:pPr defTabSz="457189" hangingPunct="0">
                  <a:defRPr/>
                </a:pPr>
                <a:endParaRPr sz="1600" kern="0">
                  <a:solidFill>
                    <a:srgbClr val="1D516C"/>
                  </a:solidFill>
                  <a:latin typeface="Amazon Ember"/>
                  <a:ea typeface="Amazon Ember"/>
                  <a:cs typeface="Amazon Ember"/>
                  <a:sym typeface="Amazon Ember"/>
                </a:endParaRPr>
              </a:p>
            </p:txBody>
          </p:sp>
        </p:grpSp>
      </p:grpSp>
    </p:spTree>
    <p:extLst>
      <p:ext uri="{BB962C8B-B14F-4D97-AF65-F5344CB8AC3E}">
        <p14:creationId xmlns:p14="http://schemas.microsoft.com/office/powerpoint/2010/main" val="2960343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408"/>
          <p:cNvSpPr/>
          <p:nvPr/>
        </p:nvSpPr>
        <p:spPr>
          <a:xfrm>
            <a:off x="320116" y="554199"/>
            <a:ext cx="8540400" cy="1"/>
          </a:xfrm>
          <a:prstGeom prst="line">
            <a:avLst/>
          </a:prstGeom>
          <a:ln w="12700" cap="sq">
            <a:solidFill>
              <a:srgbClr val="FCB64C"/>
            </a:solidFill>
          </a:ln>
        </p:spPr>
        <p:txBody>
          <a:bodyPr lIns="45719" rIns="45719"/>
          <a:lstStyle/>
          <a:p>
            <a:pPr defTabSz="457189" hangingPunct="0">
              <a:defRPr/>
            </a:pPr>
            <a:endParaRPr kern="0">
              <a:solidFill>
                <a:srgbClr val="1D516C"/>
              </a:solidFill>
              <a:latin typeface="Amazon Ember"/>
              <a:ea typeface="Amazon Ember"/>
              <a:cs typeface="Amazon Ember"/>
              <a:sym typeface="Amazon Ember"/>
            </a:endParaRPr>
          </a:p>
        </p:txBody>
      </p:sp>
      <p:sp>
        <p:nvSpPr>
          <p:cNvPr id="243" name="Shape 407"/>
          <p:cNvSpPr txBox="1"/>
          <p:nvPr/>
        </p:nvSpPr>
        <p:spPr>
          <a:xfrm>
            <a:off x="223450" y="15935"/>
            <a:ext cx="8590801" cy="522601"/>
          </a:xfrm>
          <a:prstGeom prst="rect">
            <a:avLst/>
          </a:prstGeom>
          <a:ln w="12700">
            <a:miter lim="400000"/>
          </a:ln>
          <a:extLst>
            <a:ext uri="{C572A759-6A51-4108-AA02-DFA0A04FC94B}">
              <ma14:wrappingTextBoxFlag xmlns="" xmlns:ma14="http://schemas.microsoft.com/office/mac/drawingml/2011/main" val="1"/>
            </a:ext>
          </a:extLst>
        </p:spPr>
        <p:txBody>
          <a:bodyPr lIns="45699" tIns="45699" rIns="45699" bIns="45699">
            <a:spAutoFit/>
          </a:bodyPr>
          <a:lstStyle>
            <a:lvl1pPr>
              <a:lnSpc>
                <a:spcPts val="3900"/>
              </a:lnSpc>
              <a:spcBef>
                <a:spcPts val="500"/>
              </a:spcBef>
              <a:defRPr sz="1600" b="1">
                <a:solidFill>
                  <a:srgbClr val="232F3E"/>
                </a:solidFill>
              </a:defRPr>
            </a:lvl1pPr>
          </a:lstStyle>
          <a:p>
            <a:pPr defTabSz="457189" hangingPunct="0">
              <a:defRPr/>
            </a:pPr>
            <a:r>
              <a:rPr lang="en-US" kern="0" dirty="0">
                <a:latin typeface="Amazon Ember"/>
                <a:ea typeface="Amazon Ember"/>
                <a:cs typeface="Amazon Ember"/>
                <a:sym typeface="Amazon Ember"/>
              </a:rPr>
              <a:t>Database Cloud Center of Excellence</a:t>
            </a:r>
            <a:endParaRPr kern="0" dirty="0">
              <a:latin typeface="Amazon Ember"/>
              <a:ea typeface="Amazon Ember"/>
              <a:cs typeface="Amazon Ember"/>
              <a:sym typeface="Amazon Ember"/>
            </a:endParaRPr>
          </a:p>
        </p:txBody>
      </p:sp>
      <p:sp>
        <p:nvSpPr>
          <p:cNvPr id="292" name="CloudOps"/>
          <p:cNvSpPr/>
          <p:nvPr/>
        </p:nvSpPr>
        <p:spPr>
          <a:xfrm>
            <a:off x="1484806" y="3874956"/>
            <a:ext cx="3666413" cy="273781"/>
          </a:xfrm>
          <a:prstGeom prst="rect">
            <a:avLst/>
          </a:prstGeom>
          <a:solidFill>
            <a:schemeClr val="accent1"/>
          </a:solidFill>
          <a:ln w="12700">
            <a:solidFill>
              <a:srgbClr val="F1A139"/>
            </a:solidFill>
            <a:prstDash val="sysDot"/>
            <a:miter lim="400000"/>
          </a:ln>
          <a:extLst>
            <a:ext uri="{C572A759-6A51-4108-AA02-DFA0A04FC94B}">
              <ma14:wrappingTextBoxFlag xmlns="" xmlns:ma14="http://schemas.microsoft.com/office/mac/drawingml/2011/main" val="1"/>
            </a:ext>
          </a:extLst>
        </p:spPr>
        <p:txBody>
          <a:bodyPr lIns="0" tIns="0" rIns="0" bIns="0" anchor="ctr"/>
          <a:lstStyle>
            <a:lvl1pPr algn="ctr">
              <a:defRPr sz="1100" b="1">
                <a:solidFill>
                  <a:srgbClr val="A9A9A9"/>
                </a:solidFill>
              </a:defRPr>
            </a:lvl1pPr>
          </a:lstStyle>
          <a:p>
            <a:pPr defTabSz="457189" hangingPunct="0">
              <a:defRPr/>
            </a:pPr>
            <a:r>
              <a:rPr lang="en-US" kern="0" dirty="0">
                <a:solidFill>
                  <a:schemeClr val="bg1"/>
                </a:solidFill>
                <a:latin typeface="Amazon Ember"/>
                <a:ea typeface="Amazon Ember"/>
                <a:cs typeface="Amazon Ember"/>
                <a:sym typeface="Amazon Ember"/>
              </a:rPr>
              <a:t>Database Cloud </a:t>
            </a:r>
            <a:r>
              <a:rPr kern="0" dirty="0">
                <a:solidFill>
                  <a:schemeClr val="bg1"/>
                </a:solidFill>
                <a:latin typeface="Amazon Ember"/>
                <a:ea typeface="Amazon Ember"/>
                <a:cs typeface="Amazon Ember"/>
                <a:sym typeface="Amazon Ember"/>
              </a:rPr>
              <a:t>Op</a:t>
            </a:r>
            <a:r>
              <a:rPr lang="en-US" kern="0" dirty="0">
                <a:solidFill>
                  <a:schemeClr val="bg1"/>
                </a:solidFill>
                <a:latin typeface="Amazon Ember"/>
                <a:ea typeface="Amazon Ember"/>
                <a:cs typeface="Amazon Ember"/>
                <a:sym typeface="Amazon Ember"/>
              </a:rPr>
              <a:t>erations</a:t>
            </a:r>
            <a:endParaRPr kern="0" dirty="0">
              <a:solidFill>
                <a:schemeClr val="bg1"/>
              </a:solidFill>
              <a:latin typeface="Amazon Ember"/>
              <a:ea typeface="Amazon Ember"/>
              <a:cs typeface="Amazon Ember"/>
              <a:sym typeface="Amazon Ember"/>
            </a:endParaRPr>
          </a:p>
        </p:txBody>
      </p:sp>
      <p:sp>
        <p:nvSpPr>
          <p:cNvPr id="293" name="SecOps"/>
          <p:cNvSpPr/>
          <p:nvPr/>
        </p:nvSpPr>
        <p:spPr>
          <a:xfrm>
            <a:off x="5214498" y="3874956"/>
            <a:ext cx="1955546" cy="273781"/>
          </a:xfrm>
          <a:prstGeom prst="rect">
            <a:avLst/>
          </a:prstGeom>
          <a:solidFill>
            <a:srgbClr val="C00000"/>
          </a:solidFill>
          <a:ln w="12700">
            <a:solidFill>
              <a:srgbClr val="AF2318"/>
            </a:solidFill>
            <a:prstDash val="sysDot"/>
            <a:miter lim="400000"/>
          </a:ln>
          <a:extLst>
            <a:ext uri="{C572A759-6A51-4108-AA02-DFA0A04FC94B}">
              <ma14:wrappingTextBoxFlag xmlns="" xmlns:ma14="http://schemas.microsoft.com/office/mac/drawingml/2011/main" val="1"/>
            </a:ext>
          </a:extLst>
        </p:spPr>
        <p:txBody>
          <a:bodyPr lIns="0" tIns="0" rIns="0" bIns="0" anchor="ctr"/>
          <a:lstStyle>
            <a:lvl1pPr algn="ctr">
              <a:defRPr sz="1100" b="1">
                <a:solidFill>
                  <a:srgbClr val="A9A9A9"/>
                </a:solidFill>
              </a:defRPr>
            </a:lvl1pPr>
          </a:lstStyle>
          <a:p>
            <a:pPr defTabSz="457189" hangingPunct="0">
              <a:defRPr/>
            </a:pPr>
            <a:r>
              <a:rPr kern="0" dirty="0">
                <a:solidFill>
                  <a:schemeClr val="bg1"/>
                </a:solidFill>
                <a:latin typeface="Amazon Ember"/>
                <a:ea typeface="Amazon Ember"/>
                <a:cs typeface="Amazon Ember"/>
                <a:sym typeface="Amazon Ember"/>
              </a:rPr>
              <a:t>Sec</a:t>
            </a:r>
            <a:r>
              <a:rPr lang="en-US" kern="0" dirty="0">
                <a:solidFill>
                  <a:schemeClr val="bg1"/>
                </a:solidFill>
                <a:latin typeface="Amazon Ember"/>
                <a:ea typeface="Amazon Ember"/>
                <a:cs typeface="Amazon Ember"/>
                <a:sym typeface="Amazon Ember"/>
              </a:rPr>
              <a:t>urity </a:t>
            </a:r>
            <a:r>
              <a:rPr kern="0" dirty="0">
                <a:solidFill>
                  <a:schemeClr val="bg1"/>
                </a:solidFill>
                <a:latin typeface="Amazon Ember"/>
                <a:ea typeface="Amazon Ember"/>
                <a:cs typeface="Amazon Ember"/>
                <a:sym typeface="Amazon Ember"/>
              </a:rPr>
              <a:t>Op</a:t>
            </a:r>
            <a:r>
              <a:rPr lang="en-US" kern="0" dirty="0">
                <a:solidFill>
                  <a:schemeClr val="bg1"/>
                </a:solidFill>
                <a:latin typeface="Amazon Ember"/>
                <a:ea typeface="Amazon Ember"/>
                <a:cs typeface="Amazon Ember"/>
                <a:sym typeface="Amazon Ember"/>
              </a:rPr>
              <a:t>erations</a:t>
            </a:r>
            <a:endParaRPr kern="0" dirty="0">
              <a:solidFill>
                <a:schemeClr val="bg1"/>
              </a:solidFill>
              <a:latin typeface="Amazon Ember"/>
              <a:ea typeface="Amazon Ember"/>
              <a:cs typeface="Amazon Ember"/>
              <a:sym typeface="Amazon Ember"/>
            </a:endParaRPr>
          </a:p>
        </p:txBody>
      </p:sp>
      <p:grpSp>
        <p:nvGrpSpPr>
          <p:cNvPr id="8" name="Group 7">
            <a:extLst>
              <a:ext uri="{FF2B5EF4-FFF2-40B4-BE49-F238E27FC236}">
                <a16:creationId xmlns:a16="http://schemas.microsoft.com/office/drawing/2014/main" id="{02648076-E657-964A-AF01-A6696129B02F}"/>
              </a:ext>
            </a:extLst>
          </p:cNvPr>
          <p:cNvGrpSpPr/>
          <p:nvPr/>
        </p:nvGrpSpPr>
        <p:grpSpPr>
          <a:xfrm>
            <a:off x="1487474" y="2497221"/>
            <a:ext cx="5686682" cy="1338561"/>
            <a:chOff x="2344170" y="4694481"/>
            <a:chExt cx="6753062" cy="1589571"/>
          </a:xfrm>
        </p:grpSpPr>
        <p:sp>
          <p:nvSpPr>
            <p:cNvPr id="91" name="Shape 384">
              <a:extLst>
                <a:ext uri="{FF2B5EF4-FFF2-40B4-BE49-F238E27FC236}">
                  <a16:creationId xmlns:a16="http://schemas.microsoft.com/office/drawing/2014/main" id="{E5B4E4D2-55B7-794B-887A-40845C23E439}"/>
                </a:ext>
              </a:extLst>
            </p:cNvPr>
            <p:cNvSpPr txBox="1">
              <a:spLocks/>
            </p:cNvSpPr>
            <p:nvPr/>
          </p:nvSpPr>
          <p:spPr>
            <a:xfrm>
              <a:off x="7630223" y="4742650"/>
              <a:ext cx="95181" cy="95941"/>
            </a:xfrm>
            <a:prstGeom prst="rect">
              <a:avLst/>
            </a:prstGeom>
            <a:extLst>
              <a:ext uri="{C572A759-6A51-4108-AA02-DFA0A04FC94B}">
                <ma14:wrappingTextBoxFlag xmlns:ma14="http://schemas.microsoft.com/office/mac/drawingml/2011/main" xmlns="" val="1"/>
              </a:ext>
            </a:extLst>
          </p:spPr>
          <p:txBody>
            <a:bodyPr wrap="none" lIns="0" tIns="0" rIns="0" bIns="0" anchor="b">
              <a:spAutoFit/>
            </a:bodyPr>
            <a:lstStyle>
              <a:defPPr>
                <a:defRPr lang="en-US"/>
              </a:defPPr>
              <a:lvl1pPr marL="0" algn="l" defTabSz="914378" rtl="0" eaLnBrk="1" latinLnBrk="0" hangingPunct="1">
                <a:defRPr sz="500" b="1" kern="1200">
                  <a:solidFill>
                    <a:srgbClr val="47474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hangingPunct="0">
                <a:defRPr/>
              </a:pPr>
              <a:fld id="{86CB4B4D-7CA3-9044-876B-883B54F8677D}" type="slidenum">
                <a:rPr lang="en-US" sz="525" kern="0">
                  <a:latin typeface="Amazon Ember"/>
                  <a:ea typeface="Amazon Ember"/>
                  <a:cs typeface="Amazon Ember"/>
                  <a:sym typeface="Amazon Ember"/>
                </a:rPr>
                <a:pPr algn="r" hangingPunct="0">
                  <a:defRPr/>
                </a:pPr>
                <a:t>9</a:t>
              </a:fld>
              <a:endParaRPr lang="en-US" sz="525" kern="0">
                <a:latin typeface="Amazon Ember"/>
                <a:ea typeface="Amazon Ember"/>
                <a:cs typeface="Amazon Ember"/>
                <a:sym typeface="Amazon Ember"/>
              </a:endParaRPr>
            </a:p>
          </p:txBody>
        </p:sp>
        <p:grpSp>
          <p:nvGrpSpPr>
            <p:cNvPr id="92" name="Rectangle 365">
              <a:extLst>
                <a:ext uri="{FF2B5EF4-FFF2-40B4-BE49-F238E27FC236}">
                  <a16:creationId xmlns:a16="http://schemas.microsoft.com/office/drawing/2014/main" id="{9E37C2B7-5787-8E4D-BED1-4832849A6AA2}"/>
                </a:ext>
              </a:extLst>
            </p:cNvPr>
            <p:cNvGrpSpPr/>
            <p:nvPr/>
          </p:nvGrpSpPr>
          <p:grpSpPr>
            <a:xfrm>
              <a:off x="2344170" y="4694481"/>
              <a:ext cx="6753062" cy="1589571"/>
              <a:chOff x="-1" y="-1"/>
              <a:chExt cx="5312711" cy="1250533"/>
            </a:xfrm>
          </p:grpSpPr>
          <p:sp>
            <p:nvSpPr>
              <p:cNvPr id="93" name="Rectangle">
                <a:extLst>
                  <a:ext uri="{FF2B5EF4-FFF2-40B4-BE49-F238E27FC236}">
                    <a16:creationId xmlns:a16="http://schemas.microsoft.com/office/drawing/2014/main" id="{E0B20E8A-A3C5-5F4A-9390-7DC5834EC846}"/>
                  </a:ext>
                </a:extLst>
              </p:cNvPr>
              <p:cNvSpPr/>
              <p:nvPr/>
            </p:nvSpPr>
            <p:spPr>
              <a:xfrm>
                <a:off x="-1" y="-1"/>
                <a:ext cx="5312711" cy="1250533"/>
              </a:xfrm>
              <a:prstGeom prst="rect">
                <a:avLst/>
              </a:prstGeom>
              <a:solidFill>
                <a:srgbClr val="1D516C"/>
              </a:solidFill>
              <a:ln w="12700" cap="flat">
                <a:solidFill>
                  <a:srgbClr val="1D516C"/>
                </a:solidFill>
                <a:prstDash val="solid"/>
                <a:round/>
              </a:ln>
              <a:effectLst/>
            </p:spPr>
            <p:txBody>
              <a:bodyPr wrap="square" lIns="34289" tIns="34289" rIns="34289" bIns="34289" numCol="1" anchor="t">
                <a:noAutofit/>
              </a:bodyPr>
              <a:lstStyle/>
              <a:p>
                <a:pPr algn="ctr" defTabSz="342892" hangingPunct="0">
                  <a:defRPr>
                    <a:solidFill>
                      <a:srgbClr val="FFFFFF"/>
                    </a:solidFill>
                  </a:defRPr>
                </a:pPr>
                <a:endParaRPr kern="0">
                  <a:solidFill>
                    <a:srgbClr val="FFFFFF"/>
                  </a:solidFill>
                  <a:latin typeface="Amazon Ember"/>
                  <a:ea typeface="Amazon Ember"/>
                  <a:cs typeface="Amazon Ember"/>
                  <a:sym typeface="Amazon Ember"/>
                </a:endParaRPr>
              </a:p>
            </p:txBody>
          </p:sp>
          <p:sp>
            <p:nvSpPr>
              <p:cNvPr id="94" name="Cloud Platform Engineering">
                <a:extLst>
                  <a:ext uri="{FF2B5EF4-FFF2-40B4-BE49-F238E27FC236}">
                    <a16:creationId xmlns:a16="http://schemas.microsoft.com/office/drawing/2014/main" id="{5F8AD4EC-3799-874C-AFDF-31401D192BED}"/>
                  </a:ext>
                </a:extLst>
              </p:cNvPr>
              <p:cNvSpPr txBox="1"/>
              <p:nvPr/>
            </p:nvSpPr>
            <p:spPr>
              <a:xfrm>
                <a:off x="-1" y="23051"/>
                <a:ext cx="5312711" cy="18958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7144" tIns="17144" rIns="17144" bIns="17144" numCol="1" anchor="t">
                <a:noAutofit/>
              </a:bodyPr>
              <a:lstStyle>
                <a:lvl1pPr algn="ctr">
                  <a:defRPr sz="1000" b="1">
                    <a:solidFill>
                      <a:srgbClr val="FFFFFF"/>
                    </a:solidFill>
                  </a:defRPr>
                </a:lvl1pPr>
              </a:lstStyle>
              <a:p>
                <a:pPr defTabSz="342892" hangingPunct="0">
                  <a:defRPr/>
                </a:pPr>
                <a:r>
                  <a:rPr sz="1050" kern="0" dirty="0">
                    <a:latin typeface="Amazon Ember"/>
                    <a:ea typeface="Amazon Ember"/>
                    <a:cs typeface="Amazon Ember"/>
                    <a:sym typeface="Amazon Ember"/>
                  </a:rPr>
                  <a:t>Cloud Platform Engineering</a:t>
                </a:r>
              </a:p>
            </p:txBody>
          </p:sp>
        </p:grpSp>
        <p:sp>
          <p:nvSpPr>
            <p:cNvPr id="95" name="Rectangle">
              <a:extLst>
                <a:ext uri="{FF2B5EF4-FFF2-40B4-BE49-F238E27FC236}">
                  <a16:creationId xmlns:a16="http://schemas.microsoft.com/office/drawing/2014/main" id="{A7BB8DDD-FF0A-FF4E-8830-0ED9CBA4F6FF}"/>
                </a:ext>
              </a:extLst>
            </p:cNvPr>
            <p:cNvSpPr/>
            <p:nvPr/>
          </p:nvSpPr>
          <p:spPr>
            <a:xfrm>
              <a:off x="2412826" y="4981796"/>
              <a:ext cx="2156985" cy="1233221"/>
            </a:xfrm>
            <a:prstGeom prst="rect">
              <a:avLst/>
            </a:prstGeom>
            <a:solidFill>
              <a:srgbClr val="007BC7"/>
            </a:solidFill>
            <a:ln>
              <a:solidFill>
                <a:srgbClr val="007BC7"/>
              </a:solidFill>
            </a:ln>
          </p:spPr>
          <p:txBody>
            <a:bodyPr lIns="34289" rIns="34289"/>
            <a:lstStyle/>
            <a:p>
              <a:pPr algn="ctr" defTabSz="685784" hangingPunct="0">
                <a:defRPr>
                  <a:solidFill>
                    <a:srgbClr val="FFFFFF"/>
                  </a:solidFill>
                </a:defRPr>
              </a:pPr>
              <a:endParaRPr kern="0">
                <a:solidFill>
                  <a:srgbClr val="FFFFFF"/>
                </a:solidFill>
                <a:latin typeface="Amazon Ember"/>
                <a:ea typeface="Amazon Ember"/>
                <a:cs typeface="Amazon Ember"/>
                <a:sym typeface="Amazon Ember"/>
              </a:endParaRPr>
            </a:p>
          </p:txBody>
        </p:sp>
        <p:sp>
          <p:nvSpPr>
            <p:cNvPr id="96" name="Infrastructure">
              <a:extLst>
                <a:ext uri="{FF2B5EF4-FFF2-40B4-BE49-F238E27FC236}">
                  <a16:creationId xmlns:a16="http://schemas.microsoft.com/office/drawing/2014/main" id="{92E0E43B-01A8-1D4F-A5A9-FF1206C57AE4}"/>
                </a:ext>
              </a:extLst>
            </p:cNvPr>
            <p:cNvSpPr txBox="1"/>
            <p:nvPr/>
          </p:nvSpPr>
          <p:spPr>
            <a:xfrm>
              <a:off x="2412826" y="4981796"/>
              <a:ext cx="2156985" cy="312367"/>
            </a:xfrm>
            <a:prstGeom prst="rect">
              <a:avLst/>
            </a:prstGeom>
            <a:ln w="12700">
              <a:miter lim="400000"/>
            </a:ln>
            <a:extLst>
              <a:ext uri="{C572A759-6A51-4108-AA02-DFA0A04FC94B}">
                <ma14:wrappingTextBoxFlag xmlns:ma14="http://schemas.microsoft.com/office/mac/drawingml/2011/main" xmlns="" val="1"/>
              </a:ext>
            </a:extLst>
          </p:spPr>
          <p:txBody>
            <a:bodyPr lIns="34289" rIns="34289"/>
            <a:lstStyle>
              <a:lvl1pPr algn="ctr" defTabSz="914400">
                <a:defRPr sz="1000" b="1">
                  <a:solidFill>
                    <a:srgbClr val="FFFFFF"/>
                  </a:solidFill>
                </a:defRPr>
              </a:lvl1pPr>
            </a:lstStyle>
            <a:p>
              <a:pPr defTabSz="685784" hangingPunct="0">
                <a:defRPr/>
              </a:pPr>
              <a:r>
                <a:rPr lang="en-US" sz="825" kern="0" dirty="0">
                  <a:latin typeface="Amazon Ember"/>
                  <a:ea typeface="Amazon Ember"/>
                  <a:cs typeface="Amazon Ember"/>
                  <a:sym typeface="Amazon Ember"/>
                </a:rPr>
                <a:t>Platform</a:t>
              </a:r>
              <a:endParaRPr sz="825" kern="0" dirty="0">
                <a:latin typeface="Amazon Ember"/>
                <a:ea typeface="Amazon Ember"/>
                <a:cs typeface="Amazon Ember"/>
                <a:sym typeface="Amazon Ember"/>
              </a:endParaRPr>
            </a:p>
          </p:txBody>
        </p:sp>
        <p:sp>
          <p:nvSpPr>
            <p:cNvPr id="97" name="Rectangle">
              <a:extLst>
                <a:ext uri="{FF2B5EF4-FFF2-40B4-BE49-F238E27FC236}">
                  <a16:creationId xmlns:a16="http://schemas.microsoft.com/office/drawing/2014/main" id="{403AB51B-9C5B-8F44-B9B8-F73C2DD56894}"/>
                </a:ext>
              </a:extLst>
            </p:cNvPr>
            <p:cNvSpPr/>
            <p:nvPr/>
          </p:nvSpPr>
          <p:spPr>
            <a:xfrm>
              <a:off x="4647200" y="4974933"/>
              <a:ext cx="2156985" cy="1233221"/>
            </a:xfrm>
            <a:prstGeom prst="rect">
              <a:avLst/>
            </a:prstGeom>
            <a:solidFill>
              <a:srgbClr val="FF9D00"/>
            </a:solidFill>
            <a:ln>
              <a:solidFill>
                <a:srgbClr val="FF9D00"/>
              </a:solidFill>
            </a:ln>
          </p:spPr>
          <p:txBody>
            <a:bodyPr lIns="34289" rIns="34289"/>
            <a:lstStyle/>
            <a:p>
              <a:pPr algn="ctr" defTabSz="685784" hangingPunct="0">
                <a:defRPr>
                  <a:solidFill>
                    <a:srgbClr val="FFFFFF"/>
                  </a:solidFill>
                </a:defRPr>
              </a:pPr>
              <a:endParaRPr kern="0">
                <a:solidFill>
                  <a:srgbClr val="FFFFFF"/>
                </a:solidFill>
                <a:latin typeface="Amazon Ember"/>
                <a:ea typeface="Amazon Ember"/>
                <a:cs typeface="Amazon Ember"/>
                <a:sym typeface="Amazon Ember"/>
              </a:endParaRPr>
            </a:p>
          </p:txBody>
        </p:sp>
        <p:sp>
          <p:nvSpPr>
            <p:cNvPr id="98" name="Operations">
              <a:extLst>
                <a:ext uri="{FF2B5EF4-FFF2-40B4-BE49-F238E27FC236}">
                  <a16:creationId xmlns:a16="http://schemas.microsoft.com/office/drawing/2014/main" id="{E317175B-5DD5-7843-99D8-F43CCF76A50C}"/>
                </a:ext>
              </a:extLst>
            </p:cNvPr>
            <p:cNvSpPr txBox="1"/>
            <p:nvPr/>
          </p:nvSpPr>
          <p:spPr>
            <a:xfrm>
              <a:off x="4647200" y="4974933"/>
              <a:ext cx="2156985" cy="326093"/>
            </a:xfrm>
            <a:prstGeom prst="rect">
              <a:avLst/>
            </a:prstGeom>
            <a:ln w="12700">
              <a:miter lim="400000"/>
            </a:ln>
            <a:extLst>
              <a:ext uri="{C572A759-6A51-4108-AA02-DFA0A04FC94B}">
                <ma14:wrappingTextBoxFlag xmlns:ma14="http://schemas.microsoft.com/office/mac/drawingml/2011/main" xmlns="" val="1"/>
              </a:ext>
            </a:extLst>
          </p:spPr>
          <p:txBody>
            <a:bodyPr lIns="34289" rIns="34289"/>
            <a:lstStyle>
              <a:lvl1pPr algn="ctr" defTabSz="914400">
                <a:defRPr sz="1000" b="1">
                  <a:solidFill>
                    <a:srgbClr val="FFFFFF"/>
                  </a:solidFill>
                </a:defRPr>
              </a:lvl1pPr>
            </a:lstStyle>
            <a:p>
              <a:pPr defTabSz="685784" hangingPunct="0">
                <a:defRPr/>
              </a:pPr>
              <a:r>
                <a:rPr sz="825" kern="0">
                  <a:latin typeface="Amazon Ember"/>
                  <a:ea typeface="Amazon Ember"/>
                  <a:cs typeface="Amazon Ember"/>
                  <a:sym typeface="Amazon Ember"/>
                </a:rPr>
                <a:t>Operations</a:t>
              </a:r>
            </a:p>
          </p:txBody>
        </p:sp>
        <p:sp>
          <p:nvSpPr>
            <p:cNvPr id="99" name="Rectangle">
              <a:extLst>
                <a:ext uri="{FF2B5EF4-FFF2-40B4-BE49-F238E27FC236}">
                  <a16:creationId xmlns:a16="http://schemas.microsoft.com/office/drawing/2014/main" id="{27ED8833-2FCF-BE44-8675-7A969AE7305B}"/>
                </a:ext>
              </a:extLst>
            </p:cNvPr>
            <p:cNvSpPr/>
            <p:nvPr/>
          </p:nvSpPr>
          <p:spPr>
            <a:xfrm>
              <a:off x="6881575" y="4974933"/>
              <a:ext cx="2156985" cy="1233221"/>
            </a:xfrm>
            <a:prstGeom prst="rect">
              <a:avLst/>
            </a:prstGeom>
            <a:solidFill>
              <a:srgbClr val="C00000"/>
            </a:solidFill>
            <a:ln>
              <a:solidFill>
                <a:srgbClr val="C00000"/>
              </a:solidFill>
            </a:ln>
          </p:spPr>
          <p:txBody>
            <a:bodyPr lIns="34289" rIns="34289"/>
            <a:lstStyle/>
            <a:p>
              <a:pPr algn="ctr" defTabSz="685784" hangingPunct="0">
                <a:defRPr>
                  <a:solidFill>
                    <a:srgbClr val="FFFFFF"/>
                  </a:solidFill>
                </a:defRPr>
              </a:pPr>
              <a:endParaRPr kern="0">
                <a:solidFill>
                  <a:srgbClr val="FFFFFF"/>
                </a:solidFill>
                <a:latin typeface="Amazon Ember"/>
                <a:ea typeface="Amazon Ember"/>
                <a:cs typeface="Amazon Ember"/>
                <a:sym typeface="Amazon Ember"/>
              </a:endParaRPr>
            </a:p>
          </p:txBody>
        </p:sp>
        <p:sp>
          <p:nvSpPr>
            <p:cNvPr id="100" name="Security">
              <a:extLst>
                <a:ext uri="{FF2B5EF4-FFF2-40B4-BE49-F238E27FC236}">
                  <a16:creationId xmlns:a16="http://schemas.microsoft.com/office/drawing/2014/main" id="{B7286880-6B49-E540-A153-0ADAFEFC005F}"/>
                </a:ext>
              </a:extLst>
            </p:cNvPr>
            <p:cNvSpPr txBox="1"/>
            <p:nvPr/>
          </p:nvSpPr>
          <p:spPr>
            <a:xfrm>
              <a:off x="6881575" y="4974933"/>
              <a:ext cx="2156985" cy="326093"/>
            </a:xfrm>
            <a:prstGeom prst="rect">
              <a:avLst/>
            </a:prstGeom>
            <a:ln w="12700">
              <a:miter lim="400000"/>
            </a:ln>
            <a:extLst>
              <a:ext uri="{C572A759-6A51-4108-AA02-DFA0A04FC94B}">
                <ma14:wrappingTextBoxFlag xmlns:ma14="http://schemas.microsoft.com/office/mac/drawingml/2011/main" xmlns="" val="1"/>
              </a:ext>
            </a:extLst>
          </p:spPr>
          <p:txBody>
            <a:bodyPr lIns="34289" rIns="34289"/>
            <a:lstStyle>
              <a:lvl1pPr algn="ctr" defTabSz="914400">
                <a:defRPr sz="1000" b="1">
                  <a:solidFill>
                    <a:srgbClr val="FFFFFF"/>
                  </a:solidFill>
                </a:defRPr>
              </a:lvl1pPr>
            </a:lstStyle>
            <a:p>
              <a:pPr defTabSz="685784" hangingPunct="0">
                <a:defRPr/>
              </a:pPr>
              <a:r>
                <a:rPr sz="825" kern="0">
                  <a:latin typeface="Amazon Ember"/>
                  <a:ea typeface="Amazon Ember"/>
                  <a:cs typeface="Amazon Ember"/>
                  <a:sym typeface="Amazon Ember"/>
                </a:rPr>
                <a:t>Security</a:t>
              </a:r>
            </a:p>
          </p:txBody>
        </p:sp>
        <p:pic>
          <p:nvPicPr>
            <p:cNvPr id="101" name="Deck_Buildings-Set.png" descr="Deck_Buildings-Set.png">
              <a:extLst>
                <a:ext uri="{FF2B5EF4-FFF2-40B4-BE49-F238E27FC236}">
                  <a16:creationId xmlns:a16="http://schemas.microsoft.com/office/drawing/2014/main" id="{32FEE589-49DC-EA4B-998E-19565DD32CA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432176" y="5290561"/>
              <a:ext cx="859300" cy="859300"/>
            </a:xfrm>
            <a:prstGeom prst="rect">
              <a:avLst/>
            </a:prstGeom>
            <a:ln w="12700">
              <a:miter lim="400000"/>
            </a:ln>
          </p:spPr>
        </p:pic>
        <p:pic>
          <p:nvPicPr>
            <p:cNvPr id="102" name="Deck_Clipboard-Checklist.png" descr="Deck_Clipboard-Checklist.png">
              <a:extLst>
                <a:ext uri="{FF2B5EF4-FFF2-40B4-BE49-F238E27FC236}">
                  <a16:creationId xmlns:a16="http://schemas.microsoft.com/office/drawing/2014/main" id="{4C9B1C84-F123-1E46-B3EE-EFFEE359A11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71869" y="5251427"/>
              <a:ext cx="859300" cy="859300"/>
            </a:xfrm>
            <a:prstGeom prst="rect">
              <a:avLst/>
            </a:prstGeom>
            <a:ln w="12700">
              <a:miter lim="400000"/>
            </a:ln>
          </p:spPr>
        </p:pic>
        <p:pic>
          <p:nvPicPr>
            <p:cNvPr id="103" name="Deck_Shield1.png" descr="Deck_Shield1.png">
              <a:extLst>
                <a:ext uri="{FF2B5EF4-FFF2-40B4-BE49-F238E27FC236}">
                  <a16:creationId xmlns:a16="http://schemas.microsoft.com/office/drawing/2014/main" id="{159D8E87-8794-FF46-848E-9FE179E832E8}"/>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897719" y="5251427"/>
              <a:ext cx="859300" cy="859300"/>
            </a:xfrm>
            <a:prstGeom prst="rect">
              <a:avLst/>
            </a:prstGeom>
            <a:ln w="12700">
              <a:miter lim="400000"/>
            </a:ln>
          </p:spPr>
        </p:pic>
        <p:sp>
          <p:nvSpPr>
            <p:cNvPr id="105" name="Common…">
              <a:extLst>
                <a:ext uri="{FF2B5EF4-FFF2-40B4-BE49-F238E27FC236}">
                  <a16:creationId xmlns:a16="http://schemas.microsoft.com/office/drawing/2014/main" id="{95E812FE-5004-5C44-B178-8DAD93DEFABF}"/>
                </a:ext>
              </a:extLst>
            </p:cNvPr>
            <p:cNvSpPr/>
            <p:nvPr/>
          </p:nvSpPr>
          <p:spPr>
            <a:xfrm>
              <a:off x="3312053" y="5719188"/>
              <a:ext cx="1169088" cy="421111"/>
            </a:xfrm>
            <a:prstGeom prst="rect">
              <a:avLst/>
            </a:prstGeom>
            <a:solidFill>
              <a:srgbClr val="FFFFFF"/>
            </a:solidFill>
            <a:ln>
              <a:solidFill>
                <a:srgbClr val="007BC7"/>
              </a:solidFill>
            </a:ln>
            <a:extLst>
              <a:ext uri="{C572A759-6A51-4108-AA02-DFA0A04FC94B}">
                <ma14:wrappingTextBoxFlag xmlns:ma14="http://schemas.microsoft.com/office/mac/drawingml/2011/main" xmlns="" val="1"/>
              </a:ext>
            </a:extLst>
          </p:spPr>
          <p:txBody>
            <a:bodyPr lIns="0" tIns="0" rIns="0" bIns="0" anchor="ctr"/>
            <a:lstStyle/>
            <a:p>
              <a:pPr algn="ctr" defTabSz="685784" hangingPunct="0">
                <a:defRPr sz="800" b="1">
                  <a:solidFill>
                    <a:srgbClr val="000000"/>
                  </a:solidFill>
                </a:defRPr>
              </a:pPr>
              <a:r>
                <a:rPr lang="en-US" sz="750" b="1" kern="0" dirty="0">
                  <a:solidFill>
                    <a:srgbClr val="000000"/>
                  </a:solidFill>
                  <a:latin typeface="Amazon Ember"/>
                  <a:ea typeface="Amazon Ember"/>
                  <a:cs typeface="Amazon Ember"/>
                  <a:sym typeface="Amazon Ember"/>
                </a:rPr>
                <a:t>Core</a:t>
              </a:r>
            </a:p>
            <a:p>
              <a:pPr algn="ctr" defTabSz="685784" hangingPunct="0">
                <a:defRPr sz="800" b="1">
                  <a:solidFill>
                    <a:srgbClr val="000000"/>
                  </a:solidFill>
                </a:defRPr>
              </a:pPr>
              <a:r>
                <a:rPr lang="en-US" sz="750" b="1" kern="0" dirty="0">
                  <a:solidFill>
                    <a:srgbClr val="000000"/>
                  </a:solidFill>
                  <a:latin typeface="Amazon Ember"/>
                  <a:ea typeface="Amazon Ember"/>
                  <a:cs typeface="Amazon Ember"/>
                  <a:sym typeface="Amazon Ember"/>
                </a:rPr>
                <a:t>Platform</a:t>
              </a:r>
              <a:endParaRPr sz="750" b="1" kern="0" dirty="0">
                <a:solidFill>
                  <a:srgbClr val="000000"/>
                </a:solidFill>
                <a:latin typeface="Amazon Ember"/>
                <a:ea typeface="Amazon Ember"/>
                <a:cs typeface="Amazon Ember"/>
                <a:sym typeface="Amazon Ember"/>
              </a:endParaRPr>
            </a:p>
          </p:txBody>
        </p:sp>
        <p:sp>
          <p:nvSpPr>
            <p:cNvPr id="106" name="Build, Test, &amp; Deploy">
              <a:extLst>
                <a:ext uri="{FF2B5EF4-FFF2-40B4-BE49-F238E27FC236}">
                  <a16:creationId xmlns:a16="http://schemas.microsoft.com/office/drawing/2014/main" id="{90B3FFD7-8AEE-BC44-807C-95649EF20581}"/>
                </a:ext>
              </a:extLst>
            </p:cNvPr>
            <p:cNvSpPr/>
            <p:nvPr/>
          </p:nvSpPr>
          <p:spPr>
            <a:xfrm>
              <a:off x="5545796" y="5278710"/>
              <a:ext cx="1169088" cy="421111"/>
            </a:xfrm>
            <a:prstGeom prst="rect">
              <a:avLst/>
            </a:prstGeom>
            <a:solidFill>
              <a:srgbClr val="FFFFFF"/>
            </a:solidFill>
            <a:ln>
              <a:solidFill>
                <a:schemeClr val="accent1"/>
              </a:solidFill>
            </a:ln>
            <a:extLst>
              <a:ext uri="{C572A759-6A51-4108-AA02-DFA0A04FC94B}">
                <ma14:wrappingTextBoxFlag xmlns:ma14="http://schemas.microsoft.com/office/mac/drawingml/2011/main" xmlns="" val="1"/>
              </a:ext>
            </a:extLst>
          </p:spPr>
          <p:txBody>
            <a:bodyPr lIns="0" tIns="0" rIns="0" bIns="0" anchor="ctr"/>
            <a:lstStyle>
              <a:lvl1pPr algn="ctr" defTabSz="914400">
                <a:defRPr sz="800" b="1">
                  <a:solidFill>
                    <a:srgbClr val="000000"/>
                  </a:solidFill>
                </a:defRPr>
              </a:lvl1pPr>
            </a:lstStyle>
            <a:p>
              <a:pPr defTabSz="685784" hangingPunct="0">
                <a:defRPr/>
              </a:pPr>
              <a:r>
                <a:rPr sz="750" kern="0" dirty="0">
                  <a:latin typeface="Amazon Ember"/>
                  <a:ea typeface="Amazon Ember"/>
                  <a:cs typeface="Amazon Ember"/>
                  <a:sym typeface="Amazon Ember"/>
                </a:rPr>
                <a:t>Build, Test,</a:t>
              </a:r>
              <a:br>
                <a:rPr lang="en-US" sz="750" kern="0" dirty="0">
                  <a:latin typeface="Amazon Ember"/>
                  <a:ea typeface="Amazon Ember"/>
                  <a:cs typeface="Amazon Ember"/>
                  <a:sym typeface="Amazon Ember"/>
                </a:rPr>
              </a:br>
              <a:r>
                <a:rPr sz="750" kern="0" dirty="0">
                  <a:latin typeface="Amazon Ember"/>
                  <a:ea typeface="Amazon Ember"/>
                  <a:cs typeface="Amazon Ember"/>
                  <a:sym typeface="Amazon Ember"/>
                </a:rPr>
                <a:t>&amp; Deploy</a:t>
              </a:r>
            </a:p>
          </p:txBody>
        </p:sp>
        <p:sp>
          <p:nvSpPr>
            <p:cNvPr id="107" name="Operate &amp; Manage">
              <a:extLst>
                <a:ext uri="{FF2B5EF4-FFF2-40B4-BE49-F238E27FC236}">
                  <a16:creationId xmlns:a16="http://schemas.microsoft.com/office/drawing/2014/main" id="{80A0FDA9-91C2-9541-8824-0C018AFBB488}"/>
                </a:ext>
              </a:extLst>
            </p:cNvPr>
            <p:cNvSpPr/>
            <p:nvPr/>
          </p:nvSpPr>
          <p:spPr>
            <a:xfrm>
              <a:off x="5545796" y="5740418"/>
              <a:ext cx="1169088" cy="421111"/>
            </a:xfrm>
            <a:prstGeom prst="rect">
              <a:avLst/>
            </a:prstGeom>
            <a:solidFill>
              <a:srgbClr val="FFFFFF"/>
            </a:solidFill>
            <a:ln>
              <a:solidFill>
                <a:schemeClr val="accent1"/>
              </a:solidFill>
            </a:ln>
            <a:extLst>
              <a:ext uri="{C572A759-6A51-4108-AA02-DFA0A04FC94B}">
                <ma14:wrappingTextBoxFlag xmlns:ma14="http://schemas.microsoft.com/office/mac/drawingml/2011/main" xmlns="" val="1"/>
              </a:ext>
            </a:extLst>
          </p:spPr>
          <p:txBody>
            <a:bodyPr lIns="0" tIns="0" rIns="0" bIns="0" anchor="ctr"/>
            <a:lstStyle>
              <a:lvl1pPr algn="ctr" defTabSz="914400">
                <a:defRPr sz="800" b="1">
                  <a:solidFill>
                    <a:srgbClr val="000000"/>
                  </a:solidFill>
                </a:defRPr>
              </a:lvl1pPr>
            </a:lstStyle>
            <a:p>
              <a:pPr defTabSz="685784" hangingPunct="0">
                <a:defRPr/>
              </a:pPr>
              <a:r>
                <a:rPr sz="750" kern="0" dirty="0">
                  <a:latin typeface="Amazon Ember"/>
                  <a:ea typeface="Amazon Ember"/>
                  <a:cs typeface="Amazon Ember"/>
                  <a:sym typeface="Amazon Ember"/>
                </a:rPr>
                <a:t>Operate</a:t>
              </a:r>
              <a:endParaRPr lang="en-US" sz="750" kern="0" dirty="0">
                <a:latin typeface="Amazon Ember"/>
                <a:ea typeface="Amazon Ember"/>
                <a:cs typeface="Amazon Ember"/>
                <a:sym typeface="Amazon Ember"/>
              </a:endParaRPr>
            </a:p>
            <a:p>
              <a:pPr defTabSz="685784" hangingPunct="0">
                <a:defRPr/>
              </a:pPr>
              <a:r>
                <a:rPr sz="750" kern="0" dirty="0">
                  <a:latin typeface="Amazon Ember"/>
                  <a:ea typeface="Amazon Ember"/>
                  <a:cs typeface="Amazon Ember"/>
                  <a:sym typeface="Amazon Ember"/>
                </a:rPr>
                <a:t>&amp; Manage</a:t>
              </a:r>
            </a:p>
          </p:txBody>
        </p:sp>
        <p:sp>
          <p:nvSpPr>
            <p:cNvPr id="108" name="Define…">
              <a:extLst>
                <a:ext uri="{FF2B5EF4-FFF2-40B4-BE49-F238E27FC236}">
                  <a16:creationId xmlns:a16="http://schemas.microsoft.com/office/drawing/2014/main" id="{00BA3E14-A365-F74D-9B88-6DAF5D418888}"/>
                </a:ext>
              </a:extLst>
            </p:cNvPr>
            <p:cNvSpPr/>
            <p:nvPr/>
          </p:nvSpPr>
          <p:spPr>
            <a:xfrm>
              <a:off x="7779540" y="5257481"/>
              <a:ext cx="1169088" cy="421111"/>
            </a:xfrm>
            <a:prstGeom prst="rect">
              <a:avLst/>
            </a:prstGeom>
            <a:solidFill>
              <a:srgbClr val="FFFFFF"/>
            </a:solidFill>
            <a:ln>
              <a:solidFill>
                <a:srgbClr val="AF2318"/>
              </a:solidFill>
            </a:ln>
            <a:extLst>
              <a:ext uri="{C572A759-6A51-4108-AA02-DFA0A04FC94B}">
                <ma14:wrappingTextBoxFlag xmlns:ma14="http://schemas.microsoft.com/office/mac/drawingml/2011/main" xmlns="" val="1"/>
              </a:ext>
            </a:extLst>
          </p:spPr>
          <p:txBody>
            <a:bodyPr lIns="0" tIns="0" rIns="0" bIns="0" anchor="ctr"/>
            <a:lstStyle/>
            <a:p>
              <a:pPr algn="ctr" defTabSz="685784" hangingPunct="0">
                <a:defRPr sz="800" b="1">
                  <a:solidFill>
                    <a:srgbClr val="000000"/>
                  </a:solidFill>
                </a:defRPr>
              </a:pPr>
              <a:r>
                <a:rPr sz="750" b="1" kern="0">
                  <a:solidFill>
                    <a:srgbClr val="000000"/>
                  </a:solidFill>
                  <a:latin typeface="Amazon Ember"/>
                  <a:ea typeface="Amazon Ember"/>
                  <a:cs typeface="Amazon Ember"/>
                  <a:sym typeface="Amazon Ember"/>
                </a:rPr>
                <a:t>Define</a:t>
              </a:r>
            </a:p>
            <a:p>
              <a:pPr algn="ctr" defTabSz="685784" hangingPunct="0">
                <a:defRPr sz="800" b="1">
                  <a:solidFill>
                    <a:srgbClr val="000000"/>
                  </a:solidFill>
                </a:defRPr>
              </a:pPr>
              <a:r>
                <a:rPr sz="750" b="1" kern="0">
                  <a:solidFill>
                    <a:srgbClr val="000000"/>
                  </a:solidFill>
                  <a:latin typeface="Amazon Ember"/>
                  <a:ea typeface="Amazon Ember"/>
                  <a:cs typeface="Amazon Ember"/>
                  <a:sym typeface="Amazon Ember"/>
                </a:rPr>
                <a:t>&amp; Enforce</a:t>
              </a:r>
            </a:p>
          </p:txBody>
        </p:sp>
        <p:sp>
          <p:nvSpPr>
            <p:cNvPr id="109" name="Detect…">
              <a:extLst>
                <a:ext uri="{FF2B5EF4-FFF2-40B4-BE49-F238E27FC236}">
                  <a16:creationId xmlns:a16="http://schemas.microsoft.com/office/drawing/2014/main" id="{C30BB529-384E-4D47-9526-01C02E6BC7B5}"/>
                </a:ext>
              </a:extLst>
            </p:cNvPr>
            <p:cNvSpPr/>
            <p:nvPr/>
          </p:nvSpPr>
          <p:spPr>
            <a:xfrm>
              <a:off x="7779540" y="5719188"/>
              <a:ext cx="1169088" cy="421111"/>
            </a:xfrm>
            <a:prstGeom prst="rect">
              <a:avLst/>
            </a:prstGeom>
            <a:solidFill>
              <a:srgbClr val="FFFFFF"/>
            </a:solidFill>
            <a:ln>
              <a:solidFill>
                <a:srgbClr val="AF2318"/>
              </a:solidFill>
            </a:ln>
            <a:extLst>
              <a:ext uri="{C572A759-6A51-4108-AA02-DFA0A04FC94B}">
                <ma14:wrappingTextBoxFlag xmlns:ma14="http://schemas.microsoft.com/office/mac/drawingml/2011/main" xmlns="" val="1"/>
              </a:ext>
            </a:extLst>
          </p:spPr>
          <p:txBody>
            <a:bodyPr lIns="0" tIns="0" rIns="0" bIns="0" anchor="ctr"/>
            <a:lstStyle/>
            <a:p>
              <a:pPr algn="ctr" defTabSz="685784" hangingPunct="0">
                <a:defRPr sz="800" b="1">
                  <a:solidFill>
                    <a:srgbClr val="000000"/>
                  </a:solidFill>
                </a:defRPr>
              </a:pPr>
              <a:r>
                <a:rPr sz="750" b="1" kern="0">
                  <a:solidFill>
                    <a:srgbClr val="000000"/>
                  </a:solidFill>
                  <a:latin typeface="Amazon Ember"/>
                  <a:ea typeface="Amazon Ember"/>
                  <a:cs typeface="Amazon Ember"/>
                  <a:sym typeface="Amazon Ember"/>
                </a:rPr>
                <a:t>Detect</a:t>
              </a:r>
            </a:p>
            <a:p>
              <a:pPr algn="ctr" defTabSz="685784" hangingPunct="0">
                <a:defRPr sz="800" b="1">
                  <a:solidFill>
                    <a:srgbClr val="000000"/>
                  </a:solidFill>
                </a:defRPr>
              </a:pPr>
              <a:r>
                <a:rPr sz="750" b="1" kern="0">
                  <a:solidFill>
                    <a:srgbClr val="000000"/>
                  </a:solidFill>
                  <a:latin typeface="Amazon Ember"/>
                  <a:ea typeface="Amazon Ember"/>
                  <a:cs typeface="Amazon Ember"/>
                  <a:sym typeface="Amazon Ember"/>
                </a:rPr>
                <a:t>&amp; Respond</a:t>
              </a:r>
            </a:p>
          </p:txBody>
        </p:sp>
        <p:sp>
          <p:nvSpPr>
            <p:cNvPr id="114" name="Codified…">
              <a:extLst>
                <a:ext uri="{FF2B5EF4-FFF2-40B4-BE49-F238E27FC236}">
                  <a16:creationId xmlns:a16="http://schemas.microsoft.com/office/drawing/2014/main" id="{807EDB94-2F61-A848-96C2-1FE0046BC204}"/>
                </a:ext>
              </a:extLst>
            </p:cNvPr>
            <p:cNvSpPr/>
            <p:nvPr/>
          </p:nvSpPr>
          <p:spPr>
            <a:xfrm>
              <a:off x="3319945" y="5257481"/>
              <a:ext cx="1169089" cy="421111"/>
            </a:xfrm>
            <a:prstGeom prst="rect">
              <a:avLst/>
            </a:prstGeom>
            <a:solidFill>
              <a:srgbClr val="FFFFFF"/>
            </a:solidFill>
            <a:ln>
              <a:solidFill>
                <a:srgbClr val="007BC7"/>
              </a:solidFill>
            </a:ln>
            <a:extLst>
              <a:ext uri="{C572A759-6A51-4108-AA02-DFA0A04FC94B}">
                <ma14:wrappingTextBoxFlag xmlns:ma14="http://schemas.microsoft.com/office/mac/drawingml/2011/main" xmlns="" val="1"/>
              </a:ext>
            </a:extLst>
          </p:spPr>
          <p:txBody>
            <a:bodyPr lIns="0" tIns="0" rIns="0" bIns="0" anchor="ctr"/>
            <a:lstStyle/>
            <a:p>
              <a:pPr algn="ctr" defTabSz="685784" hangingPunct="0">
                <a:defRPr sz="800" b="1">
                  <a:solidFill>
                    <a:srgbClr val="000000"/>
                  </a:solidFill>
                </a:defRPr>
              </a:pPr>
              <a:r>
                <a:rPr sz="750" b="1" kern="0" dirty="0">
                  <a:solidFill>
                    <a:srgbClr val="000000"/>
                  </a:solidFill>
                  <a:latin typeface="Amazon Ember"/>
                  <a:ea typeface="Amazon Ember"/>
                  <a:cs typeface="Amazon Ember"/>
                  <a:sym typeface="Amazon Ember"/>
                </a:rPr>
                <a:t>Codified</a:t>
              </a:r>
            </a:p>
            <a:p>
              <a:pPr algn="ctr" defTabSz="685784" hangingPunct="0">
                <a:defRPr sz="800" b="1">
                  <a:solidFill>
                    <a:srgbClr val="000000"/>
                  </a:solidFill>
                </a:defRPr>
              </a:pPr>
              <a:r>
                <a:rPr lang="en-US" sz="750" b="1" kern="0" dirty="0">
                  <a:solidFill>
                    <a:srgbClr val="000000"/>
                  </a:solidFill>
                  <a:latin typeface="Amazon Ember"/>
                  <a:ea typeface="Amazon Ember"/>
                  <a:cs typeface="Amazon Ember"/>
                  <a:sym typeface="Amazon Ember"/>
                </a:rPr>
                <a:t>Patterns</a:t>
              </a:r>
              <a:endParaRPr sz="750" b="1" kern="0" dirty="0">
                <a:solidFill>
                  <a:srgbClr val="000000"/>
                </a:solidFill>
                <a:latin typeface="Amazon Ember"/>
                <a:ea typeface="Amazon Ember"/>
                <a:cs typeface="Amazon Ember"/>
                <a:sym typeface="Amazon Ember"/>
              </a:endParaRPr>
            </a:p>
          </p:txBody>
        </p:sp>
      </p:grpSp>
      <p:sp>
        <p:nvSpPr>
          <p:cNvPr id="116" name="Cloud Steering Committee">
            <a:extLst>
              <a:ext uri="{FF2B5EF4-FFF2-40B4-BE49-F238E27FC236}">
                <a16:creationId xmlns:a16="http://schemas.microsoft.com/office/drawing/2014/main" id="{7D337BC5-486B-9244-ADFD-4DF56E02CDF3}"/>
              </a:ext>
            </a:extLst>
          </p:cNvPr>
          <p:cNvSpPr/>
          <p:nvPr/>
        </p:nvSpPr>
        <p:spPr>
          <a:xfrm>
            <a:off x="1484806" y="888863"/>
            <a:ext cx="5689358" cy="380354"/>
          </a:xfrm>
          <a:prstGeom prst="rect">
            <a:avLst/>
          </a:prstGeom>
          <a:solidFill>
            <a:schemeClr val="bg2">
              <a:lumMod val="10000"/>
            </a:schemeClr>
          </a:solidFill>
          <a:ln w="12700">
            <a:solidFill>
              <a:schemeClr val="accent6"/>
            </a:solidFill>
            <a:prstDash val="sysDot"/>
            <a:miter lim="400000"/>
          </a:ln>
          <a:extLst>
            <a:ext uri="{C572A759-6A51-4108-AA02-DFA0A04FC94B}">
              <ma14:wrappingTextBoxFlag xmlns:ma14="http://schemas.microsoft.com/office/mac/drawingml/2011/main" xmlns="" val="1"/>
            </a:ext>
          </a:extLst>
        </p:spPr>
        <p:txBody>
          <a:bodyPr lIns="0" tIns="0" rIns="0" bIns="0" anchor="ctr"/>
          <a:lstStyle>
            <a:lvl1pPr algn="ctr">
              <a:defRPr sz="1100" b="1">
                <a:solidFill>
                  <a:srgbClr val="A9A9A9"/>
                </a:solidFill>
              </a:defRPr>
            </a:lvl1pPr>
          </a:lstStyle>
          <a:p>
            <a:pPr defTabSz="342892" hangingPunct="0">
              <a:defRPr/>
            </a:pPr>
            <a:r>
              <a:rPr lang="en-US" sz="1050" kern="0" dirty="0">
                <a:solidFill>
                  <a:schemeClr val="bg1"/>
                </a:solidFill>
                <a:latin typeface="Amazon Ember"/>
                <a:ea typeface="Amazon Ember"/>
                <a:cs typeface="Amazon Ember"/>
                <a:sym typeface="Amazon Ember"/>
              </a:rPr>
              <a:t>Database </a:t>
            </a:r>
            <a:r>
              <a:rPr sz="1050" kern="0" dirty="0">
                <a:solidFill>
                  <a:schemeClr val="bg1"/>
                </a:solidFill>
                <a:latin typeface="Amazon Ember"/>
                <a:ea typeface="Amazon Ember"/>
                <a:cs typeface="Amazon Ember"/>
                <a:sym typeface="Amazon Ember"/>
              </a:rPr>
              <a:t>Cloud </a:t>
            </a:r>
            <a:r>
              <a:rPr lang="en-US" sz="1050" kern="0" dirty="0">
                <a:solidFill>
                  <a:schemeClr val="bg1"/>
                </a:solidFill>
                <a:latin typeface="Amazon Ember"/>
                <a:ea typeface="Amazon Ember"/>
                <a:cs typeface="Amazon Ember"/>
                <a:sym typeface="Amazon Ember"/>
              </a:rPr>
              <a:t>Leadership Team</a:t>
            </a:r>
            <a:endParaRPr sz="1050" kern="0" dirty="0">
              <a:solidFill>
                <a:schemeClr val="bg1"/>
              </a:solidFill>
              <a:latin typeface="Amazon Ember"/>
              <a:ea typeface="Amazon Ember"/>
              <a:cs typeface="Amazon Ember"/>
              <a:sym typeface="Amazon Ember"/>
            </a:endParaRPr>
          </a:p>
        </p:txBody>
      </p:sp>
      <p:grpSp>
        <p:nvGrpSpPr>
          <p:cNvPr id="10" name="Group 9">
            <a:extLst>
              <a:ext uri="{FF2B5EF4-FFF2-40B4-BE49-F238E27FC236}">
                <a16:creationId xmlns:a16="http://schemas.microsoft.com/office/drawing/2014/main" id="{503BB9A7-02EF-D94A-BA12-88C84D6C5D78}"/>
              </a:ext>
            </a:extLst>
          </p:cNvPr>
          <p:cNvGrpSpPr/>
          <p:nvPr/>
        </p:nvGrpSpPr>
        <p:grpSpPr>
          <a:xfrm>
            <a:off x="1484809" y="1316544"/>
            <a:ext cx="5689349" cy="1132851"/>
            <a:chOff x="2341003" y="3292400"/>
            <a:chExt cx="6756230" cy="1345286"/>
          </a:xfrm>
        </p:grpSpPr>
        <p:sp>
          <p:nvSpPr>
            <p:cNvPr id="88" name="Rectangle">
              <a:extLst>
                <a:ext uri="{FF2B5EF4-FFF2-40B4-BE49-F238E27FC236}">
                  <a16:creationId xmlns:a16="http://schemas.microsoft.com/office/drawing/2014/main" id="{4AB2139C-9BA7-2F41-9759-2268C26A9EE3}"/>
                </a:ext>
              </a:extLst>
            </p:cNvPr>
            <p:cNvSpPr/>
            <p:nvPr/>
          </p:nvSpPr>
          <p:spPr>
            <a:xfrm>
              <a:off x="2341003" y="3292400"/>
              <a:ext cx="6756230" cy="1345286"/>
            </a:xfrm>
            <a:prstGeom prst="rect">
              <a:avLst/>
            </a:prstGeom>
            <a:solidFill>
              <a:schemeClr val="accent4"/>
            </a:solidFill>
            <a:ln>
              <a:noFill/>
            </a:ln>
          </p:spPr>
          <p:txBody>
            <a:bodyPr lIns="34289" rIns="34289"/>
            <a:lstStyle/>
            <a:p>
              <a:pPr algn="ctr" defTabSz="685784" hangingPunct="0">
                <a:defRPr>
                  <a:solidFill>
                    <a:srgbClr val="FFFFFF"/>
                  </a:solidFill>
                </a:defRPr>
              </a:pPr>
              <a:endParaRPr kern="0" dirty="0">
                <a:solidFill>
                  <a:srgbClr val="FFFFFF"/>
                </a:solidFill>
                <a:latin typeface="Amazon Ember"/>
                <a:ea typeface="Amazon Ember"/>
                <a:cs typeface="Amazon Ember"/>
                <a:sym typeface="Amazon Ember"/>
              </a:endParaRPr>
            </a:p>
          </p:txBody>
        </p:sp>
        <p:sp>
          <p:nvSpPr>
            <p:cNvPr id="89" name="Rectangle">
              <a:extLst>
                <a:ext uri="{FF2B5EF4-FFF2-40B4-BE49-F238E27FC236}">
                  <a16:creationId xmlns:a16="http://schemas.microsoft.com/office/drawing/2014/main" id="{A3501EF0-1BC5-B44B-92F5-55C52EB81895}"/>
                </a:ext>
              </a:extLst>
            </p:cNvPr>
            <p:cNvSpPr/>
            <p:nvPr/>
          </p:nvSpPr>
          <p:spPr>
            <a:xfrm>
              <a:off x="6595048" y="3598700"/>
              <a:ext cx="2035167" cy="992803"/>
            </a:xfrm>
            <a:prstGeom prst="rect">
              <a:avLst/>
            </a:prstGeom>
            <a:solidFill>
              <a:schemeClr val="tx2"/>
            </a:solidFill>
            <a:ln>
              <a:noFill/>
            </a:ln>
          </p:spPr>
          <p:txBody>
            <a:bodyPr lIns="34289" tIns="20574" rIns="34289"/>
            <a:lstStyle/>
            <a:p>
              <a:pPr algn="ctr" defTabSz="685784" hangingPunct="0">
                <a:defRPr>
                  <a:solidFill>
                    <a:srgbClr val="FFFFFF"/>
                  </a:solidFill>
                </a:defRPr>
              </a:pPr>
              <a:r>
                <a:rPr lang="en-US" sz="900" b="1" kern="0" dirty="0">
                  <a:solidFill>
                    <a:srgbClr val="FFFFFF"/>
                  </a:solidFill>
                  <a:latin typeface="Amazon Ember"/>
                  <a:ea typeface="Amazon Ember"/>
                  <a:cs typeface="Amazon Ember"/>
                  <a:sym typeface="Amazon Ember"/>
                </a:rPr>
                <a:t>People</a:t>
              </a:r>
              <a:endParaRPr sz="900" b="1" kern="0" dirty="0">
                <a:solidFill>
                  <a:srgbClr val="FFFFFF"/>
                </a:solidFill>
                <a:latin typeface="Amazon Ember"/>
                <a:ea typeface="Amazon Ember"/>
                <a:cs typeface="Amazon Ember"/>
                <a:sym typeface="Amazon Ember"/>
              </a:endParaRPr>
            </a:p>
          </p:txBody>
        </p:sp>
        <p:sp>
          <p:nvSpPr>
            <p:cNvPr id="90" name="Rectangle">
              <a:extLst>
                <a:ext uri="{FF2B5EF4-FFF2-40B4-BE49-F238E27FC236}">
                  <a16:creationId xmlns:a16="http://schemas.microsoft.com/office/drawing/2014/main" id="{0688F5E5-FE64-C244-AC9A-94E7D07897D2}"/>
                </a:ext>
              </a:extLst>
            </p:cNvPr>
            <p:cNvSpPr/>
            <p:nvPr/>
          </p:nvSpPr>
          <p:spPr>
            <a:xfrm>
              <a:off x="2772765" y="3606655"/>
              <a:ext cx="3707118" cy="992803"/>
            </a:xfrm>
            <a:prstGeom prst="rect">
              <a:avLst/>
            </a:prstGeom>
            <a:solidFill>
              <a:schemeClr val="accent6"/>
            </a:solidFill>
            <a:ln>
              <a:noFill/>
            </a:ln>
          </p:spPr>
          <p:txBody>
            <a:bodyPr lIns="34289" tIns="20574" rIns="34289"/>
            <a:lstStyle/>
            <a:p>
              <a:pPr algn="ctr" defTabSz="685784" hangingPunct="0">
                <a:defRPr>
                  <a:solidFill>
                    <a:srgbClr val="FFFFFF"/>
                  </a:solidFill>
                </a:defRPr>
              </a:pPr>
              <a:r>
                <a:rPr lang="en-US" sz="900" b="1" kern="0" dirty="0">
                  <a:solidFill>
                    <a:srgbClr val="FFFFFF"/>
                  </a:solidFill>
                  <a:latin typeface="Amazon Ember"/>
                  <a:ea typeface="Amazon Ember"/>
                  <a:cs typeface="Amazon Ember"/>
                  <a:sym typeface="Amazon Ember"/>
                </a:rPr>
                <a:t>Business &amp; Governance</a:t>
              </a:r>
              <a:endParaRPr sz="900" b="1" kern="0" dirty="0">
                <a:solidFill>
                  <a:srgbClr val="FFFFFF"/>
                </a:solidFill>
                <a:latin typeface="Amazon Ember"/>
                <a:ea typeface="Amazon Ember"/>
                <a:cs typeface="Amazon Ember"/>
                <a:sym typeface="Amazon Ember"/>
              </a:endParaRPr>
            </a:p>
          </p:txBody>
        </p:sp>
        <p:sp>
          <p:nvSpPr>
            <p:cNvPr id="104" name="Architecture">
              <a:extLst>
                <a:ext uri="{FF2B5EF4-FFF2-40B4-BE49-F238E27FC236}">
                  <a16:creationId xmlns:a16="http://schemas.microsoft.com/office/drawing/2014/main" id="{CC773AF6-FABD-3E48-B381-080B1A3656BC}"/>
                </a:ext>
              </a:extLst>
            </p:cNvPr>
            <p:cNvSpPr/>
            <p:nvPr/>
          </p:nvSpPr>
          <p:spPr>
            <a:xfrm>
              <a:off x="2824171" y="3854045"/>
              <a:ext cx="871731" cy="686373"/>
            </a:xfrm>
            <a:prstGeom prst="rect">
              <a:avLst/>
            </a:prstGeom>
            <a:solidFill>
              <a:srgbClr val="FFFFFF"/>
            </a:solidFill>
            <a:ln>
              <a:noFill/>
            </a:ln>
            <a:extLst>
              <a:ext uri="{C572A759-6A51-4108-AA02-DFA0A04FC94B}">
                <ma14:wrappingTextBoxFlag xmlns:ma14="http://schemas.microsoft.com/office/mac/drawingml/2011/main" xmlns="" val="1"/>
              </a:ext>
            </a:extLst>
          </p:spPr>
          <p:txBody>
            <a:bodyPr lIns="0" tIns="0" rIns="0" bIns="20574" anchor="b"/>
            <a:lstStyle>
              <a:lvl1pPr algn="ctr" defTabSz="914400">
                <a:defRPr sz="800" b="1">
                  <a:solidFill>
                    <a:srgbClr val="000000"/>
                  </a:solidFill>
                </a:defRPr>
              </a:lvl1pPr>
            </a:lstStyle>
            <a:p>
              <a:pPr defTabSz="685784" hangingPunct="0">
                <a:defRPr/>
              </a:pPr>
              <a:r>
                <a:rPr lang="en-US" sz="750" kern="0" dirty="0">
                  <a:latin typeface="Amazon Ember"/>
                  <a:ea typeface="Amazon Ember"/>
                  <a:cs typeface="Amazon Ember"/>
                  <a:sym typeface="Amazon Ember"/>
                </a:rPr>
                <a:t>Architecture</a:t>
              </a:r>
            </a:p>
            <a:p>
              <a:pPr defTabSz="685784" hangingPunct="0">
                <a:defRPr/>
              </a:pPr>
              <a:r>
                <a:rPr lang="en-US" sz="750" kern="0" dirty="0">
                  <a:latin typeface="Amazon Ember"/>
                  <a:ea typeface="Amazon Ember"/>
                  <a:cs typeface="Amazon Ember"/>
                  <a:sym typeface="Amazon Ember"/>
                </a:rPr>
                <a:t>Review Board</a:t>
              </a:r>
              <a:endParaRPr sz="750" kern="0" dirty="0">
                <a:latin typeface="Amazon Ember"/>
                <a:ea typeface="Amazon Ember"/>
                <a:cs typeface="Amazon Ember"/>
                <a:sym typeface="Amazon Ember"/>
              </a:endParaRPr>
            </a:p>
          </p:txBody>
        </p:sp>
        <p:sp>
          <p:nvSpPr>
            <p:cNvPr id="110" name="Governance">
              <a:extLst>
                <a:ext uri="{FF2B5EF4-FFF2-40B4-BE49-F238E27FC236}">
                  <a16:creationId xmlns:a16="http://schemas.microsoft.com/office/drawing/2014/main" id="{27581572-EF30-D04F-A57B-8A8BC38FD99E}"/>
                </a:ext>
              </a:extLst>
            </p:cNvPr>
            <p:cNvSpPr/>
            <p:nvPr/>
          </p:nvSpPr>
          <p:spPr>
            <a:xfrm>
              <a:off x="3731424" y="3854045"/>
              <a:ext cx="871731" cy="686373"/>
            </a:xfrm>
            <a:prstGeom prst="rect">
              <a:avLst/>
            </a:prstGeom>
            <a:solidFill>
              <a:srgbClr val="FFFFFF"/>
            </a:solidFill>
            <a:ln>
              <a:noFill/>
            </a:ln>
            <a:extLst>
              <a:ext uri="{C572A759-6A51-4108-AA02-DFA0A04FC94B}">
                <ma14:wrappingTextBoxFlag xmlns:ma14="http://schemas.microsoft.com/office/mac/drawingml/2011/main" xmlns="" val="1"/>
              </a:ext>
            </a:extLst>
          </p:spPr>
          <p:txBody>
            <a:bodyPr lIns="0" tIns="0" rIns="0" bIns="20574" anchor="b"/>
            <a:lstStyle>
              <a:lvl1pPr algn="ctr" defTabSz="914400">
                <a:defRPr sz="800" b="1">
                  <a:solidFill>
                    <a:srgbClr val="000000"/>
                  </a:solidFill>
                </a:defRPr>
              </a:lvl1pPr>
            </a:lstStyle>
            <a:p>
              <a:pPr defTabSz="685784" hangingPunct="0">
                <a:defRPr/>
              </a:pPr>
              <a:r>
                <a:rPr lang="en-US" sz="750" kern="0" dirty="0">
                  <a:latin typeface="Amazon Ember"/>
                  <a:ea typeface="Amazon Ember"/>
                  <a:cs typeface="Amazon Ember"/>
                  <a:sym typeface="Amazon Ember"/>
                </a:rPr>
                <a:t>Program</a:t>
              </a:r>
            </a:p>
            <a:p>
              <a:pPr defTabSz="685784" hangingPunct="0">
                <a:defRPr/>
              </a:pPr>
              <a:r>
                <a:rPr lang="en-US" sz="750" kern="0" dirty="0">
                  <a:latin typeface="Amazon Ember"/>
                  <a:ea typeface="Amazon Ember"/>
                  <a:cs typeface="Amazon Ember"/>
                  <a:sym typeface="Amazon Ember"/>
                </a:rPr>
                <a:t>Management</a:t>
              </a:r>
              <a:endParaRPr sz="750" kern="0" dirty="0">
                <a:latin typeface="Amazon Ember"/>
                <a:ea typeface="Amazon Ember"/>
                <a:cs typeface="Amazon Ember"/>
                <a:sym typeface="Amazon Ember"/>
              </a:endParaRPr>
            </a:p>
          </p:txBody>
        </p:sp>
        <p:sp>
          <p:nvSpPr>
            <p:cNvPr id="111" name="Program Management">
              <a:extLst>
                <a:ext uri="{FF2B5EF4-FFF2-40B4-BE49-F238E27FC236}">
                  <a16:creationId xmlns:a16="http://schemas.microsoft.com/office/drawing/2014/main" id="{E3727B04-9710-5F4B-B770-B3CFA2B8F5B2}"/>
                </a:ext>
              </a:extLst>
            </p:cNvPr>
            <p:cNvSpPr/>
            <p:nvPr/>
          </p:nvSpPr>
          <p:spPr>
            <a:xfrm>
              <a:off x="4639746" y="3854045"/>
              <a:ext cx="871731" cy="686373"/>
            </a:xfrm>
            <a:prstGeom prst="rect">
              <a:avLst/>
            </a:prstGeom>
            <a:solidFill>
              <a:srgbClr val="FFFFFF"/>
            </a:solidFill>
            <a:ln>
              <a:noFill/>
            </a:ln>
            <a:extLst>
              <a:ext uri="{C572A759-6A51-4108-AA02-DFA0A04FC94B}">
                <ma14:wrappingTextBoxFlag xmlns:ma14="http://schemas.microsoft.com/office/mac/drawingml/2011/main" xmlns="" val="1"/>
              </a:ext>
            </a:extLst>
          </p:spPr>
          <p:txBody>
            <a:bodyPr lIns="0" tIns="0" rIns="0" bIns="20574" anchor="b"/>
            <a:lstStyle>
              <a:lvl1pPr algn="ctr" defTabSz="914400">
                <a:defRPr sz="800" b="1">
                  <a:solidFill>
                    <a:srgbClr val="000000"/>
                  </a:solidFill>
                </a:defRPr>
              </a:lvl1pPr>
            </a:lstStyle>
            <a:p>
              <a:pPr defTabSz="685784" hangingPunct="0">
                <a:defRPr/>
              </a:pPr>
              <a:r>
                <a:rPr lang="en-US" sz="750" kern="0" dirty="0">
                  <a:latin typeface="Amazon Ember"/>
                  <a:ea typeface="Amazon Ember"/>
                  <a:cs typeface="Amazon Ember"/>
                  <a:sym typeface="Amazon Ember"/>
                </a:rPr>
                <a:t>Project</a:t>
              </a:r>
            </a:p>
            <a:p>
              <a:pPr defTabSz="685784" hangingPunct="0">
                <a:defRPr/>
              </a:pPr>
              <a:r>
                <a:rPr lang="en-US" sz="750" kern="0" dirty="0">
                  <a:latin typeface="Amazon Ember"/>
                  <a:ea typeface="Amazon Ember"/>
                  <a:cs typeface="Amazon Ember"/>
                  <a:sym typeface="Amazon Ember"/>
                </a:rPr>
                <a:t>Management</a:t>
              </a:r>
              <a:endParaRPr sz="750" kern="0" dirty="0">
                <a:latin typeface="Amazon Ember"/>
                <a:ea typeface="Amazon Ember"/>
                <a:cs typeface="Amazon Ember"/>
                <a:sym typeface="Amazon Ember"/>
              </a:endParaRPr>
            </a:p>
          </p:txBody>
        </p:sp>
        <p:sp>
          <p:nvSpPr>
            <p:cNvPr id="112" name="Training &amp; On-boarding">
              <a:extLst>
                <a:ext uri="{FF2B5EF4-FFF2-40B4-BE49-F238E27FC236}">
                  <a16:creationId xmlns:a16="http://schemas.microsoft.com/office/drawing/2014/main" id="{BC90B8BB-D568-0B4D-BB7B-2C615083C57B}"/>
                </a:ext>
              </a:extLst>
            </p:cNvPr>
            <p:cNvSpPr/>
            <p:nvPr/>
          </p:nvSpPr>
          <p:spPr>
            <a:xfrm>
              <a:off x="6642630" y="3854045"/>
              <a:ext cx="894976" cy="686373"/>
            </a:xfrm>
            <a:prstGeom prst="rect">
              <a:avLst/>
            </a:prstGeom>
            <a:solidFill>
              <a:srgbClr val="FFFFFF"/>
            </a:solidFill>
            <a:ln>
              <a:noFill/>
            </a:ln>
            <a:extLst>
              <a:ext uri="{C572A759-6A51-4108-AA02-DFA0A04FC94B}">
                <ma14:wrappingTextBoxFlag xmlns:ma14="http://schemas.microsoft.com/office/mac/drawingml/2011/main" xmlns="" val="1"/>
              </a:ext>
            </a:extLst>
          </p:spPr>
          <p:txBody>
            <a:bodyPr lIns="0" tIns="0" rIns="0" bIns="20574" anchor="b"/>
            <a:lstStyle>
              <a:lvl1pPr algn="ctr" defTabSz="914400">
                <a:defRPr sz="800" b="1">
                  <a:solidFill>
                    <a:srgbClr val="000000"/>
                  </a:solidFill>
                </a:defRPr>
              </a:lvl1pPr>
            </a:lstStyle>
            <a:p>
              <a:pPr defTabSz="685784" hangingPunct="0">
                <a:defRPr/>
              </a:pPr>
              <a:r>
                <a:rPr lang="en-US" sz="750" kern="0" dirty="0">
                  <a:latin typeface="Amazon Ember"/>
                  <a:ea typeface="Amazon Ember"/>
                  <a:cs typeface="Amazon Ember"/>
                  <a:sym typeface="Amazon Ember"/>
                </a:rPr>
                <a:t>Migration</a:t>
              </a:r>
            </a:p>
            <a:p>
              <a:pPr defTabSz="685784" hangingPunct="0">
                <a:defRPr/>
              </a:pPr>
              <a:r>
                <a:rPr lang="en-US" sz="750" kern="0" dirty="0">
                  <a:latin typeface="Amazon Ember"/>
                  <a:ea typeface="Amazon Ember"/>
                  <a:cs typeface="Amazon Ember"/>
                  <a:sym typeface="Amazon Ember"/>
                </a:rPr>
                <a:t>Experience</a:t>
              </a:r>
              <a:endParaRPr sz="750" kern="0" dirty="0">
                <a:latin typeface="Amazon Ember"/>
                <a:ea typeface="Amazon Ember"/>
                <a:cs typeface="Amazon Ember"/>
                <a:sym typeface="Amazon Ember"/>
              </a:endParaRPr>
            </a:p>
          </p:txBody>
        </p:sp>
        <p:sp>
          <p:nvSpPr>
            <p:cNvPr id="113" name="Financial Management">
              <a:extLst>
                <a:ext uri="{FF2B5EF4-FFF2-40B4-BE49-F238E27FC236}">
                  <a16:creationId xmlns:a16="http://schemas.microsoft.com/office/drawing/2014/main" id="{27BC26E0-8CBE-164F-A833-F5734402C3B2}"/>
                </a:ext>
              </a:extLst>
            </p:cNvPr>
            <p:cNvSpPr/>
            <p:nvPr/>
          </p:nvSpPr>
          <p:spPr>
            <a:xfrm>
              <a:off x="5555301" y="3854045"/>
              <a:ext cx="871731" cy="686373"/>
            </a:xfrm>
            <a:prstGeom prst="rect">
              <a:avLst/>
            </a:prstGeom>
            <a:solidFill>
              <a:srgbClr val="FFFFFF"/>
            </a:solidFill>
            <a:ln>
              <a:noFill/>
            </a:ln>
            <a:extLst>
              <a:ext uri="{C572A759-6A51-4108-AA02-DFA0A04FC94B}">
                <ma14:wrappingTextBoxFlag xmlns:ma14="http://schemas.microsoft.com/office/mac/drawingml/2011/main" xmlns="" val="1"/>
              </a:ext>
            </a:extLst>
          </p:spPr>
          <p:txBody>
            <a:bodyPr lIns="0" tIns="0" rIns="0" bIns="20574" anchor="b"/>
            <a:lstStyle>
              <a:lvl1pPr algn="ctr" defTabSz="914400">
                <a:defRPr sz="800" b="1">
                  <a:solidFill>
                    <a:srgbClr val="000000"/>
                  </a:solidFill>
                </a:defRPr>
              </a:lvl1pPr>
            </a:lstStyle>
            <a:p>
              <a:pPr defTabSz="685784" hangingPunct="0">
                <a:defRPr/>
              </a:pPr>
              <a:r>
                <a:rPr sz="750" kern="0">
                  <a:latin typeface="Amazon Ember"/>
                  <a:ea typeface="Amazon Ember"/>
                  <a:cs typeface="Amazon Ember"/>
                  <a:sym typeface="Amazon Ember"/>
                </a:rPr>
                <a:t>Financial Management</a:t>
              </a:r>
            </a:p>
          </p:txBody>
        </p:sp>
        <p:sp>
          <p:nvSpPr>
            <p:cNvPr id="115" name="Cloud Business Office">
              <a:extLst>
                <a:ext uri="{FF2B5EF4-FFF2-40B4-BE49-F238E27FC236}">
                  <a16:creationId xmlns:a16="http://schemas.microsoft.com/office/drawing/2014/main" id="{2BD10826-88DB-2148-8C91-EB6859DDD850}"/>
                </a:ext>
              </a:extLst>
            </p:cNvPr>
            <p:cNvSpPr txBox="1"/>
            <p:nvPr/>
          </p:nvSpPr>
          <p:spPr>
            <a:xfrm>
              <a:off x="2341003" y="3292402"/>
              <a:ext cx="6756230" cy="326093"/>
            </a:xfrm>
            <a:prstGeom prst="rect">
              <a:avLst/>
            </a:prstGeom>
            <a:ln w="12700">
              <a:miter lim="400000"/>
            </a:ln>
            <a:extLst>
              <a:ext uri="{C572A759-6A51-4108-AA02-DFA0A04FC94B}">
                <ma14:wrappingTextBoxFlag xmlns:ma14="http://schemas.microsoft.com/office/mac/drawingml/2011/main" xmlns="" val="1"/>
              </a:ext>
            </a:extLst>
          </p:spPr>
          <p:txBody>
            <a:bodyPr lIns="34289" rIns="34289"/>
            <a:lstStyle>
              <a:lvl1pPr algn="ctr" defTabSz="914400">
                <a:defRPr sz="1000" b="1">
                  <a:solidFill>
                    <a:srgbClr val="FFFFFF"/>
                  </a:solidFill>
                </a:defRPr>
              </a:lvl1pPr>
            </a:lstStyle>
            <a:p>
              <a:pPr defTabSz="685784" hangingPunct="0">
                <a:defRPr/>
              </a:pPr>
              <a:r>
                <a:rPr lang="en-US" sz="1050" kern="0" dirty="0">
                  <a:latin typeface="Amazon Ember"/>
                  <a:ea typeface="Amazon Ember"/>
                  <a:cs typeface="Amazon Ember"/>
                  <a:sym typeface="Amazon Ember"/>
                </a:rPr>
                <a:t>Database </a:t>
              </a:r>
              <a:r>
                <a:rPr sz="1050" kern="0" dirty="0">
                  <a:latin typeface="Amazon Ember"/>
                  <a:ea typeface="Amazon Ember"/>
                  <a:cs typeface="Amazon Ember"/>
                  <a:sym typeface="Amazon Ember"/>
                </a:rPr>
                <a:t>Cloud Business Office</a:t>
              </a:r>
            </a:p>
          </p:txBody>
        </p:sp>
        <p:sp>
          <p:nvSpPr>
            <p:cNvPr id="118" name="Org Change Management">
              <a:extLst>
                <a:ext uri="{FF2B5EF4-FFF2-40B4-BE49-F238E27FC236}">
                  <a16:creationId xmlns:a16="http://schemas.microsoft.com/office/drawing/2014/main" id="{42A8145B-7301-FD4E-8503-E50BAA95F002}"/>
                </a:ext>
              </a:extLst>
            </p:cNvPr>
            <p:cNvSpPr/>
            <p:nvPr/>
          </p:nvSpPr>
          <p:spPr>
            <a:xfrm>
              <a:off x="7610760" y="3854045"/>
              <a:ext cx="892247" cy="686373"/>
            </a:xfrm>
            <a:prstGeom prst="rect">
              <a:avLst/>
            </a:prstGeom>
            <a:solidFill>
              <a:srgbClr val="FFFFFF"/>
            </a:solidFill>
            <a:ln>
              <a:noFill/>
            </a:ln>
            <a:extLst>
              <a:ext uri="{C572A759-6A51-4108-AA02-DFA0A04FC94B}">
                <ma14:wrappingTextBoxFlag xmlns:ma14="http://schemas.microsoft.com/office/mac/drawingml/2011/main" xmlns="" val="1"/>
              </a:ext>
            </a:extLst>
          </p:spPr>
          <p:txBody>
            <a:bodyPr wrap="none" lIns="0" tIns="0" rIns="0" bIns="20574" anchor="b"/>
            <a:lstStyle>
              <a:lvl1pPr algn="ctr" defTabSz="914400">
                <a:defRPr sz="800" b="1">
                  <a:solidFill>
                    <a:srgbClr val="000000"/>
                  </a:solidFill>
                </a:defRPr>
              </a:lvl1pPr>
            </a:lstStyle>
            <a:p>
              <a:pPr defTabSz="685784" hangingPunct="0">
                <a:defRPr/>
              </a:pPr>
              <a:r>
                <a:rPr lang="en-US" sz="750" kern="0" dirty="0">
                  <a:latin typeface="Amazon Ember"/>
                  <a:ea typeface="Amazon Ember"/>
                  <a:cs typeface="Amazon Ember"/>
                  <a:sym typeface="Amazon Ember"/>
                </a:rPr>
                <a:t>Training</a:t>
              </a:r>
              <a:br>
                <a:rPr lang="en-US" sz="788" kern="0" dirty="0">
                  <a:latin typeface="Amazon Ember"/>
                  <a:ea typeface="Amazon Ember"/>
                  <a:cs typeface="Amazon Ember"/>
                  <a:sym typeface="Amazon Ember"/>
                </a:rPr>
              </a:br>
              <a:endParaRPr lang="en-US" sz="750" kern="0" dirty="0">
                <a:latin typeface="Amazon Ember"/>
                <a:ea typeface="Amazon Ember"/>
                <a:cs typeface="Amazon Ember"/>
                <a:sym typeface="Amazon Ember"/>
              </a:endParaRPr>
            </a:p>
          </p:txBody>
        </p:sp>
        <p:pic>
          <p:nvPicPr>
            <p:cNvPr id="119" name="Deck_PriceDrop.png" descr="Deck_PriceDrop.png">
              <a:extLst>
                <a:ext uri="{FF2B5EF4-FFF2-40B4-BE49-F238E27FC236}">
                  <a16:creationId xmlns:a16="http://schemas.microsoft.com/office/drawing/2014/main" id="{7E2C26B2-4003-B446-ABF0-92B5BED37282}"/>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820455" y="3875736"/>
              <a:ext cx="341423" cy="341425"/>
            </a:xfrm>
            <a:prstGeom prst="rect">
              <a:avLst/>
            </a:prstGeom>
            <a:ln w="12700">
              <a:miter lim="400000"/>
            </a:ln>
          </p:spPr>
        </p:pic>
        <p:pic>
          <p:nvPicPr>
            <p:cNvPr id="120" name="Picture 119">
              <a:extLst>
                <a:ext uri="{FF2B5EF4-FFF2-40B4-BE49-F238E27FC236}">
                  <a16:creationId xmlns:a16="http://schemas.microsoft.com/office/drawing/2014/main" id="{C1B7B366-19DF-E741-9F05-3A0BE940F0BC}"/>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904761" y="3877914"/>
              <a:ext cx="337069" cy="337069"/>
            </a:xfrm>
            <a:prstGeom prst="rect">
              <a:avLst/>
            </a:prstGeom>
          </p:spPr>
        </p:pic>
        <p:pic>
          <p:nvPicPr>
            <p:cNvPr id="121" name="Picture 120">
              <a:extLst>
                <a:ext uri="{FF2B5EF4-FFF2-40B4-BE49-F238E27FC236}">
                  <a16:creationId xmlns:a16="http://schemas.microsoft.com/office/drawing/2014/main" id="{66E29924-5CF7-724D-BF16-89A5E8E7B8AC}"/>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001638" y="3877914"/>
              <a:ext cx="337069" cy="337069"/>
            </a:xfrm>
            <a:prstGeom prst="rect">
              <a:avLst/>
            </a:prstGeom>
          </p:spPr>
        </p:pic>
        <p:pic>
          <p:nvPicPr>
            <p:cNvPr id="122" name="Picture 121">
              <a:extLst>
                <a:ext uri="{FF2B5EF4-FFF2-40B4-BE49-F238E27FC236}">
                  <a16:creationId xmlns:a16="http://schemas.microsoft.com/office/drawing/2014/main" id="{A136519C-8829-774E-87B9-1FDE7B75D8DF}"/>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098451" y="3877914"/>
              <a:ext cx="337069" cy="337069"/>
            </a:xfrm>
            <a:prstGeom prst="rect">
              <a:avLst/>
            </a:prstGeom>
          </p:spPr>
        </p:pic>
        <p:pic>
          <p:nvPicPr>
            <p:cNvPr id="123" name="Picture 122">
              <a:extLst>
                <a:ext uri="{FF2B5EF4-FFF2-40B4-BE49-F238E27FC236}">
                  <a16:creationId xmlns:a16="http://schemas.microsoft.com/office/drawing/2014/main" id="{502203E6-0244-3547-BE41-5E8879B5D351}"/>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7872233" y="3841823"/>
              <a:ext cx="409250" cy="409250"/>
            </a:xfrm>
            <a:prstGeom prst="rect">
              <a:avLst/>
            </a:prstGeom>
          </p:spPr>
        </p:pic>
        <p:pic>
          <p:nvPicPr>
            <p:cNvPr id="124" name="Picture 123">
              <a:extLst>
                <a:ext uri="{FF2B5EF4-FFF2-40B4-BE49-F238E27FC236}">
                  <a16:creationId xmlns:a16="http://schemas.microsoft.com/office/drawing/2014/main" id="{17597014-7530-EC43-A0FC-A9DD0BADC2CF}"/>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6954634" y="3877914"/>
              <a:ext cx="337069" cy="337069"/>
            </a:xfrm>
            <a:prstGeom prst="rect">
              <a:avLst/>
            </a:prstGeom>
          </p:spPr>
        </p:pic>
      </p:grpSp>
    </p:spTree>
    <p:extLst>
      <p:ext uri="{BB962C8B-B14F-4D97-AF65-F5344CB8AC3E}">
        <p14:creationId xmlns:p14="http://schemas.microsoft.com/office/powerpoint/2010/main" val="3269684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2"/>
                                        </p:tgtEl>
                                        <p:attrNameLst>
                                          <p:attrName>style.visibility</p:attrName>
                                        </p:attrNameLst>
                                      </p:cBhvr>
                                      <p:to>
                                        <p:strVal val="visible"/>
                                      </p:to>
                                    </p:set>
                                    <p:animEffect transition="in" filter="fade">
                                      <p:cBhvr>
                                        <p:cTn id="17" dur="500"/>
                                        <p:tgtEl>
                                          <p:spTgt spid="29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93"/>
                                        </p:tgtEl>
                                        <p:attrNameLst>
                                          <p:attrName>style.visibility</p:attrName>
                                        </p:attrNameLst>
                                      </p:cBhvr>
                                      <p:to>
                                        <p:strVal val="visible"/>
                                      </p:to>
                                    </p:set>
                                    <p:animEffect transition="in" filter="fade">
                                      <p:cBhvr>
                                        <p:cTn id="22" dur="500"/>
                                        <p:tgtEl>
                                          <p:spTgt spid="29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6"/>
                                        </p:tgtEl>
                                        <p:attrNameLst>
                                          <p:attrName>style.visibility</p:attrName>
                                        </p:attrNameLst>
                                      </p:cBhvr>
                                      <p:to>
                                        <p:strVal val="visible"/>
                                      </p:to>
                                    </p:set>
                                    <p:animEffect transition="in" filter="fade">
                                      <p:cBhvr>
                                        <p:cTn id="27"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 grpId="0" animBg="1"/>
      <p:bldP spid="293" grpId="0" animBg="1"/>
      <p:bldP spid="116" grpId="0" animBg="1"/>
    </p:bldLst>
  </p:timing>
</p:sld>
</file>

<file path=ppt/theme/theme1.xml><?xml version="1.0" encoding="utf-8"?>
<a:theme xmlns:a="http://schemas.openxmlformats.org/drawingml/2006/main" name="DeckTemplate-AWS">
  <a:themeElements>
    <a:clrScheme name="AWS Colors">
      <a:dk1>
        <a:srgbClr val="1D516C"/>
      </a:dk1>
      <a:lt1>
        <a:srgbClr val="FFFFFF"/>
      </a:lt1>
      <a:dk2>
        <a:srgbClr val="1D516C"/>
      </a:dk2>
      <a:lt2>
        <a:srgbClr val="F8F8F8"/>
      </a:lt2>
      <a:accent1>
        <a:srgbClr val="FF9900"/>
      </a:accent1>
      <a:accent2>
        <a:srgbClr val="00A1C9"/>
      </a:accent2>
      <a:accent3>
        <a:srgbClr val="007DBC"/>
      </a:accent3>
      <a:accent4>
        <a:srgbClr val="69AF34"/>
      </a:accent4>
      <a:accent5>
        <a:srgbClr val="EB5F07"/>
      </a:accent5>
      <a:accent6>
        <a:srgbClr val="545B64"/>
      </a:accent6>
      <a:hlink>
        <a:srgbClr val="00E0EA"/>
      </a:hlink>
      <a:folHlink>
        <a:srgbClr val="0069E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2.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C597C89A-FD0C-431E-81F6-90225B937683}">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DeckTemplate_AWS</Template>
  <TotalTime>13909</TotalTime>
  <Words>2034</Words>
  <Application>Microsoft Office PowerPoint</Application>
  <PresentationFormat>On-screen Show (16:9)</PresentationFormat>
  <Paragraphs>374</Paragraphs>
  <Slides>34</Slides>
  <Notes>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34</vt:i4>
      </vt:variant>
    </vt:vector>
  </HeadingPairs>
  <TitlesOfParts>
    <vt:vector size="47" baseType="lpstr">
      <vt:lpstr>MS PGothic</vt:lpstr>
      <vt:lpstr>Amazon Ember</vt:lpstr>
      <vt:lpstr>Amazon Ember Light</vt:lpstr>
      <vt:lpstr>Amazon Ember Regular</vt:lpstr>
      <vt:lpstr>Arial</vt:lpstr>
      <vt:lpstr>Calibri</vt:lpstr>
      <vt:lpstr>Consolas</vt:lpstr>
      <vt:lpstr>Franklin Gothic Book</vt:lpstr>
      <vt:lpstr>Lucida Console</vt:lpstr>
      <vt:lpstr>Segoe UI</vt:lpstr>
      <vt:lpstr>Times New Roman</vt:lpstr>
      <vt:lpstr>Wingdings</vt:lpstr>
      <vt:lpstr>DeckTemplate-AWS</vt:lpstr>
      <vt:lpstr>PowerPoint Presentation</vt:lpstr>
      <vt:lpstr>Agenda</vt:lpstr>
      <vt:lpstr>Database Migration Customer Journey</vt:lpstr>
      <vt:lpstr>Governance</vt:lpstr>
      <vt:lpstr>Define Governance</vt:lpstr>
      <vt:lpstr>Large-Scale Database Migration Governance</vt:lpstr>
      <vt:lpstr>Core DB Cloud Team</vt:lpstr>
      <vt:lpstr>Define Core DB Cloud Team</vt:lpstr>
      <vt:lpstr>PowerPoint Presentation</vt:lpstr>
      <vt:lpstr>Education &amp; Training</vt:lpstr>
      <vt:lpstr>Education &amp; Training</vt:lpstr>
      <vt:lpstr>Database Pipeline</vt:lpstr>
      <vt:lpstr>Building a Database Pipeline</vt:lpstr>
      <vt:lpstr>Database Wave Planning</vt:lpstr>
      <vt:lpstr>Sample Database Backlog</vt:lpstr>
      <vt:lpstr>Engaging Migration Teams</vt:lpstr>
      <vt:lpstr>Engaging Migration Teams</vt:lpstr>
      <vt:lpstr>Migration Dashboards</vt:lpstr>
      <vt:lpstr>Migration Program Dashboards</vt:lpstr>
      <vt:lpstr>PowerPoint Presentation</vt:lpstr>
      <vt:lpstr>Migration Factory Dashboard Details</vt:lpstr>
      <vt:lpstr>Migration Factory Dashboard Details (cont’d)</vt:lpstr>
      <vt:lpstr>Proserve/GCC Resource Assignments</vt:lpstr>
      <vt:lpstr>Proserve/GCC Resource Plan</vt:lpstr>
      <vt:lpstr>Migration Metrics</vt:lpstr>
      <vt:lpstr>Define Migration Metrics</vt:lpstr>
      <vt:lpstr>Sample Metrics</vt:lpstr>
      <vt:lpstr>Sample Metrics</vt:lpstr>
      <vt:lpstr>Pilot Migration</vt:lpstr>
      <vt:lpstr>Pilot Migrations</vt:lpstr>
      <vt:lpstr>Migration Pilot Steps</vt:lpstr>
      <vt:lpstr>Summary of Outcomes</vt:lpstr>
      <vt:lpstr>Database Migration Readiness &amp; Planning Outcomes</vt:lpstr>
      <vt:lpstr>Start Mass Database Migrations…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Bell, Adam</cp:lastModifiedBy>
  <cp:revision>745</cp:revision>
  <cp:lastPrinted>2017-11-27T07:56:38Z</cp:lastPrinted>
  <dcterms:created xsi:type="dcterms:W3CDTF">2016-06-17T18:22:10Z</dcterms:created>
  <dcterms:modified xsi:type="dcterms:W3CDTF">2022-01-10T20:17:38Z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