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80" r:id="rId3"/>
  </p:sldMasterIdLst>
  <p:notesMasterIdLst>
    <p:notesMasterId r:id="rId16"/>
  </p:notesMasterIdLst>
  <p:sldIdLst>
    <p:sldId id="292" r:id="rId4"/>
    <p:sldId id="1887" r:id="rId5"/>
    <p:sldId id="1893" r:id="rId6"/>
    <p:sldId id="1896" r:id="rId7"/>
    <p:sldId id="1888" r:id="rId8"/>
    <p:sldId id="1899" r:id="rId9"/>
    <p:sldId id="1903" r:id="rId10"/>
    <p:sldId id="1901" r:id="rId11"/>
    <p:sldId id="1897" r:id="rId12"/>
    <p:sldId id="1889" r:id="rId13"/>
    <p:sldId id="1890" r:id="rId14"/>
    <p:sldId id="1902" r:id="rId15"/>
  </p:sldIdLst>
  <p:sldSz cx="12192000" cy="6858000"/>
  <p:notesSz cx="6858000" cy="9144000"/>
  <p:defaultTextStyle>
    <a:defPPr>
      <a:defRPr lang="en-I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ker, Scott" initials="BS" lastIdx="1" clrIdx="0">
    <p:extLst>
      <p:ext uri="{19B8F6BF-5375-455C-9EA6-DF929625EA0E}">
        <p15:presenceInfo xmlns:p15="http://schemas.microsoft.com/office/powerpoint/2012/main" userId="S-1-5-21-1407069837-2091007605-538272213-351058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03E29-1EAB-4EA5-A8CC-3F289F0F582C}" type="datetimeFigureOut">
              <a:rPr lang="en-IO" smtClean="0"/>
              <a:t>10/7/21</a:t>
            </a:fld>
            <a:endParaRPr lang="en-I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E202E-D671-464C-B27D-9EBCF287896F}" type="slidenum">
              <a:rPr lang="en-IO" smtClean="0"/>
              <a:t>‹#›</a:t>
            </a:fld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346431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 Regular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98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16FE-A1C6-4CEF-B376-513D15654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73E57-B056-41A8-91AF-897DD4D4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4ED7-B68F-4420-8048-31FE9FEC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910-0C26-4A53-A654-2AF1574D959A}" type="datetimeFigureOut">
              <a:rPr lang="en-IO" smtClean="0"/>
              <a:t>10/7/21</a:t>
            </a:fld>
            <a:endParaRPr lang="en-I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A5B3B-3941-4CD9-83C3-2886C661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1BC9-8437-45F8-AE01-6984894E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A08-A192-4B3F-99C2-81CF445909B8}" type="slidenum">
              <a:rPr lang="en-IO" smtClean="0"/>
              <a:t>‹#›</a:t>
            </a:fld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381541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13CE-FC62-4D44-B6FC-327C3CFC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C337F-8B63-41FF-BDCC-D26D0792B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3A9C-EEC1-4FE3-B2E9-86D2A03B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910-0C26-4A53-A654-2AF1574D959A}" type="datetimeFigureOut">
              <a:rPr lang="en-IO" smtClean="0"/>
              <a:t>10/7/21</a:t>
            </a:fld>
            <a:endParaRPr lang="en-I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022E4-2822-493A-8ED3-F5FF0FF3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568D-5AC1-4517-A025-A1669708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A08-A192-4B3F-99C2-81CF445909B8}" type="slidenum">
              <a:rPr lang="en-IO" smtClean="0"/>
              <a:t>‹#›</a:t>
            </a:fld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129461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7872E-9C18-407F-9083-D01AD93A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FAFF7-A699-415B-A2DB-E6A4812D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9B2B-77F9-442C-9E4B-BB97518C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910-0C26-4A53-A654-2AF1574D959A}" type="datetimeFigureOut">
              <a:rPr lang="en-IO" smtClean="0"/>
              <a:t>10/7/21</a:t>
            </a:fld>
            <a:endParaRPr lang="en-I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AD45-4568-4F53-A003-63635A4A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900A7-1814-4D37-81B2-5FF6E67D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A08-A192-4B3F-99C2-81CF445909B8}" type="slidenum">
              <a:rPr lang="en-IO" smtClean="0"/>
              <a:t>‹#›</a:t>
            </a:fld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315572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66695"/>
            <a:ext cx="3261359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2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66695"/>
            <a:ext cx="3261359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9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990575" indent="-38099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523962" indent="-304792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234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48817" y="1347211"/>
            <a:ext cx="10943656" cy="4855901"/>
          </a:xfrm>
          <a:noFill/>
        </p:spPr>
        <p:txBody>
          <a:bodyPr/>
          <a:lstStyle>
            <a:lvl1pPr marL="0" indent="0">
              <a:buNone/>
              <a:defRPr lang="en-US" sz="1467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609585" indent="0">
              <a:buNone/>
              <a:defRPr>
                <a:latin typeface="Lucida Console" panose="020B0609040504020204" pitchFamily="49" charset="0"/>
              </a:defRPr>
            </a:lvl2pPr>
            <a:lvl3pPr marL="1219170" indent="0">
              <a:buNone/>
              <a:defRPr>
                <a:latin typeface="Lucida Console" panose="020B0609040504020204" pitchFamily="49" charset="0"/>
              </a:defRPr>
            </a:lvl3pPr>
            <a:lvl4pPr marL="1828754" indent="0">
              <a:buNone/>
              <a:defRPr>
                <a:latin typeface="Lucida Console" panose="020B0609040504020204" pitchFamily="49" charset="0"/>
              </a:defRPr>
            </a:lvl4pPr>
            <a:lvl5pPr marL="2438339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48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25" y="2625603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cap="none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1962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>
            <a:normAutofit/>
          </a:bodyPr>
          <a:lstStyle>
            <a:lvl1pPr>
              <a:defRPr sz="3733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767" y="1350010"/>
            <a:ext cx="5384800" cy="4629431"/>
          </a:xfrm>
        </p:spPr>
        <p:txBody>
          <a:bodyPr/>
          <a:lstStyle>
            <a:lvl1pPr>
              <a:defRPr sz="2933">
                <a:solidFill>
                  <a:srgbClr val="414042"/>
                </a:solidFill>
              </a:defRPr>
            </a:lvl1pPr>
            <a:lvl2pPr>
              <a:defRPr sz="2667">
                <a:solidFill>
                  <a:srgbClr val="414042"/>
                </a:solidFill>
              </a:defRPr>
            </a:lvl2pPr>
            <a:lvl3pPr>
              <a:defRPr sz="2133">
                <a:solidFill>
                  <a:srgbClr val="414042"/>
                </a:solidFill>
              </a:defRPr>
            </a:lvl3pPr>
            <a:lvl4pPr>
              <a:defRPr sz="2133">
                <a:solidFill>
                  <a:srgbClr val="414042"/>
                </a:solidFill>
              </a:defRPr>
            </a:lvl4pPr>
            <a:lvl5pPr>
              <a:defRPr sz="2133">
                <a:solidFill>
                  <a:srgbClr val="41404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2767" y="1350010"/>
            <a:ext cx="5384800" cy="4629431"/>
          </a:xfrm>
        </p:spPr>
        <p:txBody>
          <a:bodyPr/>
          <a:lstStyle>
            <a:lvl1pPr>
              <a:defRPr sz="2933">
                <a:solidFill>
                  <a:srgbClr val="414042"/>
                </a:solidFill>
              </a:defRPr>
            </a:lvl1pPr>
            <a:lvl2pPr>
              <a:defRPr sz="2667">
                <a:solidFill>
                  <a:srgbClr val="414042"/>
                </a:solidFill>
              </a:defRPr>
            </a:lvl2pPr>
            <a:lvl3pPr>
              <a:defRPr sz="2133">
                <a:solidFill>
                  <a:srgbClr val="414042"/>
                </a:solidFill>
              </a:defRPr>
            </a:lvl3pPr>
            <a:lvl4pPr>
              <a:defRPr sz="2133">
                <a:solidFill>
                  <a:srgbClr val="414042"/>
                </a:solidFill>
              </a:defRPr>
            </a:lvl4pPr>
            <a:lvl5pPr>
              <a:defRPr sz="2133">
                <a:solidFill>
                  <a:srgbClr val="41404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31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324" y="1344071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24" y="1983832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>
            <a:normAutofit/>
          </a:bodyPr>
          <a:lstStyle>
            <a:lvl1pPr>
              <a:defRPr sz="3733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4093" y="1344071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034093" y="1983832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09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25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308002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8165981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272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6D6B-CBB5-4D6F-BEB8-DC8B66FA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611F-164C-48CA-B801-DC551189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B9B1-6C99-4C19-9427-88E483B2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910-0C26-4A53-A654-2AF1574D959A}" type="datetimeFigureOut">
              <a:rPr lang="en-IO" smtClean="0"/>
              <a:t>10/7/21</a:t>
            </a:fld>
            <a:endParaRPr lang="en-I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7539-393C-4267-988B-941774F2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F81F-070D-41B0-88FB-A5B0BC2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A08-A192-4B3F-99C2-81CF445909B8}" type="slidenum">
              <a:rPr lang="en-IO" smtClean="0"/>
              <a:t>‹#›</a:t>
            </a:fld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2369536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323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1404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328996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1404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79447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1404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20460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1404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0323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28996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179447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320460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01293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252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467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639085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467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833307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467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3252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467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39077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467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33299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467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3252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39077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833299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3252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39077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33299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04616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26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386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52200" y="6403251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7817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42" y="-9452"/>
            <a:ext cx="12372284" cy="699976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763618" y="-37901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914966" y="81399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52200" y="6403251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864" y="2232571"/>
            <a:ext cx="8092721" cy="166755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655" y="6274837"/>
            <a:ext cx="1477803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94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763618" y="-37901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914966" y="81399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52200" y="6403251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00348" y="1240199"/>
            <a:ext cx="8092721" cy="1667557"/>
          </a:xfrm>
        </p:spPr>
        <p:txBody>
          <a:bodyPr anchor="ctr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59842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763618" y="-37901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914966" y="81399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864" y="2232571"/>
            <a:ext cx="8092721" cy="166755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02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269" y="2067775"/>
            <a:ext cx="10363200" cy="1362075"/>
          </a:xfrm>
        </p:spPr>
        <p:txBody>
          <a:bodyPr anchor="ctr">
            <a:noAutofit/>
          </a:bodyPr>
          <a:lstStyle>
            <a:lvl1pPr algn="l">
              <a:defRPr sz="5333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50532" y="3429850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78893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5" y="6407149"/>
            <a:ext cx="4242735" cy="450851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j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AU" noProof="0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6800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202F-1869-44A0-AC07-E51CF782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624CA-6629-4E6E-A1AE-1CE9DB8A4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11979-40E8-45CE-B380-56703BFF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910-0C26-4A53-A654-2AF1574D959A}" type="datetimeFigureOut">
              <a:rPr lang="en-IO" smtClean="0"/>
              <a:t>10/7/21</a:t>
            </a:fld>
            <a:endParaRPr lang="en-I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6827-6A47-4159-ADDB-4072525E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B3F9-7753-424C-8E81-78C47598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A08-A192-4B3F-99C2-81CF445909B8}" type="slidenum">
              <a:rPr lang="en-IO" smtClean="0"/>
              <a:t>‹#›</a:t>
            </a:fld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909034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Keyline Image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0504E5-66A4-41D6-8CB7-58723F4BB2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3775074"/>
            <a:ext cx="10311256" cy="3082925"/>
          </a:xfrm>
          <a:ln w="1270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A5D7B49-95DA-43CF-A243-CA695B6A9D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11256" y="0"/>
            <a:ext cx="1880744" cy="377507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4112394"/>
            <a:ext cx="7110894" cy="1708969"/>
          </a:xfrm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2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Presentation heading goes </a:t>
            </a:r>
            <a:br>
              <a:rPr lang="en-US"/>
            </a:br>
            <a:r>
              <a:rPr lang="en-US"/>
              <a:t>on a maximum of two lines</a:t>
            </a:r>
          </a:p>
          <a:p>
            <a:pPr lvl="1"/>
            <a:r>
              <a:rPr lang="en-US"/>
              <a:t>Presentation subtitle goes here at half the title size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AA9458-D800-47DB-A560-6845809528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013" y="6340475"/>
            <a:ext cx="7110412" cy="184150"/>
          </a:xfrm>
        </p:spPr>
        <p:txBody>
          <a:bodyPr anchor="b"/>
          <a:lstStyle>
            <a:lvl1pPr>
              <a:spcBef>
                <a:spcPts val="0"/>
              </a:spcBef>
              <a:defRPr b="0">
                <a:solidFill>
                  <a:schemeClr val="bg1"/>
                </a:solidFill>
                <a:latin typeface="+mn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Presenter Name  |  Role Title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07B64A05-8B27-4461-BC80-FC57E6421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288" y="6340475"/>
            <a:ext cx="1514696" cy="184150"/>
          </a:xfrm>
        </p:spPr>
        <p:txBody>
          <a:bodyPr anchor="b"/>
          <a:lstStyle>
            <a:lvl1pPr algn="r">
              <a:spcBef>
                <a:spcPts val="0"/>
              </a:spcBef>
              <a:defRPr b="0">
                <a:solidFill>
                  <a:schemeClr val="bg1"/>
                </a:solidFill>
                <a:latin typeface="+mn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3.9.2019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C4A05D-A203-4486-9E61-29AC627DD4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the icon to add an image FIRST</a:t>
            </a:r>
            <a:br>
              <a:rPr lang="en-US" dirty="0"/>
            </a:br>
            <a:r>
              <a:rPr lang="en-US" dirty="0"/>
              <a:t>and then send to back before adding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5DF316E-B747-4C87-9877-894F14FF6334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4" y="346074"/>
            <a:ext cx="1396800" cy="991655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27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Keyline Imag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0504E5-66A4-41D6-8CB7-58723F4BB2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" y="3775075"/>
            <a:ext cx="10311255" cy="3082924"/>
          </a:xfrm>
          <a:ln w="15875">
            <a:solidFill>
              <a:schemeClr val="tx2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CF1DA9C-A90D-4E43-843B-AA39CE922C1F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2" y="346074"/>
            <a:ext cx="1396800" cy="991655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AA9458-D800-47DB-A560-6845809528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013" y="6340475"/>
            <a:ext cx="7110412" cy="184150"/>
          </a:xfrm>
        </p:spPr>
        <p:txBody>
          <a:bodyPr anchor="b"/>
          <a:lstStyle>
            <a:lvl1pPr>
              <a:spcBef>
                <a:spcPts val="0"/>
              </a:spcBef>
              <a:defRPr b="0">
                <a:solidFill>
                  <a:schemeClr val="tx1"/>
                </a:solidFill>
                <a:latin typeface="+mn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Presenter Name  |  Role Title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11FF0770-7242-4080-9D60-CBAA7C0053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11256" y="0"/>
            <a:ext cx="1880744" cy="3775076"/>
          </a:xfrm>
          <a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AE5A94F-235F-44B2-B8B7-0335153E82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288" y="6340475"/>
            <a:ext cx="1514696" cy="184150"/>
          </a:xfrm>
        </p:spPr>
        <p:txBody>
          <a:bodyPr anchor="b"/>
          <a:lstStyle>
            <a:lvl1pPr algn="r">
              <a:spcBef>
                <a:spcPts val="0"/>
              </a:spcBef>
              <a:defRPr b="0">
                <a:solidFill>
                  <a:schemeClr val="tx1"/>
                </a:solidFill>
                <a:latin typeface="+mn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3.9.2019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4117974"/>
            <a:ext cx="7110894" cy="1703389"/>
          </a:xfrm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Presentation heading goes </a:t>
            </a:r>
            <a:br>
              <a:rPr lang="en-US"/>
            </a:br>
            <a:r>
              <a:rPr lang="en-US"/>
              <a:t>on a maximum of two lines</a:t>
            </a:r>
          </a:p>
          <a:p>
            <a:pPr lvl="1"/>
            <a:r>
              <a:rPr lang="en-US"/>
              <a:t>Presentation subtitle goes here at half the title size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C4A05D-A203-4486-9E61-29AC627DD4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the icon to add an image FIRST</a:t>
            </a:r>
            <a:br>
              <a:rPr lang="en-US" dirty="0"/>
            </a:br>
            <a:r>
              <a:rPr lang="en-US" dirty="0"/>
              <a:t>and then send to back before adding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o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C57FBC43-5F0C-470C-AA67-E40C2E92F3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" y="5141912"/>
            <a:ext cx="9630295" cy="1716087"/>
          </a:xfrm>
          <a:solidFill>
            <a:schemeClr val="accent1"/>
          </a:solidFill>
          <a:ln w="15875">
            <a:noFill/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83AA571D-F28E-4C85-BD9A-89F12FBCB1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0297" y="-1"/>
            <a:ext cx="2561703" cy="514191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1" y="3171030"/>
            <a:ext cx="7434743" cy="1703388"/>
          </a:xfrm>
        </p:spPr>
        <p:txBody>
          <a:bodyPr wrap="square" anchor="b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10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Presentation heading goes </a:t>
            </a:r>
            <a:br>
              <a:rPr lang="en-US"/>
            </a:br>
            <a:r>
              <a:rPr lang="en-US"/>
              <a:t>on a maximum of two lines</a:t>
            </a:r>
          </a:p>
          <a:p>
            <a:pPr lvl="1"/>
            <a:r>
              <a:rPr lang="en-US"/>
              <a:t>Presentation subtitle goes here at half the title size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AA9458-D800-47DB-A560-6845809528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013" y="6340475"/>
            <a:ext cx="7110412" cy="184150"/>
          </a:xfrm>
        </p:spPr>
        <p:txBody>
          <a:bodyPr anchor="b"/>
          <a:lstStyle>
            <a:lvl1pPr>
              <a:spcBef>
                <a:spcPts val="0"/>
              </a:spcBef>
              <a:defRPr b="0">
                <a:solidFill>
                  <a:schemeClr val="bg1"/>
                </a:solidFill>
                <a:latin typeface="+mn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Presenter Name  |  Role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4CDBC891-1AD8-4E16-9C5B-F9C6E9CF12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00961" y="6340475"/>
            <a:ext cx="1514696" cy="184150"/>
          </a:xfrm>
        </p:spPr>
        <p:txBody>
          <a:bodyPr anchor="b"/>
          <a:lstStyle>
            <a:lvl1pPr algn="r">
              <a:spcBef>
                <a:spcPts val="0"/>
              </a:spcBef>
              <a:defRPr b="0">
                <a:solidFill>
                  <a:schemeClr val="bg1"/>
                </a:solidFill>
                <a:latin typeface="+mn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3.9.2019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B7DF52F2-EECB-4C17-B43D-93823ADDCCD2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2" y="346074"/>
            <a:ext cx="1396800" cy="991655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3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C57FBC43-5F0C-470C-AA67-E40C2E92F3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3775075"/>
            <a:ext cx="4215256" cy="3082924"/>
          </a:xfrm>
          <a:solidFill>
            <a:schemeClr val="accent1"/>
          </a:solidFill>
          <a:ln w="15875">
            <a:noFill/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83AA571D-F28E-4C85-BD9A-89F12FBCB1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11256" y="0"/>
            <a:ext cx="1880744" cy="377507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4483100"/>
            <a:ext cx="5382106" cy="1703388"/>
          </a:xfrm>
        </p:spPr>
        <p:txBody>
          <a:bodyPr wrap="square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This is a divider title on up to two lines</a:t>
            </a:r>
          </a:p>
          <a:p>
            <a:pPr lvl="1"/>
            <a:r>
              <a:rPr lang="en-US"/>
              <a:t>Subtitle here if necessary or delete  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132560C2-1F9D-4867-AA0E-F36EE855D41A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2" y="346074"/>
            <a:ext cx="1396800" cy="991655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04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B0BBDDE9-66FF-41DF-8472-EABBA2302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6E6E6"/>
          </a:solidFill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the icon to add an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3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Image and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1832579"/>
            <a:ext cx="3365981" cy="3988784"/>
          </a:xfrm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Simple can </a:t>
            </a:r>
            <a:br>
              <a:rPr lang="en-US"/>
            </a:br>
            <a:r>
              <a:rPr lang="en-US"/>
              <a:t>be harder than complex. You have to work hard to get your thinking clean to make it simple.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A3CC6F-8354-4841-9593-FAD91F210C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013" y="6201460"/>
            <a:ext cx="3365500" cy="323165"/>
          </a:xfr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2100" b="0">
                <a:solidFill>
                  <a:schemeClr val="bg1"/>
                </a:solidFill>
                <a:latin typeface="+mj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&gt; Steve Jobs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F547-003A-454A-BDA9-55BA4E9979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532" y="672300"/>
            <a:ext cx="1285200" cy="925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C57EA0E-14E0-4A2F-AE8A-4A2792BA9F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-1591383" y="672300"/>
            <a:ext cx="1285200" cy="925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E9E04DEB-2E7C-4F4F-99F9-2ABE23D4F3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486230" y="1671525"/>
            <a:ext cx="871819" cy="5188856"/>
          </a:xfrm>
          <a:solidFill>
            <a:schemeClr val="accent1"/>
          </a:solidFill>
          <a:ln w="15875">
            <a:noFill/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28EC86-FCCC-445E-8956-8FB7F56836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the icon to add an image FIRST</a:t>
            </a:r>
            <a:br>
              <a:rPr lang="en-US" dirty="0"/>
            </a:br>
            <a:r>
              <a:rPr lang="en-US" dirty="0"/>
              <a:t>and then send to back before adding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A3B94DD2-6A2B-4E79-90CC-63924818EF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60432" y="0"/>
            <a:ext cx="831568" cy="1669143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Image and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C57FBC43-5F0C-470C-AA67-E40C2E92F3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488612" y="1669143"/>
            <a:ext cx="871819" cy="5188856"/>
          </a:xfrm>
          <a:solidFill>
            <a:schemeClr val="accent1"/>
          </a:solidFill>
          <a:ln w="15875">
            <a:noFill/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83AA571D-F28E-4C85-BD9A-89F12FBCB1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60432" y="0"/>
            <a:ext cx="831568" cy="166914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1832579"/>
            <a:ext cx="3365981" cy="3988784"/>
          </a:xfrm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Simple can </a:t>
            </a:r>
            <a:br>
              <a:rPr lang="en-US"/>
            </a:br>
            <a:r>
              <a:rPr lang="en-US"/>
              <a:t>be harder than complex. You have to work hard to get your thinking clean to make it simple.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A3CC6F-8354-4841-9593-FAD91F210C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013" y="6201460"/>
            <a:ext cx="3365500" cy="323165"/>
          </a:xfr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2100" b="0">
                <a:solidFill>
                  <a:schemeClr val="tx1"/>
                </a:solidFill>
                <a:latin typeface="+mj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&gt; Steve Jobs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F547-003A-454A-BDA9-55BA4E9979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532" y="672300"/>
            <a:ext cx="1285200" cy="925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C57EA0E-14E0-4A2F-AE8A-4A2792BA9F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-1591383" y="672300"/>
            <a:ext cx="1285200" cy="925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28EC86-FCCC-445E-8956-8FB7F56836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6" y="0"/>
            <a:ext cx="12192000" cy="6858000"/>
          </a:xfrm>
          <a:noFill/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the icon to add an image FIRST</a:t>
            </a:r>
            <a:br>
              <a:rPr lang="en-US" dirty="0"/>
            </a:br>
            <a:r>
              <a:rPr lang="en-US" dirty="0"/>
              <a:t>and then send to back before adding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BHP Kickoff</a:t>
            </a:r>
            <a:endParaRPr lang="en-AU" dirty="0"/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8D845ADA-F31A-4D3C-A5AD-9AF9340372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8" y="1376363"/>
            <a:ext cx="11502145" cy="981807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3776DB5-2D7E-4D43-BF8C-327919C09D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08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onth_Imag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33AB8-5351-4B39-925C-422BF73244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052B73B-F491-44B1-8CBE-97644818F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"/>
            <a:ext cx="12192000" cy="3406139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a picture and </a:t>
            </a:r>
            <a:br>
              <a:rPr lang="en-US" dirty="0"/>
            </a:br>
            <a:r>
              <a:rPr lang="en-US" dirty="0"/>
              <a:t>then ‘send to back’ to add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BHP Kickoff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9" y="2096594"/>
            <a:ext cx="5396619" cy="981807"/>
          </a:xfrm>
        </p:spPr>
        <p:txBody>
          <a:bodyPr wrap="square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2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Timeline with image 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9AE531-5ED9-4BB6-BF0D-D5A1DC3D75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3406140"/>
            <a:ext cx="12192000" cy="45719"/>
          </a:xfrm>
          <a:solidFill>
            <a:schemeClr val="accent2"/>
          </a:solid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9720F50D-1037-49C2-B555-C955563F7B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043" y="3655046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EF2DA02F-12B7-47E0-A0FD-659EFF6CCE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8496" y="3655046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508CBE43-49DA-4A4A-8013-F07F2B5030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7949" y="3664377"/>
            <a:ext cx="1482101" cy="342900"/>
          </a:xfrm>
          <a:noFill/>
        </p:spPr>
        <p:txBody>
          <a:bodyPr bIns="36000" anchor="ctr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2B35885D-24C5-4813-8ABC-C45DE45B48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17402" y="3664377"/>
            <a:ext cx="1482101" cy="342900"/>
          </a:xfrm>
          <a:noFill/>
        </p:spPr>
        <p:txBody>
          <a:bodyPr bIns="36000" anchor="ctr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2C08A239-EB96-4837-9A31-151C5FA9852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186854" y="3655046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B473155-FC47-40D8-B688-F7D8813FB1D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9590" y="4125209"/>
            <a:ext cx="1649546" cy="2040641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261A2F63-F7D1-4545-A51B-69D05CB2FDF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09043" y="3424045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1D0D4FA-2D6D-47A5-A147-3F69062914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278496" y="3424045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" name="Text Placeholder 50">
            <a:extLst>
              <a:ext uri="{FF2B5EF4-FFF2-40B4-BE49-F238E27FC236}">
                <a16:creationId xmlns:a16="http://schemas.microsoft.com/office/drawing/2014/main" id="{73890703-3302-40D1-8842-0EA0D90F338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47949" y="3424045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D3CAE78A-149C-4D78-A999-3CA77553800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217402" y="3424045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Text Placeholder 50">
            <a:extLst>
              <a:ext uri="{FF2B5EF4-FFF2-40B4-BE49-F238E27FC236}">
                <a16:creationId xmlns:a16="http://schemas.microsoft.com/office/drawing/2014/main" id="{52DC9096-1959-41C3-AF62-3FAC891A0B0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186854" y="3424045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6D5F53D0-407B-4E3F-A46B-5057FF558EA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9590" y="3424045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78715264-55C4-493F-A3AB-75AE955C4C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9590" y="3655046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F1004A8-E92F-464E-8ED0-3450A7F0942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309043" y="4125209"/>
            <a:ext cx="1649546" cy="2040641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4F212DA-CC80-46B3-88D6-D6F8918F4B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78496" y="4125209"/>
            <a:ext cx="1649546" cy="2040641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BD29E5C-D628-435A-9F88-7A1543E594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949" y="4125209"/>
            <a:ext cx="1649546" cy="2040641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7B555615-4059-4AF8-BAA2-4D275BDAA18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217402" y="4125209"/>
            <a:ext cx="1649546" cy="2040641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9D949342-9B5D-48F7-8F60-52376AA8CEE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186854" y="4125209"/>
            <a:ext cx="1649546" cy="2040641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398C14E-1940-41A6-BB3E-86CAA1AE50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0986" y="353097"/>
            <a:ext cx="446400" cy="6696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2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onth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33AB8-5351-4B39-925C-422BF73244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BHP Kickoff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9AE531-5ED9-4BB6-BF0D-D5A1DC3D75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3074353"/>
            <a:ext cx="12192000" cy="45719"/>
          </a:xfrm>
          <a:solidFill>
            <a:schemeClr val="accent2"/>
          </a:solid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9720F50D-1037-49C2-B555-C955563F7B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043" y="332325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EF2DA02F-12B7-47E0-A0FD-659EFF6CCE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8496" y="332325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508CBE43-49DA-4A4A-8013-F07F2B5030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7949" y="3332590"/>
            <a:ext cx="1482101" cy="342900"/>
          </a:xfrm>
          <a:noFill/>
        </p:spPr>
        <p:txBody>
          <a:bodyPr bIns="36000" anchor="ctr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2B35885D-24C5-4813-8ABC-C45DE45B48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17402" y="3332590"/>
            <a:ext cx="1482101" cy="342900"/>
          </a:xfrm>
          <a:noFill/>
        </p:spPr>
        <p:txBody>
          <a:bodyPr bIns="36000" anchor="ctr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2C08A239-EB96-4837-9A31-151C5FA9852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186854" y="332325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261A2F63-F7D1-4545-A51B-69D05CB2FDF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09043" y="3092258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1D0D4FA-2D6D-47A5-A147-3F69062914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278496" y="3092258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" name="Text Placeholder 50">
            <a:extLst>
              <a:ext uri="{FF2B5EF4-FFF2-40B4-BE49-F238E27FC236}">
                <a16:creationId xmlns:a16="http://schemas.microsoft.com/office/drawing/2014/main" id="{73890703-3302-40D1-8842-0EA0D90F338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47949" y="3092258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D3CAE78A-149C-4D78-A999-3CA77553800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217402" y="3092258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Text Placeholder 50">
            <a:extLst>
              <a:ext uri="{FF2B5EF4-FFF2-40B4-BE49-F238E27FC236}">
                <a16:creationId xmlns:a16="http://schemas.microsoft.com/office/drawing/2014/main" id="{52DC9096-1959-41C3-AF62-3FAC891A0B0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186854" y="3092258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6D5F53D0-407B-4E3F-A46B-5057FF558EA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9590" y="3092258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78715264-55C4-493F-A3AB-75AE955C4C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9590" y="332325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6FACF46-543F-4728-89E0-8F36C84FB7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8" y="1376363"/>
            <a:ext cx="11502145" cy="981807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1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D9A6244A-31F5-4E42-9F14-E418C400C1E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9590" y="3793423"/>
            <a:ext cx="1649546" cy="2372428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E955274-4CA7-4C26-A492-B8108B0E6DD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309043" y="3793423"/>
            <a:ext cx="1649546" cy="2372428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437F6122-6759-4E41-9F89-F68CEFF71D7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78496" y="3793423"/>
            <a:ext cx="1649546" cy="2372428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235EB4D-6815-4F1A-BC2B-F7366C5D3F0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949" y="3793423"/>
            <a:ext cx="1649546" cy="2372428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E5B7C53-6C81-4949-ADDB-6368A42DE91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217402" y="3793423"/>
            <a:ext cx="1649546" cy="2372428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118741D1-6D4D-4E25-87E1-6636ADBCAB9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186854" y="3793423"/>
            <a:ext cx="1649546" cy="2372428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</p:spTree>
    <p:extLst>
      <p:ext uri="{BB962C8B-B14F-4D97-AF65-F5344CB8AC3E}">
        <p14:creationId xmlns:p14="http://schemas.microsoft.com/office/powerpoint/2010/main" val="4199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4AE-0C99-4908-8B41-71B5FB88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702A-8BDA-4556-B028-93C342D2D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0372-60DD-477E-83FB-D6E30DCAF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81EA8-4871-4A7E-976B-DC4FA91C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910-0C26-4A53-A654-2AF1574D959A}" type="datetimeFigureOut">
              <a:rPr lang="en-IO" smtClean="0"/>
              <a:t>10/7/21</a:t>
            </a:fld>
            <a:endParaRPr lang="en-I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DCA1B-CAF2-437D-AFEE-2027752F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5DFC9-B66A-4770-AB95-7A4AF20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A08-A192-4B3F-99C2-81CF445909B8}" type="slidenum">
              <a:rPr lang="en-IO" smtClean="0"/>
              <a:t>‹#›</a:t>
            </a:fld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1524437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lve month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33AB8-5351-4B39-925C-422BF73244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BHP Kickoff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9AE531-5ED9-4BB6-BF0D-D5A1DC3D75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3851373"/>
            <a:ext cx="12192000" cy="45719"/>
          </a:xfrm>
          <a:solidFill>
            <a:schemeClr val="accent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9720F50D-1037-49C2-B555-C955563F7B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043" y="410027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EF2DA02F-12B7-47E0-A0FD-659EFF6CCE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8496" y="410027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508CBE43-49DA-4A4A-8013-F07F2B5030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7949" y="4109610"/>
            <a:ext cx="1482101" cy="342900"/>
          </a:xfrm>
          <a:noFill/>
        </p:spPr>
        <p:txBody>
          <a:bodyPr bIns="36000" anchor="ctr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2B35885D-24C5-4813-8ABC-C45DE45B48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17402" y="4109610"/>
            <a:ext cx="1482101" cy="342900"/>
          </a:xfrm>
          <a:noFill/>
        </p:spPr>
        <p:txBody>
          <a:bodyPr bIns="36000" anchor="ctr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2C08A239-EB96-4837-9A31-151C5FA9852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186854" y="410027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261A2F63-F7D1-4545-A51B-69D05CB2FDF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09043" y="3869278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1D0D4FA-2D6D-47A5-A147-3F69062914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278496" y="3869278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" name="Text Placeholder 50">
            <a:extLst>
              <a:ext uri="{FF2B5EF4-FFF2-40B4-BE49-F238E27FC236}">
                <a16:creationId xmlns:a16="http://schemas.microsoft.com/office/drawing/2014/main" id="{73890703-3302-40D1-8842-0EA0D90F338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47949" y="3869278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es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D3CAE78A-149C-4D78-A999-3CA77553800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17402" y="3869278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56" name="Text Placeholder 50">
            <a:extLst>
              <a:ext uri="{FF2B5EF4-FFF2-40B4-BE49-F238E27FC236}">
                <a16:creationId xmlns:a16="http://schemas.microsoft.com/office/drawing/2014/main" id="{52DC9096-1959-41C3-AF62-3FAC891A0B0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186854" y="3869278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es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6D5F53D0-407B-4E3F-A46B-5057FF558EA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9590" y="3869278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78715264-55C4-493F-A3AB-75AE955C4C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9590" y="410027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83B05EC0-B2FB-4672-8EC5-3F7E722765B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476488" y="1699979"/>
            <a:ext cx="1482101" cy="342900"/>
          </a:xfrm>
          <a:noFill/>
        </p:spPr>
        <p:txBody>
          <a:bodyPr bIns="36000" anchor="b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D7F28092-7843-4D2C-A905-5E6A3F29524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45941" y="1699979"/>
            <a:ext cx="1482101" cy="342900"/>
          </a:xfrm>
          <a:noFill/>
        </p:spPr>
        <p:txBody>
          <a:bodyPr bIns="36000" anchor="b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8681025E-1703-4447-9506-B4F298F73E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15394" y="1709310"/>
            <a:ext cx="1482101" cy="342900"/>
          </a:xfrm>
          <a:noFill/>
        </p:spPr>
        <p:txBody>
          <a:bodyPr bIns="3600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2D43A2F3-461A-4127-AF24-4957E7F4E1A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84847" y="1709310"/>
            <a:ext cx="1482101" cy="342900"/>
          </a:xfrm>
          <a:noFill/>
        </p:spPr>
        <p:txBody>
          <a:bodyPr bIns="3600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FC1926DC-8872-4902-9B9C-B3C75FA9CE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354299" y="1699979"/>
            <a:ext cx="1482101" cy="342900"/>
          </a:xfrm>
          <a:noFill/>
        </p:spPr>
        <p:txBody>
          <a:bodyPr bIns="36000" anchor="b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47EDF380-994C-4CD7-B074-019CDBAD30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7035" y="1699979"/>
            <a:ext cx="1482101" cy="342900"/>
          </a:xfrm>
          <a:noFill/>
        </p:spPr>
        <p:txBody>
          <a:bodyPr bIns="36000" anchor="b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37" name="Text Placeholder 50">
            <a:extLst>
              <a:ext uri="{FF2B5EF4-FFF2-40B4-BE49-F238E27FC236}">
                <a16:creationId xmlns:a16="http://schemas.microsoft.com/office/drawing/2014/main" id="{B4CD335B-FC6F-4EF1-B944-03AF9C6A06E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 flipV="1">
            <a:off x="3719513" y="3742015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Text Placeholder 50">
            <a:extLst>
              <a:ext uri="{FF2B5EF4-FFF2-40B4-BE49-F238E27FC236}">
                <a16:creationId xmlns:a16="http://schemas.microsoft.com/office/drawing/2014/main" id="{9BE5ACA4-8957-4F33-A432-317FDED7BAB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 flipV="1">
            <a:off x="5688966" y="3742015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FC337C96-B57B-4E4E-97F3-9E36E8B7558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 flipV="1">
            <a:off x="7658419" y="3742015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" name="Text Placeholder 50">
            <a:extLst>
              <a:ext uri="{FF2B5EF4-FFF2-40B4-BE49-F238E27FC236}">
                <a16:creationId xmlns:a16="http://schemas.microsoft.com/office/drawing/2014/main" id="{48A33F85-F43D-4139-B62F-A61987BC213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 flipV="1">
            <a:off x="9627872" y="3742015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C2EFFAED-F9EF-459C-A708-450DE14F9B1F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 flipV="1">
            <a:off x="11597324" y="3742015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0" name="Text Placeholder 50">
            <a:extLst>
              <a:ext uri="{FF2B5EF4-FFF2-40B4-BE49-F238E27FC236}">
                <a16:creationId xmlns:a16="http://schemas.microsoft.com/office/drawing/2014/main" id="{A2563987-58D8-4A2B-9831-50F47FA29D0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 flipV="1">
            <a:off x="1750060" y="3742015"/>
            <a:ext cx="248400" cy="122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489547F-1F3E-4FC2-ACB7-69EBF2BB0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9200" y="359170"/>
            <a:ext cx="9942378" cy="981807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1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Timeline 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A5EEBC52-A1A0-43A1-8D8B-E12D9C041A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9590" y="4551780"/>
            <a:ext cx="1649546" cy="1367154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58E252C7-0FDC-407A-A4E0-8DED3D8EF02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309043" y="4551780"/>
            <a:ext cx="1649546" cy="1367154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78122503-5472-453E-BE81-AE3747BDE33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278496" y="4551780"/>
            <a:ext cx="1649546" cy="1367154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6EE809FD-311C-40EC-8F8B-813F2657812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247949" y="4551780"/>
            <a:ext cx="1649546" cy="1367154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16531330-AC86-469B-A06A-FDC6DD2CDF4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17402" y="4551780"/>
            <a:ext cx="1649546" cy="1367154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4A573191-BDF4-484F-8946-1D758099C2D1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186854" y="4551780"/>
            <a:ext cx="1649546" cy="1367154"/>
          </a:xfrm>
        </p:spPr>
        <p:txBody>
          <a:bodyPr/>
          <a:lstStyle>
            <a:lvl1pPr algn="l">
              <a:defRPr sz="12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0B04E8FD-9C12-4063-8597-92A3C5F48A2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186854" y="2170530"/>
            <a:ext cx="1649546" cy="1367154"/>
          </a:xfrm>
        </p:spPr>
        <p:txBody>
          <a:bodyPr/>
          <a:lstStyle>
            <a:lvl1pPr algn="r">
              <a:defRPr sz="1200"/>
            </a:lvl1pPr>
            <a:lvl2pPr algn="r">
              <a:defRPr sz="1200"/>
            </a:lvl2pPr>
            <a:lvl3pPr marL="171450" indent="-171450" algn="r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BD6894B9-3F1D-427C-9FBF-A14871CCD360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217402" y="2170530"/>
            <a:ext cx="1649546" cy="1367154"/>
          </a:xfrm>
        </p:spPr>
        <p:txBody>
          <a:bodyPr/>
          <a:lstStyle>
            <a:lvl1pPr algn="r">
              <a:defRPr sz="1200"/>
            </a:lvl1pPr>
            <a:lvl2pPr algn="r">
              <a:defRPr sz="1200"/>
            </a:lvl2pPr>
            <a:lvl3pPr marL="171450" indent="-171450" algn="r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AF59BE11-7F26-4FAB-B01A-FB44A7C1D19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47949" y="2170530"/>
            <a:ext cx="1649546" cy="1367154"/>
          </a:xfrm>
        </p:spPr>
        <p:txBody>
          <a:bodyPr/>
          <a:lstStyle>
            <a:lvl1pPr algn="r">
              <a:defRPr sz="1200"/>
            </a:lvl1pPr>
            <a:lvl2pPr algn="r">
              <a:defRPr sz="1200"/>
            </a:lvl2pPr>
            <a:lvl3pPr marL="171450" indent="-171450" algn="r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41E4DB98-5A28-432F-B404-31A7FBEDE22F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278496" y="2170530"/>
            <a:ext cx="1649546" cy="1367154"/>
          </a:xfrm>
        </p:spPr>
        <p:txBody>
          <a:bodyPr/>
          <a:lstStyle>
            <a:lvl1pPr algn="r">
              <a:defRPr sz="1200"/>
            </a:lvl1pPr>
            <a:lvl2pPr algn="r">
              <a:defRPr sz="1200"/>
            </a:lvl2pPr>
            <a:lvl3pPr marL="171450" indent="-171450" algn="r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3A239BB6-AB9C-43E6-9FE7-16F16BEFC61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309043" y="2170530"/>
            <a:ext cx="1649546" cy="1367154"/>
          </a:xfrm>
        </p:spPr>
        <p:txBody>
          <a:bodyPr/>
          <a:lstStyle>
            <a:lvl1pPr algn="r">
              <a:defRPr sz="1200"/>
            </a:lvl1pPr>
            <a:lvl2pPr algn="r">
              <a:defRPr sz="1200"/>
            </a:lvl2pPr>
            <a:lvl3pPr marL="171450" indent="-171450" algn="r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5331E2B4-8D2A-4C99-B904-3025EF6527EE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39590" y="2170530"/>
            <a:ext cx="1649546" cy="1367154"/>
          </a:xfrm>
        </p:spPr>
        <p:txBody>
          <a:bodyPr/>
          <a:lstStyle>
            <a:lvl1pPr algn="r">
              <a:defRPr sz="1200"/>
            </a:lvl1pPr>
            <a:lvl2pPr algn="r">
              <a:defRPr sz="1200"/>
            </a:lvl2pPr>
            <a:lvl3pPr marL="171450" indent="-171450" algn="r">
              <a:spcBef>
                <a:spcPts val="0"/>
              </a:spcBef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</p:spTree>
    <p:extLst>
      <p:ext uri="{BB962C8B-B14F-4D97-AF65-F5344CB8AC3E}">
        <p14:creationId xmlns:p14="http://schemas.microsoft.com/office/powerpoint/2010/main" val="56240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8" y="1376363"/>
            <a:ext cx="11502145" cy="981807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1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BHP Kickoff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4962" y="2743200"/>
            <a:ext cx="11506201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AU"/>
              <a:t>Click to add text or click icon to insert object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8DAF-A761-44C6-B914-97E5823C1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30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9" y="2938097"/>
            <a:ext cx="5396620" cy="981807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1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BHP Kickoff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6000" y="342900"/>
            <a:ext cx="5745163" cy="58229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AU"/>
              <a:t>Click to add text or click icon to insert object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8DAF-A761-44C6-B914-97E5823C1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605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8" y="1376363"/>
            <a:ext cx="11502145" cy="981807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1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BHP Kickoff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4963" y="2743200"/>
            <a:ext cx="5400676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AU"/>
              <a:t>Click to add text or click icon to insert object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8DAF-A761-44C6-B914-97E5823C1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B958E40-BC2B-4635-9C1C-6AEB1A5BDE9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45478" y="2743200"/>
            <a:ext cx="5400676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AU"/>
              <a:t>Click to add text or click icon to insert object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5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8" y="1376363"/>
            <a:ext cx="11502145" cy="981807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1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BHP Kickoff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4963" y="2743200"/>
            <a:ext cx="3528000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8DAF-A761-44C6-B914-97E5823C1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2CF5DF-1E15-46FF-B75A-05BCE724DC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25145" y="2743200"/>
            <a:ext cx="3528000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CB8145D-2370-41AD-872E-03843295907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15326" y="2743200"/>
            <a:ext cx="3528000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8" y="1376363"/>
            <a:ext cx="11502145" cy="981807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1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BHP Kickoff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4963" y="2743200"/>
            <a:ext cx="2592000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8DAF-A761-44C6-B914-97E5823C1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2CF5DF-1E15-46FF-B75A-05BCE724DC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06816" y="2743200"/>
            <a:ext cx="2592000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CB8145D-2370-41AD-872E-03843295907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78669" y="2743200"/>
            <a:ext cx="2592000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202D26E-0407-403A-B828-CB01FD99606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250523" y="2743200"/>
            <a:ext cx="2592000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9" y="1376363"/>
            <a:ext cx="5396619" cy="981807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1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4963" y="3429000"/>
            <a:ext cx="5400676" cy="27368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33AB8-5351-4B39-925C-422BF73244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052B73B-F491-44B1-8CBE-97644818F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a picture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BHP Kickoff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15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9" y="3775074"/>
            <a:ext cx="5396619" cy="981807"/>
          </a:xfrm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1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48878" y="3775074"/>
            <a:ext cx="5400676" cy="2390775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add text or click icon to insert object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33AB8-5351-4B39-925C-422BF73244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052B73B-F491-44B1-8CBE-97644818F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"/>
            <a:ext cx="12192000" cy="3429000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a picture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BHP Kickoff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7ACC76B-9869-48F7-BD0D-4F34D2D2C61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2878" y="5141913"/>
            <a:ext cx="5400676" cy="1023936"/>
          </a:xfrm>
        </p:spPr>
        <p:txBody>
          <a:bodyPr/>
          <a:lstStyle>
            <a:lvl1pPr>
              <a:defRPr b="0">
                <a:latin typeface="+mn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8DDCC-D993-4E07-A692-C96375B1F4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0986" y="353097"/>
            <a:ext cx="446400" cy="6696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20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CB3065E-0896-4514-8C76-414215BF86EB}"/>
              </a:ext>
            </a:extLst>
          </p:cNvPr>
          <p:cNvSpPr/>
          <p:nvPr userDrawn="1"/>
        </p:nvSpPr>
        <p:spPr>
          <a:xfrm>
            <a:off x="4065588" y="0"/>
            <a:ext cx="4060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C4F1A8-D9DB-46AF-ADA6-5829B22FBB19}"/>
              </a:ext>
            </a:extLst>
          </p:cNvPr>
          <p:cNvSpPr/>
          <p:nvPr userDrawn="1"/>
        </p:nvSpPr>
        <p:spPr>
          <a:xfrm>
            <a:off x="8131175" y="0"/>
            <a:ext cx="4060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E00E0B-685F-4082-86B5-539F07E90220}"/>
              </a:ext>
            </a:extLst>
          </p:cNvPr>
          <p:cNvSpPr/>
          <p:nvPr userDrawn="1"/>
        </p:nvSpPr>
        <p:spPr>
          <a:xfrm>
            <a:off x="0" y="0"/>
            <a:ext cx="4060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4EB526FC-F267-4287-B4CC-EAD387B87D5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4060825" cy="3429000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a picture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38205FDE-0D48-4E34-957D-780901A408C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065587" y="3429000"/>
            <a:ext cx="4060825" cy="3429000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a picture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7A670F19-861D-44EE-AE6F-829FF05A546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31175" y="0"/>
            <a:ext cx="4060825" cy="3429000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a picture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3" y="5319713"/>
            <a:ext cx="3060700" cy="1023936"/>
          </a:xfrm>
        </p:spPr>
        <p:txBody>
          <a:bodyPr>
            <a:noAutofit/>
          </a:bodyPr>
          <a:lstStyle>
            <a:lvl1pPr algn="ctr">
              <a:defRPr b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5F8C1B65-B895-4F75-83B1-C5387F170BF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31238" y="5319713"/>
            <a:ext cx="3060700" cy="1023936"/>
          </a:xfrm>
        </p:spPr>
        <p:txBody>
          <a:bodyPr>
            <a:noAutofit/>
          </a:bodyPr>
          <a:lstStyle>
            <a:lvl1pPr algn="ctr">
              <a:defRPr b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1BA66062-5591-4674-B834-B7A017363A5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565650" y="1886745"/>
            <a:ext cx="3060700" cy="1023936"/>
          </a:xfrm>
        </p:spPr>
        <p:txBody>
          <a:bodyPr>
            <a:noAutofit/>
          </a:bodyPr>
          <a:lstStyle>
            <a:lvl1pPr algn="ctr">
              <a:defRPr b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A7AFD38-AF01-4CAA-AB0F-E2691317FF9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0986" y="353097"/>
            <a:ext cx="446400" cy="6696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801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c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3CB2C6A-55FE-4E8D-B86E-AA330880A08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3087688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a picture and </a:t>
            </a:r>
            <a:br>
              <a:rPr lang="en-US" dirty="0"/>
            </a:br>
            <a:r>
              <a:rPr lang="en-US" dirty="0"/>
              <a:t>then ‘send to back’ to add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09E4DD-632A-4683-945E-1369C9EA33D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395663" y="4806951"/>
            <a:ext cx="2339975" cy="1366838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CED1013-67A3-43D1-B697-B984C139C3C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91663" y="4806951"/>
            <a:ext cx="2339975" cy="1366838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90073F25-F62C-49BA-90CA-6E1BF5B852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0363" y="4806951"/>
            <a:ext cx="2339975" cy="1366838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E7A8DB2-9375-4FA9-BFFD-5B7F5C350F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447895" y="4806951"/>
            <a:ext cx="2339975" cy="1366838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58C9D5A-4140-4743-BF74-B377B77640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9" y="1376363"/>
            <a:ext cx="5396620" cy="981807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2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83F3137-14F6-462F-A566-A45477D79A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0986" y="353097"/>
            <a:ext cx="446400" cy="6696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7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F7F9-3D99-4C11-903E-BD7D2E5F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54FE8-6EBE-4438-8D80-FC14EE32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8B63D-581A-46A5-BA12-C8C0C4E2A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5B06A-4192-4786-AD70-F8CBDECD1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7D536-1BCC-4CBF-8F82-2E0E59DEC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CE287-5FF9-4DE0-A1E5-9043ADCC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910-0C26-4A53-A654-2AF1574D959A}" type="datetimeFigureOut">
              <a:rPr lang="en-IO" smtClean="0"/>
              <a:t>10/7/21</a:t>
            </a:fld>
            <a:endParaRPr lang="en-IO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E6E8A-3F48-4CC7-BA84-AB1BD5A5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BB687-CECF-4792-B139-AB9C05F6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A08-A192-4B3F-99C2-81CF445909B8}" type="slidenum">
              <a:rPr lang="en-IO" smtClean="0"/>
              <a:t>‹#›</a:t>
            </a:fld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42388246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_Keyline Image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0504E5-66A4-41D6-8CB7-58723F4BB2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5141914"/>
            <a:ext cx="9634538" cy="1716086"/>
          </a:xfrm>
          <a:ln w="15875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CF1DA9C-A90D-4E43-843B-AA39CE922C1F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4" y="346074"/>
            <a:ext cx="1396800" cy="991655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A5D7B49-95DA-43CF-A243-CA695B6A9D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26601" y="-1"/>
            <a:ext cx="2565400" cy="5149335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4343714"/>
            <a:ext cx="7110894" cy="691835"/>
          </a:xfrm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2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C4A05D-A203-4486-9E61-29AC627DD4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click the icon to add an image</a:t>
            </a:r>
            <a:br>
              <a:rPr lang="en-US" dirty="0"/>
            </a:br>
            <a:r>
              <a:rPr lang="en-US" dirty="0"/>
              <a:t>and then send to back before adding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 this layout when your image is DARK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9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slide_Keyline Image_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C4A05D-A203-4486-9E61-29AC627DD4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click the icon to add an image </a:t>
            </a:r>
            <a:br>
              <a:rPr lang="en-US" dirty="0"/>
            </a:br>
            <a:r>
              <a:rPr lang="en-US" dirty="0"/>
              <a:t>and then send to back before adding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 this layout when your image is LIGHT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0504E5-66A4-41D6-8CB7-58723F4BB2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5141914"/>
            <a:ext cx="9634538" cy="1716086"/>
          </a:xfrm>
          <a:ln w="15875">
            <a:solidFill>
              <a:schemeClr val="tx2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A5D7B49-95DA-43CF-A243-CA695B6A9D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26601" y="-1"/>
            <a:ext cx="2565400" cy="5149335"/>
          </a:xfrm>
          <a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4356414"/>
            <a:ext cx="7110894" cy="691835"/>
          </a:xfrm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1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Thank you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FC53213-4708-4E22-BD6A-096629EC633E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2" y="346074"/>
            <a:ext cx="1396800" cy="991655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91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_block colou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0504E5-66A4-41D6-8CB7-58723F4BB2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1" y="4464050"/>
            <a:ext cx="9968009" cy="2393949"/>
          </a:xfrm>
          <a:solidFill>
            <a:schemeClr val="accent1"/>
          </a:solidFill>
          <a:ln w="12700">
            <a:noFill/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A5D7B49-95DA-43CF-A243-CA695B6A9D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68009" y="0"/>
            <a:ext cx="2223991" cy="446405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3642040"/>
            <a:ext cx="7110894" cy="691835"/>
          </a:xfrm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1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Thank you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9C39B05F-D10D-47F6-8B4A-DB72CD552D8E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2" y="346074"/>
            <a:ext cx="1396800" cy="991655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14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 Dark Ho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>
            <a:extLst>
              <a:ext uri="{FF2B5EF4-FFF2-40B4-BE49-F238E27FC236}">
                <a16:creationId xmlns:a16="http://schemas.microsoft.com/office/drawing/2014/main" id="{D0E313B1-D56C-4837-B20A-AFB343A4A5B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511800" y="2411601"/>
            <a:ext cx="1371600" cy="2053848"/>
            <a:chOff x="3454" y="1580"/>
            <a:chExt cx="774" cy="1159"/>
          </a:xfrm>
          <a:solidFill>
            <a:schemeClr val="bg1"/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00BDACEC-8E59-4C01-AD74-DA5A82577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54" y="2353"/>
              <a:ext cx="387" cy="3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7C91E58-301D-4578-BC24-564675839B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1" y="1580"/>
              <a:ext cx="387" cy="773"/>
            </a:xfrm>
            <a:custGeom>
              <a:avLst/>
              <a:gdLst>
                <a:gd name="T0" fmla="*/ 0 w 333"/>
                <a:gd name="T1" fmla="*/ 0 h 667"/>
                <a:gd name="T2" fmla="*/ 0 w 333"/>
                <a:gd name="T3" fmla="*/ 667 h 667"/>
                <a:gd name="T4" fmla="*/ 333 w 333"/>
                <a:gd name="T5" fmla="*/ 333 h 667"/>
                <a:gd name="T6" fmla="*/ 0 w 333"/>
                <a:gd name="T7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3" h="667">
                  <a:moveTo>
                    <a:pt x="0" y="0"/>
                  </a:moveTo>
                  <a:cubicBezTo>
                    <a:pt x="0" y="667"/>
                    <a:pt x="0" y="667"/>
                    <a:pt x="0" y="667"/>
                  </a:cubicBezTo>
                  <a:cubicBezTo>
                    <a:pt x="184" y="667"/>
                    <a:pt x="333" y="517"/>
                    <a:pt x="333" y="333"/>
                  </a:cubicBezTo>
                  <a:cubicBezTo>
                    <a:pt x="333" y="149"/>
                    <a:pt x="18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878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Dark Ho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3169E45E-18E4-4CD5-AD23-FFA10FBD974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92334" y="2240286"/>
            <a:ext cx="2894520" cy="2055600"/>
          </a:xfrm>
          <a:custGeom>
            <a:avLst/>
            <a:gdLst>
              <a:gd name="T0" fmla="*/ 1752 w 2002"/>
              <a:gd name="T1" fmla="*/ 1352 h 1422"/>
              <a:gd name="T2" fmla="*/ 1298 w 2002"/>
              <a:gd name="T3" fmla="*/ 1352 h 1422"/>
              <a:gd name="T4" fmla="*/ 1416 w 2002"/>
              <a:gd name="T5" fmla="*/ 1186 h 1422"/>
              <a:gd name="T6" fmla="*/ 1404 w 2002"/>
              <a:gd name="T7" fmla="*/ 1135 h 1422"/>
              <a:gd name="T8" fmla="*/ 899 w 2002"/>
              <a:gd name="T9" fmla="*/ 1104 h 1422"/>
              <a:gd name="T10" fmla="*/ 856 w 2002"/>
              <a:gd name="T11" fmla="*/ 1104 h 1422"/>
              <a:gd name="T12" fmla="*/ 856 w 2002"/>
              <a:gd name="T13" fmla="*/ 1352 h 1422"/>
              <a:gd name="T14" fmla="*/ 899 w 2002"/>
              <a:gd name="T15" fmla="*/ 1061 h 1422"/>
              <a:gd name="T16" fmla="*/ 0 w 2002"/>
              <a:gd name="T17" fmla="*/ 648 h 1422"/>
              <a:gd name="T18" fmla="*/ 324 w 2002"/>
              <a:gd name="T19" fmla="*/ 648 h 1422"/>
              <a:gd name="T20" fmla="*/ 984 w 2002"/>
              <a:gd name="T21" fmla="*/ 679 h 1422"/>
              <a:gd name="T22" fmla="*/ 841 w 2002"/>
              <a:gd name="T23" fmla="*/ 970 h 1422"/>
              <a:gd name="T24" fmla="*/ 1001 w 2002"/>
              <a:gd name="T25" fmla="*/ 840 h 1422"/>
              <a:gd name="T26" fmla="*/ 1130 w 2002"/>
              <a:gd name="T27" fmla="*/ 779 h 1422"/>
              <a:gd name="T28" fmla="*/ 1158 w 2002"/>
              <a:gd name="T29" fmla="*/ 905 h 1422"/>
              <a:gd name="T30" fmla="*/ 1058 w 2002"/>
              <a:gd name="T31" fmla="*/ 934 h 1422"/>
              <a:gd name="T32" fmla="*/ 1193 w 2002"/>
              <a:gd name="T33" fmla="*/ 1135 h 1422"/>
              <a:gd name="T34" fmla="*/ 1108 w 2002"/>
              <a:gd name="T35" fmla="*/ 1135 h 1422"/>
              <a:gd name="T36" fmla="*/ 1193 w 2002"/>
              <a:gd name="T37" fmla="*/ 1326 h 1422"/>
              <a:gd name="T38" fmla="*/ 1193 w 2002"/>
              <a:gd name="T39" fmla="*/ 1135 h 1422"/>
              <a:gd name="T40" fmla="*/ 1199 w 2002"/>
              <a:gd name="T41" fmla="*/ 680 h 1422"/>
              <a:gd name="T42" fmla="*/ 1427 w 2002"/>
              <a:gd name="T43" fmla="*/ 814 h 1422"/>
              <a:gd name="T44" fmla="*/ 1385 w 2002"/>
              <a:gd name="T45" fmla="*/ 750 h 1422"/>
              <a:gd name="T46" fmla="*/ 1430 w 2002"/>
              <a:gd name="T47" fmla="*/ 911 h 1422"/>
              <a:gd name="T48" fmla="*/ 1292 w 2002"/>
              <a:gd name="T49" fmla="*/ 903 h 1422"/>
              <a:gd name="T50" fmla="*/ 1401 w 2002"/>
              <a:gd name="T51" fmla="*/ 841 h 1422"/>
              <a:gd name="T52" fmla="*/ 1620 w 2002"/>
              <a:gd name="T53" fmla="*/ 790 h 1422"/>
              <a:gd name="T54" fmla="*/ 1528 w 2002"/>
              <a:gd name="T55" fmla="*/ 697 h 1422"/>
              <a:gd name="T56" fmla="*/ 1528 w 2002"/>
              <a:gd name="T57" fmla="*/ 790 h 1422"/>
              <a:gd name="T58" fmla="*/ 1620 w 2002"/>
              <a:gd name="T59" fmla="*/ 931 h 1422"/>
              <a:gd name="T60" fmla="*/ 1614 w 2002"/>
              <a:gd name="T61" fmla="*/ 1244 h 1422"/>
              <a:gd name="T62" fmla="*/ 1614 w 2002"/>
              <a:gd name="T63" fmla="*/ 1244 h 1422"/>
              <a:gd name="T64" fmla="*/ 1510 w 2002"/>
              <a:gd name="T65" fmla="*/ 1136 h 1422"/>
              <a:gd name="T66" fmla="*/ 1510 w 2002"/>
              <a:gd name="T67" fmla="*/ 1327 h 1422"/>
              <a:gd name="T68" fmla="*/ 1787 w 2002"/>
              <a:gd name="T69" fmla="*/ 804 h 1422"/>
              <a:gd name="T70" fmla="*/ 1717 w 2002"/>
              <a:gd name="T71" fmla="*/ 788 h 1422"/>
              <a:gd name="T72" fmla="*/ 1718 w 2002"/>
              <a:gd name="T73" fmla="*/ 970 h 1422"/>
              <a:gd name="T74" fmla="*/ 1840 w 2002"/>
              <a:gd name="T75" fmla="*/ 1221 h 1422"/>
              <a:gd name="T76" fmla="*/ 1790 w 2002"/>
              <a:gd name="T77" fmla="*/ 1242 h 1422"/>
              <a:gd name="T78" fmla="*/ 1949 w 2002"/>
              <a:gd name="T79" fmla="*/ 1285 h 1422"/>
              <a:gd name="T80" fmla="*/ 2000 w 2002"/>
              <a:gd name="T81" fmla="*/ 1258 h 1422"/>
              <a:gd name="T82" fmla="*/ 1790 w 2002"/>
              <a:gd name="T83" fmla="*/ 1242 h 1422"/>
              <a:gd name="T84" fmla="*/ 1946 w 2002"/>
              <a:gd name="T85" fmla="*/ 869 h 1422"/>
              <a:gd name="T86" fmla="*/ 1994 w 2002"/>
              <a:gd name="T87" fmla="*/ 860 h 1422"/>
              <a:gd name="T88" fmla="*/ 1810 w 2002"/>
              <a:gd name="T89" fmla="*/ 822 h 1422"/>
              <a:gd name="T90" fmla="*/ 1901 w 2002"/>
              <a:gd name="T91" fmla="*/ 785 h 1422"/>
              <a:gd name="T92" fmla="*/ 1881 w 2002"/>
              <a:gd name="T93" fmla="*/ 975 h 1422"/>
              <a:gd name="T94" fmla="*/ 1954 w 2002"/>
              <a:gd name="T95" fmla="*/ 97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2" h="1422">
                <a:moveTo>
                  <a:pt x="1752" y="1061"/>
                </a:moveTo>
                <a:cubicBezTo>
                  <a:pt x="1702" y="1061"/>
                  <a:pt x="1702" y="1061"/>
                  <a:pt x="1702" y="1061"/>
                </a:cubicBezTo>
                <a:cubicBezTo>
                  <a:pt x="1702" y="1352"/>
                  <a:pt x="1702" y="1352"/>
                  <a:pt x="1702" y="1352"/>
                </a:cubicBezTo>
                <a:cubicBezTo>
                  <a:pt x="1752" y="1352"/>
                  <a:pt x="1752" y="1352"/>
                  <a:pt x="1752" y="1352"/>
                </a:cubicBezTo>
                <a:lnTo>
                  <a:pt x="1752" y="1061"/>
                </a:lnTo>
                <a:close/>
                <a:moveTo>
                  <a:pt x="1347" y="1136"/>
                </a:moveTo>
                <a:cubicBezTo>
                  <a:pt x="1298" y="1136"/>
                  <a:pt x="1298" y="1136"/>
                  <a:pt x="1298" y="1136"/>
                </a:cubicBezTo>
                <a:cubicBezTo>
                  <a:pt x="1298" y="1352"/>
                  <a:pt x="1298" y="1352"/>
                  <a:pt x="1298" y="1352"/>
                </a:cubicBezTo>
                <a:cubicBezTo>
                  <a:pt x="1348" y="1352"/>
                  <a:pt x="1348" y="1352"/>
                  <a:pt x="1348" y="1352"/>
                </a:cubicBezTo>
                <a:cubicBezTo>
                  <a:pt x="1348" y="1239"/>
                  <a:pt x="1348" y="1239"/>
                  <a:pt x="1348" y="1239"/>
                </a:cubicBezTo>
                <a:cubicBezTo>
                  <a:pt x="1348" y="1200"/>
                  <a:pt x="1361" y="1185"/>
                  <a:pt x="1394" y="1185"/>
                </a:cubicBezTo>
                <a:cubicBezTo>
                  <a:pt x="1401" y="1185"/>
                  <a:pt x="1408" y="1185"/>
                  <a:pt x="1416" y="1186"/>
                </a:cubicBezTo>
                <a:cubicBezTo>
                  <a:pt x="1418" y="1186"/>
                  <a:pt x="1418" y="1186"/>
                  <a:pt x="1418" y="1186"/>
                </a:cubicBezTo>
                <a:cubicBezTo>
                  <a:pt x="1418" y="1136"/>
                  <a:pt x="1418" y="1136"/>
                  <a:pt x="1418" y="1136"/>
                </a:cubicBezTo>
                <a:cubicBezTo>
                  <a:pt x="1417" y="1136"/>
                  <a:pt x="1417" y="1136"/>
                  <a:pt x="1417" y="1136"/>
                </a:cubicBezTo>
                <a:cubicBezTo>
                  <a:pt x="1413" y="1136"/>
                  <a:pt x="1408" y="1135"/>
                  <a:pt x="1404" y="1135"/>
                </a:cubicBezTo>
                <a:cubicBezTo>
                  <a:pt x="1380" y="1136"/>
                  <a:pt x="1360" y="1148"/>
                  <a:pt x="1347" y="1170"/>
                </a:cubicBezTo>
                <a:lnTo>
                  <a:pt x="1347" y="1136"/>
                </a:lnTo>
                <a:close/>
                <a:moveTo>
                  <a:pt x="856" y="1104"/>
                </a:moveTo>
                <a:cubicBezTo>
                  <a:pt x="899" y="1104"/>
                  <a:pt x="899" y="1104"/>
                  <a:pt x="899" y="1104"/>
                </a:cubicBezTo>
                <a:cubicBezTo>
                  <a:pt x="935" y="1104"/>
                  <a:pt x="968" y="1108"/>
                  <a:pt x="968" y="1153"/>
                </a:cubicBezTo>
                <a:cubicBezTo>
                  <a:pt x="968" y="1191"/>
                  <a:pt x="944" y="1199"/>
                  <a:pt x="902" y="1199"/>
                </a:cubicBezTo>
                <a:cubicBezTo>
                  <a:pt x="856" y="1199"/>
                  <a:pt x="856" y="1199"/>
                  <a:pt x="856" y="1199"/>
                </a:cubicBezTo>
                <a:lnTo>
                  <a:pt x="856" y="1104"/>
                </a:lnTo>
                <a:close/>
                <a:moveTo>
                  <a:pt x="899" y="1061"/>
                </a:moveTo>
                <a:cubicBezTo>
                  <a:pt x="803" y="1061"/>
                  <a:pt x="803" y="1061"/>
                  <a:pt x="803" y="1061"/>
                </a:cubicBezTo>
                <a:cubicBezTo>
                  <a:pt x="803" y="1352"/>
                  <a:pt x="803" y="1352"/>
                  <a:pt x="803" y="1352"/>
                </a:cubicBezTo>
                <a:cubicBezTo>
                  <a:pt x="856" y="1352"/>
                  <a:pt x="856" y="1352"/>
                  <a:pt x="856" y="1352"/>
                </a:cubicBezTo>
                <a:cubicBezTo>
                  <a:pt x="856" y="1243"/>
                  <a:pt x="856" y="1243"/>
                  <a:pt x="856" y="1243"/>
                </a:cubicBezTo>
                <a:cubicBezTo>
                  <a:pt x="900" y="1243"/>
                  <a:pt x="900" y="1243"/>
                  <a:pt x="900" y="1243"/>
                </a:cubicBezTo>
                <a:cubicBezTo>
                  <a:pt x="957" y="1243"/>
                  <a:pt x="1023" y="1232"/>
                  <a:pt x="1023" y="1153"/>
                </a:cubicBezTo>
                <a:cubicBezTo>
                  <a:pt x="1023" y="1072"/>
                  <a:pt x="963" y="1061"/>
                  <a:pt x="899" y="1061"/>
                </a:cubicBezTo>
                <a:moveTo>
                  <a:pt x="0" y="971"/>
                </a:moveTo>
                <a:cubicBezTo>
                  <a:pt x="324" y="971"/>
                  <a:pt x="324" y="971"/>
                  <a:pt x="324" y="971"/>
                </a:cubicBezTo>
                <a:cubicBezTo>
                  <a:pt x="324" y="648"/>
                  <a:pt x="324" y="648"/>
                  <a:pt x="324" y="648"/>
                </a:cubicBezTo>
                <a:cubicBezTo>
                  <a:pt x="0" y="648"/>
                  <a:pt x="0" y="648"/>
                  <a:pt x="0" y="648"/>
                </a:cubicBezTo>
                <a:lnTo>
                  <a:pt x="0" y="971"/>
                </a:lnTo>
                <a:close/>
                <a:moveTo>
                  <a:pt x="647" y="324"/>
                </a:moveTo>
                <a:cubicBezTo>
                  <a:pt x="647" y="145"/>
                  <a:pt x="502" y="0"/>
                  <a:pt x="324" y="0"/>
                </a:cubicBezTo>
                <a:cubicBezTo>
                  <a:pt x="324" y="648"/>
                  <a:pt x="324" y="648"/>
                  <a:pt x="324" y="648"/>
                </a:cubicBezTo>
                <a:cubicBezTo>
                  <a:pt x="502" y="648"/>
                  <a:pt x="647" y="503"/>
                  <a:pt x="647" y="324"/>
                </a:cubicBezTo>
                <a:moveTo>
                  <a:pt x="894" y="724"/>
                </a:moveTo>
                <a:cubicBezTo>
                  <a:pt x="984" y="724"/>
                  <a:pt x="984" y="724"/>
                  <a:pt x="984" y="724"/>
                </a:cubicBezTo>
                <a:cubicBezTo>
                  <a:pt x="984" y="679"/>
                  <a:pt x="984" y="679"/>
                  <a:pt x="984" y="679"/>
                </a:cubicBezTo>
                <a:cubicBezTo>
                  <a:pt x="750" y="679"/>
                  <a:pt x="750" y="679"/>
                  <a:pt x="750" y="679"/>
                </a:cubicBezTo>
                <a:cubicBezTo>
                  <a:pt x="750" y="724"/>
                  <a:pt x="750" y="724"/>
                  <a:pt x="750" y="724"/>
                </a:cubicBezTo>
                <a:cubicBezTo>
                  <a:pt x="841" y="724"/>
                  <a:pt x="841" y="724"/>
                  <a:pt x="841" y="724"/>
                </a:cubicBezTo>
                <a:cubicBezTo>
                  <a:pt x="841" y="970"/>
                  <a:pt x="841" y="970"/>
                  <a:pt x="841" y="970"/>
                </a:cubicBezTo>
                <a:cubicBezTo>
                  <a:pt x="894" y="970"/>
                  <a:pt x="894" y="970"/>
                  <a:pt x="894" y="970"/>
                </a:cubicBezTo>
                <a:lnTo>
                  <a:pt x="894" y="724"/>
                </a:lnTo>
                <a:close/>
                <a:moveTo>
                  <a:pt x="1110" y="840"/>
                </a:moveTo>
                <a:cubicBezTo>
                  <a:pt x="1001" y="840"/>
                  <a:pt x="1001" y="840"/>
                  <a:pt x="1001" y="840"/>
                </a:cubicBezTo>
                <a:cubicBezTo>
                  <a:pt x="1006" y="802"/>
                  <a:pt x="1034" y="789"/>
                  <a:pt x="1057" y="789"/>
                </a:cubicBezTo>
                <a:cubicBezTo>
                  <a:pt x="1082" y="789"/>
                  <a:pt x="1108" y="806"/>
                  <a:pt x="1110" y="840"/>
                </a:cubicBezTo>
                <a:moveTo>
                  <a:pt x="1161" y="876"/>
                </a:moveTo>
                <a:cubicBezTo>
                  <a:pt x="1163" y="837"/>
                  <a:pt x="1152" y="802"/>
                  <a:pt x="1130" y="779"/>
                </a:cubicBezTo>
                <a:cubicBezTo>
                  <a:pt x="1111" y="759"/>
                  <a:pt x="1086" y="749"/>
                  <a:pt x="1057" y="749"/>
                </a:cubicBezTo>
                <a:cubicBezTo>
                  <a:pt x="995" y="749"/>
                  <a:pt x="951" y="796"/>
                  <a:pt x="951" y="860"/>
                </a:cubicBezTo>
                <a:cubicBezTo>
                  <a:pt x="951" y="928"/>
                  <a:pt x="995" y="975"/>
                  <a:pt x="1060" y="975"/>
                </a:cubicBezTo>
                <a:cubicBezTo>
                  <a:pt x="1117" y="975"/>
                  <a:pt x="1149" y="938"/>
                  <a:pt x="1158" y="905"/>
                </a:cubicBezTo>
                <a:cubicBezTo>
                  <a:pt x="1159" y="904"/>
                  <a:pt x="1159" y="904"/>
                  <a:pt x="1159" y="904"/>
                </a:cubicBezTo>
                <a:cubicBezTo>
                  <a:pt x="1110" y="904"/>
                  <a:pt x="1110" y="904"/>
                  <a:pt x="1110" y="904"/>
                </a:cubicBezTo>
                <a:cubicBezTo>
                  <a:pt x="1109" y="904"/>
                  <a:pt x="1109" y="904"/>
                  <a:pt x="1109" y="904"/>
                </a:cubicBezTo>
                <a:cubicBezTo>
                  <a:pt x="1101" y="923"/>
                  <a:pt x="1083" y="934"/>
                  <a:pt x="1058" y="934"/>
                </a:cubicBezTo>
                <a:cubicBezTo>
                  <a:pt x="1023" y="934"/>
                  <a:pt x="1004" y="904"/>
                  <a:pt x="1001" y="877"/>
                </a:cubicBezTo>
                <a:cubicBezTo>
                  <a:pt x="1160" y="877"/>
                  <a:pt x="1160" y="877"/>
                  <a:pt x="1160" y="877"/>
                </a:cubicBezTo>
                <a:lnTo>
                  <a:pt x="1161" y="876"/>
                </a:lnTo>
                <a:close/>
                <a:moveTo>
                  <a:pt x="1193" y="1135"/>
                </a:moveTo>
                <a:cubicBezTo>
                  <a:pt x="1193" y="1251"/>
                  <a:pt x="1193" y="1251"/>
                  <a:pt x="1193" y="1251"/>
                </a:cubicBezTo>
                <a:cubicBezTo>
                  <a:pt x="1193" y="1294"/>
                  <a:pt x="1177" y="1316"/>
                  <a:pt x="1146" y="1316"/>
                </a:cubicBezTo>
                <a:cubicBezTo>
                  <a:pt x="1111" y="1316"/>
                  <a:pt x="1108" y="1287"/>
                  <a:pt x="1108" y="1260"/>
                </a:cubicBezTo>
                <a:cubicBezTo>
                  <a:pt x="1108" y="1135"/>
                  <a:pt x="1108" y="1135"/>
                  <a:pt x="1108" y="1135"/>
                </a:cubicBezTo>
                <a:cubicBezTo>
                  <a:pt x="1058" y="1135"/>
                  <a:pt x="1058" y="1135"/>
                  <a:pt x="1058" y="1135"/>
                </a:cubicBezTo>
                <a:cubicBezTo>
                  <a:pt x="1058" y="1271"/>
                  <a:pt x="1058" y="1271"/>
                  <a:pt x="1058" y="1271"/>
                </a:cubicBezTo>
                <a:cubicBezTo>
                  <a:pt x="1058" y="1327"/>
                  <a:pt x="1083" y="1357"/>
                  <a:pt x="1131" y="1357"/>
                </a:cubicBezTo>
                <a:cubicBezTo>
                  <a:pt x="1159" y="1357"/>
                  <a:pt x="1180" y="1346"/>
                  <a:pt x="1193" y="1326"/>
                </a:cubicBezTo>
                <a:cubicBezTo>
                  <a:pt x="1193" y="1352"/>
                  <a:pt x="1193" y="1352"/>
                  <a:pt x="1193" y="1352"/>
                </a:cubicBezTo>
                <a:cubicBezTo>
                  <a:pt x="1243" y="1352"/>
                  <a:pt x="1243" y="1352"/>
                  <a:pt x="1243" y="1352"/>
                </a:cubicBezTo>
                <a:cubicBezTo>
                  <a:pt x="1243" y="1135"/>
                  <a:pt x="1243" y="1135"/>
                  <a:pt x="1243" y="1135"/>
                </a:cubicBezTo>
                <a:lnTo>
                  <a:pt x="1193" y="1135"/>
                </a:lnTo>
                <a:close/>
                <a:moveTo>
                  <a:pt x="1199" y="970"/>
                </a:moveTo>
                <a:cubicBezTo>
                  <a:pt x="1249" y="970"/>
                  <a:pt x="1249" y="970"/>
                  <a:pt x="1249" y="970"/>
                </a:cubicBezTo>
                <a:cubicBezTo>
                  <a:pt x="1249" y="680"/>
                  <a:pt x="1249" y="680"/>
                  <a:pt x="1249" y="680"/>
                </a:cubicBezTo>
                <a:cubicBezTo>
                  <a:pt x="1199" y="680"/>
                  <a:pt x="1199" y="680"/>
                  <a:pt x="1199" y="680"/>
                </a:cubicBezTo>
                <a:lnTo>
                  <a:pt x="1199" y="970"/>
                </a:lnTo>
                <a:close/>
                <a:moveTo>
                  <a:pt x="1343" y="810"/>
                </a:moveTo>
                <a:cubicBezTo>
                  <a:pt x="1343" y="797"/>
                  <a:pt x="1363" y="788"/>
                  <a:pt x="1382" y="788"/>
                </a:cubicBezTo>
                <a:cubicBezTo>
                  <a:pt x="1407" y="788"/>
                  <a:pt x="1423" y="797"/>
                  <a:pt x="1427" y="814"/>
                </a:cubicBezTo>
                <a:cubicBezTo>
                  <a:pt x="1428" y="815"/>
                  <a:pt x="1428" y="815"/>
                  <a:pt x="1428" y="815"/>
                </a:cubicBezTo>
                <a:cubicBezTo>
                  <a:pt x="1475" y="815"/>
                  <a:pt x="1475" y="815"/>
                  <a:pt x="1475" y="815"/>
                </a:cubicBezTo>
                <a:cubicBezTo>
                  <a:pt x="1474" y="814"/>
                  <a:pt x="1474" y="814"/>
                  <a:pt x="1474" y="814"/>
                </a:cubicBezTo>
                <a:cubicBezTo>
                  <a:pt x="1465" y="766"/>
                  <a:pt x="1422" y="750"/>
                  <a:pt x="1385" y="750"/>
                </a:cubicBezTo>
                <a:cubicBezTo>
                  <a:pt x="1334" y="750"/>
                  <a:pt x="1296" y="777"/>
                  <a:pt x="1296" y="813"/>
                </a:cubicBezTo>
                <a:cubicBezTo>
                  <a:pt x="1296" y="847"/>
                  <a:pt x="1318" y="868"/>
                  <a:pt x="1362" y="876"/>
                </a:cubicBezTo>
                <a:cubicBezTo>
                  <a:pt x="1394" y="883"/>
                  <a:pt x="1394" y="883"/>
                  <a:pt x="1394" y="883"/>
                </a:cubicBezTo>
                <a:cubicBezTo>
                  <a:pt x="1418" y="887"/>
                  <a:pt x="1430" y="896"/>
                  <a:pt x="1430" y="911"/>
                </a:cubicBezTo>
                <a:cubicBezTo>
                  <a:pt x="1430" y="927"/>
                  <a:pt x="1413" y="938"/>
                  <a:pt x="1388" y="938"/>
                </a:cubicBezTo>
                <a:cubicBezTo>
                  <a:pt x="1362" y="938"/>
                  <a:pt x="1346" y="926"/>
                  <a:pt x="1341" y="904"/>
                </a:cubicBezTo>
                <a:cubicBezTo>
                  <a:pt x="1341" y="903"/>
                  <a:pt x="1341" y="903"/>
                  <a:pt x="1341" y="903"/>
                </a:cubicBezTo>
                <a:cubicBezTo>
                  <a:pt x="1292" y="903"/>
                  <a:pt x="1292" y="903"/>
                  <a:pt x="1292" y="903"/>
                </a:cubicBezTo>
                <a:cubicBezTo>
                  <a:pt x="1293" y="904"/>
                  <a:pt x="1293" y="904"/>
                  <a:pt x="1293" y="904"/>
                </a:cubicBezTo>
                <a:cubicBezTo>
                  <a:pt x="1298" y="947"/>
                  <a:pt x="1336" y="976"/>
                  <a:pt x="1386" y="976"/>
                </a:cubicBezTo>
                <a:cubicBezTo>
                  <a:pt x="1431" y="976"/>
                  <a:pt x="1478" y="954"/>
                  <a:pt x="1478" y="905"/>
                </a:cubicBezTo>
                <a:cubicBezTo>
                  <a:pt x="1478" y="864"/>
                  <a:pt x="1447" y="850"/>
                  <a:pt x="1401" y="841"/>
                </a:cubicBezTo>
                <a:cubicBezTo>
                  <a:pt x="1371" y="835"/>
                  <a:pt x="1371" y="835"/>
                  <a:pt x="1371" y="835"/>
                </a:cubicBezTo>
                <a:cubicBezTo>
                  <a:pt x="1352" y="831"/>
                  <a:pt x="1343" y="823"/>
                  <a:pt x="1343" y="810"/>
                </a:cubicBezTo>
                <a:moveTo>
                  <a:pt x="1577" y="790"/>
                </a:moveTo>
                <a:cubicBezTo>
                  <a:pt x="1620" y="790"/>
                  <a:pt x="1620" y="790"/>
                  <a:pt x="1620" y="790"/>
                </a:cubicBezTo>
                <a:cubicBezTo>
                  <a:pt x="1620" y="753"/>
                  <a:pt x="1620" y="753"/>
                  <a:pt x="1620" y="753"/>
                </a:cubicBezTo>
                <a:cubicBezTo>
                  <a:pt x="1577" y="753"/>
                  <a:pt x="1577" y="753"/>
                  <a:pt x="1577" y="753"/>
                </a:cubicBezTo>
                <a:cubicBezTo>
                  <a:pt x="1577" y="697"/>
                  <a:pt x="1577" y="697"/>
                  <a:pt x="1577" y="697"/>
                </a:cubicBezTo>
                <a:cubicBezTo>
                  <a:pt x="1528" y="697"/>
                  <a:pt x="1528" y="697"/>
                  <a:pt x="1528" y="697"/>
                </a:cubicBezTo>
                <a:cubicBezTo>
                  <a:pt x="1528" y="753"/>
                  <a:pt x="1528" y="753"/>
                  <a:pt x="1528" y="753"/>
                </a:cubicBezTo>
                <a:cubicBezTo>
                  <a:pt x="1496" y="753"/>
                  <a:pt x="1496" y="753"/>
                  <a:pt x="1496" y="753"/>
                </a:cubicBezTo>
                <a:cubicBezTo>
                  <a:pt x="1496" y="790"/>
                  <a:pt x="1496" y="790"/>
                  <a:pt x="1496" y="790"/>
                </a:cubicBezTo>
                <a:cubicBezTo>
                  <a:pt x="1528" y="790"/>
                  <a:pt x="1528" y="790"/>
                  <a:pt x="1528" y="790"/>
                </a:cubicBezTo>
                <a:cubicBezTo>
                  <a:pt x="1528" y="912"/>
                  <a:pt x="1528" y="912"/>
                  <a:pt x="1528" y="912"/>
                </a:cubicBezTo>
                <a:cubicBezTo>
                  <a:pt x="1528" y="955"/>
                  <a:pt x="1536" y="970"/>
                  <a:pt x="1584" y="970"/>
                </a:cubicBezTo>
                <a:cubicBezTo>
                  <a:pt x="1620" y="970"/>
                  <a:pt x="1620" y="970"/>
                  <a:pt x="1620" y="970"/>
                </a:cubicBezTo>
                <a:cubicBezTo>
                  <a:pt x="1620" y="931"/>
                  <a:pt x="1620" y="931"/>
                  <a:pt x="1620" y="931"/>
                </a:cubicBezTo>
                <a:cubicBezTo>
                  <a:pt x="1602" y="931"/>
                  <a:pt x="1602" y="931"/>
                  <a:pt x="1602" y="931"/>
                </a:cubicBezTo>
                <a:cubicBezTo>
                  <a:pt x="1582" y="931"/>
                  <a:pt x="1577" y="926"/>
                  <a:pt x="1577" y="905"/>
                </a:cubicBezTo>
                <a:lnTo>
                  <a:pt x="1577" y="790"/>
                </a:lnTo>
                <a:close/>
                <a:moveTo>
                  <a:pt x="1614" y="1244"/>
                </a:moveTo>
                <a:cubicBezTo>
                  <a:pt x="1614" y="1289"/>
                  <a:pt x="1594" y="1316"/>
                  <a:pt x="1562" y="1316"/>
                </a:cubicBezTo>
                <a:cubicBezTo>
                  <a:pt x="1529" y="1316"/>
                  <a:pt x="1508" y="1289"/>
                  <a:pt x="1508" y="1244"/>
                </a:cubicBezTo>
                <a:cubicBezTo>
                  <a:pt x="1508" y="1200"/>
                  <a:pt x="1529" y="1172"/>
                  <a:pt x="1562" y="1172"/>
                </a:cubicBezTo>
                <a:cubicBezTo>
                  <a:pt x="1594" y="1172"/>
                  <a:pt x="1614" y="1200"/>
                  <a:pt x="1614" y="1244"/>
                </a:cubicBezTo>
                <a:moveTo>
                  <a:pt x="1665" y="1244"/>
                </a:moveTo>
                <a:cubicBezTo>
                  <a:pt x="1665" y="1177"/>
                  <a:pt x="1627" y="1131"/>
                  <a:pt x="1572" y="1131"/>
                </a:cubicBezTo>
                <a:cubicBezTo>
                  <a:pt x="1545" y="1131"/>
                  <a:pt x="1524" y="1142"/>
                  <a:pt x="1510" y="1161"/>
                </a:cubicBezTo>
                <a:cubicBezTo>
                  <a:pt x="1510" y="1136"/>
                  <a:pt x="1510" y="1136"/>
                  <a:pt x="1510" y="1136"/>
                </a:cubicBezTo>
                <a:cubicBezTo>
                  <a:pt x="1460" y="1136"/>
                  <a:pt x="1460" y="1136"/>
                  <a:pt x="1460" y="1136"/>
                </a:cubicBezTo>
                <a:cubicBezTo>
                  <a:pt x="1460" y="1422"/>
                  <a:pt x="1460" y="1422"/>
                  <a:pt x="1460" y="1422"/>
                </a:cubicBezTo>
                <a:cubicBezTo>
                  <a:pt x="1510" y="1422"/>
                  <a:pt x="1510" y="1422"/>
                  <a:pt x="1510" y="1422"/>
                </a:cubicBezTo>
                <a:cubicBezTo>
                  <a:pt x="1510" y="1327"/>
                  <a:pt x="1510" y="1327"/>
                  <a:pt x="1510" y="1327"/>
                </a:cubicBezTo>
                <a:cubicBezTo>
                  <a:pt x="1524" y="1347"/>
                  <a:pt x="1545" y="1357"/>
                  <a:pt x="1572" y="1357"/>
                </a:cubicBezTo>
                <a:cubicBezTo>
                  <a:pt x="1627" y="1357"/>
                  <a:pt x="1665" y="1311"/>
                  <a:pt x="1665" y="1244"/>
                </a:cubicBezTo>
                <a:moveTo>
                  <a:pt x="1786" y="804"/>
                </a:moveTo>
                <a:cubicBezTo>
                  <a:pt x="1787" y="804"/>
                  <a:pt x="1787" y="804"/>
                  <a:pt x="1787" y="804"/>
                </a:cubicBezTo>
                <a:cubicBezTo>
                  <a:pt x="1787" y="754"/>
                  <a:pt x="1787" y="754"/>
                  <a:pt x="1787" y="754"/>
                </a:cubicBezTo>
                <a:cubicBezTo>
                  <a:pt x="1786" y="754"/>
                  <a:pt x="1786" y="754"/>
                  <a:pt x="1786" y="754"/>
                </a:cubicBezTo>
                <a:cubicBezTo>
                  <a:pt x="1783" y="753"/>
                  <a:pt x="1777" y="753"/>
                  <a:pt x="1774" y="753"/>
                </a:cubicBezTo>
                <a:cubicBezTo>
                  <a:pt x="1750" y="753"/>
                  <a:pt x="1729" y="766"/>
                  <a:pt x="1717" y="788"/>
                </a:cubicBezTo>
                <a:cubicBezTo>
                  <a:pt x="1717" y="753"/>
                  <a:pt x="1717" y="753"/>
                  <a:pt x="1717" y="753"/>
                </a:cubicBezTo>
                <a:cubicBezTo>
                  <a:pt x="1668" y="753"/>
                  <a:pt x="1668" y="753"/>
                  <a:pt x="1668" y="753"/>
                </a:cubicBezTo>
                <a:cubicBezTo>
                  <a:pt x="1668" y="970"/>
                  <a:pt x="1668" y="970"/>
                  <a:pt x="1668" y="970"/>
                </a:cubicBezTo>
                <a:cubicBezTo>
                  <a:pt x="1718" y="970"/>
                  <a:pt x="1718" y="970"/>
                  <a:pt x="1718" y="970"/>
                </a:cubicBezTo>
                <a:cubicBezTo>
                  <a:pt x="1718" y="856"/>
                  <a:pt x="1718" y="856"/>
                  <a:pt x="1718" y="856"/>
                </a:cubicBezTo>
                <a:cubicBezTo>
                  <a:pt x="1718" y="818"/>
                  <a:pt x="1731" y="803"/>
                  <a:pt x="1763" y="803"/>
                </a:cubicBezTo>
                <a:cubicBezTo>
                  <a:pt x="1770" y="803"/>
                  <a:pt x="1778" y="803"/>
                  <a:pt x="1786" y="804"/>
                </a:cubicBezTo>
                <a:moveTo>
                  <a:pt x="1840" y="1221"/>
                </a:moveTo>
                <a:cubicBezTo>
                  <a:pt x="1845" y="1183"/>
                  <a:pt x="1873" y="1170"/>
                  <a:pt x="1896" y="1170"/>
                </a:cubicBezTo>
                <a:cubicBezTo>
                  <a:pt x="1921" y="1170"/>
                  <a:pt x="1947" y="1188"/>
                  <a:pt x="1949" y="1221"/>
                </a:cubicBezTo>
                <a:lnTo>
                  <a:pt x="1840" y="1221"/>
                </a:lnTo>
                <a:close/>
                <a:moveTo>
                  <a:pt x="1790" y="1242"/>
                </a:moveTo>
                <a:cubicBezTo>
                  <a:pt x="1790" y="1310"/>
                  <a:pt x="1835" y="1357"/>
                  <a:pt x="1899" y="1357"/>
                </a:cubicBezTo>
                <a:cubicBezTo>
                  <a:pt x="1956" y="1357"/>
                  <a:pt x="1988" y="1319"/>
                  <a:pt x="1997" y="1287"/>
                </a:cubicBezTo>
                <a:cubicBezTo>
                  <a:pt x="1998" y="1285"/>
                  <a:pt x="1998" y="1285"/>
                  <a:pt x="1998" y="1285"/>
                </a:cubicBezTo>
                <a:cubicBezTo>
                  <a:pt x="1949" y="1285"/>
                  <a:pt x="1949" y="1285"/>
                  <a:pt x="1949" y="1285"/>
                </a:cubicBezTo>
                <a:cubicBezTo>
                  <a:pt x="1948" y="1286"/>
                  <a:pt x="1948" y="1286"/>
                  <a:pt x="1948" y="1286"/>
                </a:cubicBezTo>
                <a:cubicBezTo>
                  <a:pt x="1940" y="1305"/>
                  <a:pt x="1922" y="1315"/>
                  <a:pt x="1897" y="1315"/>
                </a:cubicBezTo>
                <a:cubicBezTo>
                  <a:pt x="1862" y="1315"/>
                  <a:pt x="1843" y="1286"/>
                  <a:pt x="1840" y="1258"/>
                </a:cubicBezTo>
                <a:cubicBezTo>
                  <a:pt x="2000" y="1258"/>
                  <a:pt x="2000" y="1258"/>
                  <a:pt x="2000" y="1258"/>
                </a:cubicBezTo>
                <a:cubicBezTo>
                  <a:pt x="2000" y="1257"/>
                  <a:pt x="2000" y="1257"/>
                  <a:pt x="2000" y="1257"/>
                </a:cubicBezTo>
                <a:cubicBezTo>
                  <a:pt x="2002" y="1218"/>
                  <a:pt x="1991" y="1184"/>
                  <a:pt x="1969" y="1161"/>
                </a:cubicBezTo>
                <a:cubicBezTo>
                  <a:pt x="1950" y="1141"/>
                  <a:pt x="1925" y="1131"/>
                  <a:pt x="1896" y="1131"/>
                </a:cubicBezTo>
                <a:cubicBezTo>
                  <a:pt x="1834" y="1131"/>
                  <a:pt x="1790" y="1177"/>
                  <a:pt x="1790" y="1242"/>
                </a:cubicBezTo>
                <a:moveTo>
                  <a:pt x="1946" y="884"/>
                </a:moveTo>
                <a:cubicBezTo>
                  <a:pt x="1946" y="919"/>
                  <a:pt x="1927" y="937"/>
                  <a:pt x="1891" y="937"/>
                </a:cubicBezTo>
                <a:cubicBezTo>
                  <a:pt x="1868" y="937"/>
                  <a:pt x="1853" y="926"/>
                  <a:pt x="1853" y="908"/>
                </a:cubicBezTo>
                <a:cubicBezTo>
                  <a:pt x="1853" y="886"/>
                  <a:pt x="1876" y="876"/>
                  <a:pt x="1946" y="869"/>
                </a:cubicBezTo>
                <a:lnTo>
                  <a:pt x="1946" y="884"/>
                </a:lnTo>
                <a:close/>
                <a:moveTo>
                  <a:pt x="2000" y="968"/>
                </a:moveTo>
                <a:cubicBezTo>
                  <a:pt x="1996" y="951"/>
                  <a:pt x="1993" y="923"/>
                  <a:pt x="1993" y="895"/>
                </a:cubicBezTo>
                <a:cubicBezTo>
                  <a:pt x="1993" y="884"/>
                  <a:pt x="1994" y="871"/>
                  <a:pt x="1994" y="860"/>
                </a:cubicBezTo>
                <a:cubicBezTo>
                  <a:pt x="1994" y="852"/>
                  <a:pt x="1994" y="845"/>
                  <a:pt x="1994" y="840"/>
                </a:cubicBezTo>
                <a:cubicBezTo>
                  <a:pt x="1995" y="810"/>
                  <a:pt x="1987" y="787"/>
                  <a:pt x="1972" y="771"/>
                </a:cubicBezTo>
                <a:cubicBezTo>
                  <a:pt x="1956" y="755"/>
                  <a:pt x="1933" y="747"/>
                  <a:pt x="1903" y="747"/>
                </a:cubicBezTo>
                <a:cubicBezTo>
                  <a:pt x="1851" y="747"/>
                  <a:pt x="1814" y="777"/>
                  <a:pt x="1810" y="822"/>
                </a:cubicBezTo>
                <a:cubicBezTo>
                  <a:pt x="1810" y="823"/>
                  <a:pt x="1810" y="823"/>
                  <a:pt x="1810" y="823"/>
                </a:cubicBezTo>
                <a:cubicBezTo>
                  <a:pt x="1859" y="823"/>
                  <a:pt x="1859" y="823"/>
                  <a:pt x="1859" y="823"/>
                </a:cubicBezTo>
                <a:cubicBezTo>
                  <a:pt x="1859" y="822"/>
                  <a:pt x="1859" y="822"/>
                  <a:pt x="1859" y="822"/>
                </a:cubicBezTo>
                <a:cubicBezTo>
                  <a:pt x="1860" y="798"/>
                  <a:pt x="1876" y="785"/>
                  <a:pt x="1901" y="785"/>
                </a:cubicBezTo>
                <a:cubicBezTo>
                  <a:pt x="1921" y="785"/>
                  <a:pt x="1944" y="793"/>
                  <a:pt x="1944" y="831"/>
                </a:cubicBezTo>
                <a:cubicBezTo>
                  <a:pt x="1944" y="834"/>
                  <a:pt x="1944" y="834"/>
                  <a:pt x="1944" y="834"/>
                </a:cubicBezTo>
                <a:cubicBezTo>
                  <a:pt x="1871" y="841"/>
                  <a:pt x="1800" y="853"/>
                  <a:pt x="1800" y="910"/>
                </a:cubicBezTo>
                <a:cubicBezTo>
                  <a:pt x="1800" y="949"/>
                  <a:pt x="1833" y="975"/>
                  <a:pt x="1881" y="975"/>
                </a:cubicBezTo>
                <a:cubicBezTo>
                  <a:pt x="1912" y="975"/>
                  <a:pt x="1936" y="964"/>
                  <a:pt x="1950" y="943"/>
                </a:cubicBezTo>
                <a:cubicBezTo>
                  <a:pt x="1951" y="952"/>
                  <a:pt x="1952" y="958"/>
                  <a:pt x="1953" y="963"/>
                </a:cubicBezTo>
                <a:cubicBezTo>
                  <a:pt x="1953" y="965"/>
                  <a:pt x="1954" y="967"/>
                  <a:pt x="1954" y="969"/>
                </a:cubicBezTo>
                <a:cubicBezTo>
                  <a:pt x="1954" y="970"/>
                  <a:pt x="1954" y="970"/>
                  <a:pt x="1954" y="970"/>
                </a:cubicBezTo>
                <a:cubicBezTo>
                  <a:pt x="2000" y="970"/>
                  <a:pt x="2000" y="970"/>
                  <a:pt x="2000" y="970"/>
                </a:cubicBezTo>
                <a:lnTo>
                  <a:pt x="2000" y="9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52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 Light Ho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BA503F-A9F9-4A19-B112-761D23C2708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511800" y="2411601"/>
            <a:ext cx="1371600" cy="2053848"/>
            <a:chOff x="3454" y="1580"/>
            <a:chExt cx="774" cy="1159"/>
          </a:xfrm>
          <a:solidFill>
            <a:schemeClr val="tx2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FC6B75-FA77-4CB0-9625-CBBFAB5B18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54" y="2353"/>
              <a:ext cx="387" cy="3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1F261B5-5675-43C3-858E-E14D15FC8E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1" y="1580"/>
              <a:ext cx="387" cy="773"/>
            </a:xfrm>
            <a:custGeom>
              <a:avLst/>
              <a:gdLst>
                <a:gd name="T0" fmla="*/ 0 w 333"/>
                <a:gd name="T1" fmla="*/ 0 h 667"/>
                <a:gd name="T2" fmla="*/ 0 w 333"/>
                <a:gd name="T3" fmla="*/ 667 h 667"/>
                <a:gd name="T4" fmla="*/ 333 w 333"/>
                <a:gd name="T5" fmla="*/ 333 h 667"/>
                <a:gd name="T6" fmla="*/ 0 w 333"/>
                <a:gd name="T7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3" h="667">
                  <a:moveTo>
                    <a:pt x="0" y="0"/>
                  </a:moveTo>
                  <a:cubicBezTo>
                    <a:pt x="0" y="667"/>
                    <a:pt x="0" y="667"/>
                    <a:pt x="0" y="667"/>
                  </a:cubicBezTo>
                  <a:cubicBezTo>
                    <a:pt x="184" y="667"/>
                    <a:pt x="333" y="517"/>
                    <a:pt x="333" y="333"/>
                  </a:cubicBezTo>
                  <a:cubicBezTo>
                    <a:pt x="333" y="149"/>
                    <a:pt x="18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2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Light Ho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5701DB5E-B471-4424-9F28-2697F6F12D1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92334" y="2240286"/>
            <a:ext cx="2894520" cy="2055600"/>
          </a:xfrm>
          <a:custGeom>
            <a:avLst/>
            <a:gdLst>
              <a:gd name="T0" fmla="*/ 1752 w 2002"/>
              <a:gd name="T1" fmla="*/ 1352 h 1422"/>
              <a:gd name="T2" fmla="*/ 1298 w 2002"/>
              <a:gd name="T3" fmla="*/ 1352 h 1422"/>
              <a:gd name="T4" fmla="*/ 1416 w 2002"/>
              <a:gd name="T5" fmla="*/ 1186 h 1422"/>
              <a:gd name="T6" fmla="*/ 1404 w 2002"/>
              <a:gd name="T7" fmla="*/ 1135 h 1422"/>
              <a:gd name="T8" fmla="*/ 899 w 2002"/>
              <a:gd name="T9" fmla="*/ 1104 h 1422"/>
              <a:gd name="T10" fmla="*/ 856 w 2002"/>
              <a:gd name="T11" fmla="*/ 1104 h 1422"/>
              <a:gd name="T12" fmla="*/ 856 w 2002"/>
              <a:gd name="T13" fmla="*/ 1352 h 1422"/>
              <a:gd name="T14" fmla="*/ 899 w 2002"/>
              <a:gd name="T15" fmla="*/ 1061 h 1422"/>
              <a:gd name="T16" fmla="*/ 0 w 2002"/>
              <a:gd name="T17" fmla="*/ 648 h 1422"/>
              <a:gd name="T18" fmla="*/ 324 w 2002"/>
              <a:gd name="T19" fmla="*/ 648 h 1422"/>
              <a:gd name="T20" fmla="*/ 984 w 2002"/>
              <a:gd name="T21" fmla="*/ 679 h 1422"/>
              <a:gd name="T22" fmla="*/ 841 w 2002"/>
              <a:gd name="T23" fmla="*/ 970 h 1422"/>
              <a:gd name="T24" fmla="*/ 1001 w 2002"/>
              <a:gd name="T25" fmla="*/ 840 h 1422"/>
              <a:gd name="T26" fmla="*/ 1130 w 2002"/>
              <a:gd name="T27" fmla="*/ 779 h 1422"/>
              <a:gd name="T28" fmla="*/ 1158 w 2002"/>
              <a:gd name="T29" fmla="*/ 905 h 1422"/>
              <a:gd name="T30" fmla="*/ 1058 w 2002"/>
              <a:gd name="T31" fmla="*/ 934 h 1422"/>
              <a:gd name="T32" fmla="*/ 1193 w 2002"/>
              <a:gd name="T33" fmla="*/ 1135 h 1422"/>
              <a:gd name="T34" fmla="*/ 1108 w 2002"/>
              <a:gd name="T35" fmla="*/ 1135 h 1422"/>
              <a:gd name="T36" fmla="*/ 1193 w 2002"/>
              <a:gd name="T37" fmla="*/ 1326 h 1422"/>
              <a:gd name="T38" fmla="*/ 1193 w 2002"/>
              <a:gd name="T39" fmla="*/ 1135 h 1422"/>
              <a:gd name="T40" fmla="*/ 1199 w 2002"/>
              <a:gd name="T41" fmla="*/ 680 h 1422"/>
              <a:gd name="T42" fmla="*/ 1427 w 2002"/>
              <a:gd name="T43" fmla="*/ 814 h 1422"/>
              <a:gd name="T44" fmla="*/ 1385 w 2002"/>
              <a:gd name="T45" fmla="*/ 750 h 1422"/>
              <a:gd name="T46" fmla="*/ 1430 w 2002"/>
              <a:gd name="T47" fmla="*/ 911 h 1422"/>
              <a:gd name="T48" fmla="*/ 1292 w 2002"/>
              <a:gd name="T49" fmla="*/ 903 h 1422"/>
              <a:gd name="T50" fmla="*/ 1401 w 2002"/>
              <a:gd name="T51" fmla="*/ 841 h 1422"/>
              <a:gd name="T52" fmla="*/ 1620 w 2002"/>
              <a:gd name="T53" fmla="*/ 790 h 1422"/>
              <a:gd name="T54" fmla="*/ 1528 w 2002"/>
              <a:gd name="T55" fmla="*/ 697 h 1422"/>
              <a:gd name="T56" fmla="*/ 1528 w 2002"/>
              <a:gd name="T57" fmla="*/ 790 h 1422"/>
              <a:gd name="T58" fmla="*/ 1620 w 2002"/>
              <a:gd name="T59" fmla="*/ 931 h 1422"/>
              <a:gd name="T60" fmla="*/ 1614 w 2002"/>
              <a:gd name="T61" fmla="*/ 1244 h 1422"/>
              <a:gd name="T62" fmla="*/ 1614 w 2002"/>
              <a:gd name="T63" fmla="*/ 1244 h 1422"/>
              <a:gd name="T64" fmla="*/ 1510 w 2002"/>
              <a:gd name="T65" fmla="*/ 1136 h 1422"/>
              <a:gd name="T66" fmla="*/ 1510 w 2002"/>
              <a:gd name="T67" fmla="*/ 1327 h 1422"/>
              <a:gd name="T68" fmla="*/ 1787 w 2002"/>
              <a:gd name="T69" fmla="*/ 804 h 1422"/>
              <a:gd name="T70" fmla="*/ 1717 w 2002"/>
              <a:gd name="T71" fmla="*/ 788 h 1422"/>
              <a:gd name="T72" fmla="*/ 1718 w 2002"/>
              <a:gd name="T73" fmla="*/ 970 h 1422"/>
              <a:gd name="T74" fmla="*/ 1840 w 2002"/>
              <a:gd name="T75" fmla="*/ 1221 h 1422"/>
              <a:gd name="T76" fmla="*/ 1790 w 2002"/>
              <a:gd name="T77" fmla="*/ 1242 h 1422"/>
              <a:gd name="T78" fmla="*/ 1949 w 2002"/>
              <a:gd name="T79" fmla="*/ 1285 h 1422"/>
              <a:gd name="T80" fmla="*/ 2000 w 2002"/>
              <a:gd name="T81" fmla="*/ 1258 h 1422"/>
              <a:gd name="T82" fmla="*/ 1790 w 2002"/>
              <a:gd name="T83" fmla="*/ 1242 h 1422"/>
              <a:gd name="T84" fmla="*/ 1946 w 2002"/>
              <a:gd name="T85" fmla="*/ 869 h 1422"/>
              <a:gd name="T86" fmla="*/ 1994 w 2002"/>
              <a:gd name="T87" fmla="*/ 860 h 1422"/>
              <a:gd name="T88" fmla="*/ 1810 w 2002"/>
              <a:gd name="T89" fmla="*/ 822 h 1422"/>
              <a:gd name="T90" fmla="*/ 1901 w 2002"/>
              <a:gd name="T91" fmla="*/ 785 h 1422"/>
              <a:gd name="T92" fmla="*/ 1881 w 2002"/>
              <a:gd name="T93" fmla="*/ 975 h 1422"/>
              <a:gd name="T94" fmla="*/ 1954 w 2002"/>
              <a:gd name="T95" fmla="*/ 97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2" h="1422">
                <a:moveTo>
                  <a:pt x="1752" y="1061"/>
                </a:moveTo>
                <a:cubicBezTo>
                  <a:pt x="1702" y="1061"/>
                  <a:pt x="1702" y="1061"/>
                  <a:pt x="1702" y="1061"/>
                </a:cubicBezTo>
                <a:cubicBezTo>
                  <a:pt x="1702" y="1352"/>
                  <a:pt x="1702" y="1352"/>
                  <a:pt x="1702" y="1352"/>
                </a:cubicBezTo>
                <a:cubicBezTo>
                  <a:pt x="1752" y="1352"/>
                  <a:pt x="1752" y="1352"/>
                  <a:pt x="1752" y="1352"/>
                </a:cubicBezTo>
                <a:lnTo>
                  <a:pt x="1752" y="1061"/>
                </a:lnTo>
                <a:close/>
                <a:moveTo>
                  <a:pt x="1347" y="1136"/>
                </a:moveTo>
                <a:cubicBezTo>
                  <a:pt x="1298" y="1136"/>
                  <a:pt x="1298" y="1136"/>
                  <a:pt x="1298" y="1136"/>
                </a:cubicBezTo>
                <a:cubicBezTo>
                  <a:pt x="1298" y="1352"/>
                  <a:pt x="1298" y="1352"/>
                  <a:pt x="1298" y="1352"/>
                </a:cubicBezTo>
                <a:cubicBezTo>
                  <a:pt x="1348" y="1352"/>
                  <a:pt x="1348" y="1352"/>
                  <a:pt x="1348" y="1352"/>
                </a:cubicBezTo>
                <a:cubicBezTo>
                  <a:pt x="1348" y="1239"/>
                  <a:pt x="1348" y="1239"/>
                  <a:pt x="1348" y="1239"/>
                </a:cubicBezTo>
                <a:cubicBezTo>
                  <a:pt x="1348" y="1200"/>
                  <a:pt x="1361" y="1185"/>
                  <a:pt x="1394" y="1185"/>
                </a:cubicBezTo>
                <a:cubicBezTo>
                  <a:pt x="1401" y="1185"/>
                  <a:pt x="1408" y="1185"/>
                  <a:pt x="1416" y="1186"/>
                </a:cubicBezTo>
                <a:cubicBezTo>
                  <a:pt x="1418" y="1186"/>
                  <a:pt x="1418" y="1186"/>
                  <a:pt x="1418" y="1186"/>
                </a:cubicBezTo>
                <a:cubicBezTo>
                  <a:pt x="1418" y="1136"/>
                  <a:pt x="1418" y="1136"/>
                  <a:pt x="1418" y="1136"/>
                </a:cubicBezTo>
                <a:cubicBezTo>
                  <a:pt x="1417" y="1136"/>
                  <a:pt x="1417" y="1136"/>
                  <a:pt x="1417" y="1136"/>
                </a:cubicBezTo>
                <a:cubicBezTo>
                  <a:pt x="1413" y="1136"/>
                  <a:pt x="1408" y="1135"/>
                  <a:pt x="1404" y="1135"/>
                </a:cubicBezTo>
                <a:cubicBezTo>
                  <a:pt x="1380" y="1136"/>
                  <a:pt x="1360" y="1148"/>
                  <a:pt x="1347" y="1170"/>
                </a:cubicBezTo>
                <a:lnTo>
                  <a:pt x="1347" y="1136"/>
                </a:lnTo>
                <a:close/>
                <a:moveTo>
                  <a:pt x="856" y="1104"/>
                </a:moveTo>
                <a:cubicBezTo>
                  <a:pt x="899" y="1104"/>
                  <a:pt x="899" y="1104"/>
                  <a:pt x="899" y="1104"/>
                </a:cubicBezTo>
                <a:cubicBezTo>
                  <a:pt x="935" y="1104"/>
                  <a:pt x="968" y="1108"/>
                  <a:pt x="968" y="1153"/>
                </a:cubicBezTo>
                <a:cubicBezTo>
                  <a:pt x="968" y="1191"/>
                  <a:pt x="944" y="1199"/>
                  <a:pt x="902" y="1199"/>
                </a:cubicBezTo>
                <a:cubicBezTo>
                  <a:pt x="856" y="1199"/>
                  <a:pt x="856" y="1199"/>
                  <a:pt x="856" y="1199"/>
                </a:cubicBezTo>
                <a:lnTo>
                  <a:pt x="856" y="1104"/>
                </a:lnTo>
                <a:close/>
                <a:moveTo>
                  <a:pt x="899" y="1061"/>
                </a:moveTo>
                <a:cubicBezTo>
                  <a:pt x="803" y="1061"/>
                  <a:pt x="803" y="1061"/>
                  <a:pt x="803" y="1061"/>
                </a:cubicBezTo>
                <a:cubicBezTo>
                  <a:pt x="803" y="1352"/>
                  <a:pt x="803" y="1352"/>
                  <a:pt x="803" y="1352"/>
                </a:cubicBezTo>
                <a:cubicBezTo>
                  <a:pt x="856" y="1352"/>
                  <a:pt x="856" y="1352"/>
                  <a:pt x="856" y="1352"/>
                </a:cubicBezTo>
                <a:cubicBezTo>
                  <a:pt x="856" y="1243"/>
                  <a:pt x="856" y="1243"/>
                  <a:pt x="856" y="1243"/>
                </a:cubicBezTo>
                <a:cubicBezTo>
                  <a:pt x="900" y="1243"/>
                  <a:pt x="900" y="1243"/>
                  <a:pt x="900" y="1243"/>
                </a:cubicBezTo>
                <a:cubicBezTo>
                  <a:pt x="957" y="1243"/>
                  <a:pt x="1023" y="1232"/>
                  <a:pt x="1023" y="1153"/>
                </a:cubicBezTo>
                <a:cubicBezTo>
                  <a:pt x="1023" y="1072"/>
                  <a:pt x="963" y="1061"/>
                  <a:pt x="899" y="1061"/>
                </a:cubicBezTo>
                <a:moveTo>
                  <a:pt x="0" y="971"/>
                </a:moveTo>
                <a:cubicBezTo>
                  <a:pt x="324" y="971"/>
                  <a:pt x="324" y="971"/>
                  <a:pt x="324" y="971"/>
                </a:cubicBezTo>
                <a:cubicBezTo>
                  <a:pt x="324" y="648"/>
                  <a:pt x="324" y="648"/>
                  <a:pt x="324" y="648"/>
                </a:cubicBezTo>
                <a:cubicBezTo>
                  <a:pt x="0" y="648"/>
                  <a:pt x="0" y="648"/>
                  <a:pt x="0" y="648"/>
                </a:cubicBezTo>
                <a:lnTo>
                  <a:pt x="0" y="971"/>
                </a:lnTo>
                <a:close/>
                <a:moveTo>
                  <a:pt x="647" y="324"/>
                </a:moveTo>
                <a:cubicBezTo>
                  <a:pt x="647" y="145"/>
                  <a:pt x="502" y="0"/>
                  <a:pt x="324" y="0"/>
                </a:cubicBezTo>
                <a:cubicBezTo>
                  <a:pt x="324" y="648"/>
                  <a:pt x="324" y="648"/>
                  <a:pt x="324" y="648"/>
                </a:cubicBezTo>
                <a:cubicBezTo>
                  <a:pt x="502" y="648"/>
                  <a:pt x="647" y="503"/>
                  <a:pt x="647" y="324"/>
                </a:cubicBezTo>
                <a:moveTo>
                  <a:pt x="894" y="724"/>
                </a:moveTo>
                <a:cubicBezTo>
                  <a:pt x="984" y="724"/>
                  <a:pt x="984" y="724"/>
                  <a:pt x="984" y="724"/>
                </a:cubicBezTo>
                <a:cubicBezTo>
                  <a:pt x="984" y="679"/>
                  <a:pt x="984" y="679"/>
                  <a:pt x="984" y="679"/>
                </a:cubicBezTo>
                <a:cubicBezTo>
                  <a:pt x="750" y="679"/>
                  <a:pt x="750" y="679"/>
                  <a:pt x="750" y="679"/>
                </a:cubicBezTo>
                <a:cubicBezTo>
                  <a:pt x="750" y="724"/>
                  <a:pt x="750" y="724"/>
                  <a:pt x="750" y="724"/>
                </a:cubicBezTo>
                <a:cubicBezTo>
                  <a:pt x="841" y="724"/>
                  <a:pt x="841" y="724"/>
                  <a:pt x="841" y="724"/>
                </a:cubicBezTo>
                <a:cubicBezTo>
                  <a:pt x="841" y="970"/>
                  <a:pt x="841" y="970"/>
                  <a:pt x="841" y="970"/>
                </a:cubicBezTo>
                <a:cubicBezTo>
                  <a:pt x="894" y="970"/>
                  <a:pt x="894" y="970"/>
                  <a:pt x="894" y="970"/>
                </a:cubicBezTo>
                <a:lnTo>
                  <a:pt x="894" y="724"/>
                </a:lnTo>
                <a:close/>
                <a:moveTo>
                  <a:pt x="1110" y="840"/>
                </a:moveTo>
                <a:cubicBezTo>
                  <a:pt x="1001" y="840"/>
                  <a:pt x="1001" y="840"/>
                  <a:pt x="1001" y="840"/>
                </a:cubicBezTo>
                <a:cubicBezTo>
                  <a:pt x="1006" y="802"/>
                  <a:pt x="1034" y="789"/>
                  <a:pt x="1057" y="789"/>
                </a:cubicBezTo>
                <a:cubicBezTo>
                  <a:pt x="1082" y="789"/>
                  <a:pt x="1108" y="806"/>
                  <a:pt x="1110" y="840"/>
                </a:cubicBezTo>
                <a:moveTo>
                  <a:pt x="1161" y="876"/>
                </a:moveTo>
                <a:cubicBezTo>
                  <a:pt x="1163" y="837"/>
                  <a:pt x="1152" y="802"/>
                  <a:pt x="1130" y="779"/>
                </a:cubicBezTo>
                <a:cubicBezTo>
                  <a:pt x="1111" y="759"/>
                  <a:pt x="1086" y="749"/>
                  <a:pt x="1057" y="749"/>
                </a:cubicBezTo>
                <a:cubicBezTo>
                  <a:pt x="995" y="749"/>
                  <a:pt x="951" y="796"/>
                  <a:pt x="951" y="860"/>
                </a:cubicBezTo>
                <a:cubicBezTo>
                  <a:pt x="951" y="928"/>
                  <a:pt x="995" y="975"/>
                  <a:pt x="1060" y="975"/>
                </a:cubicBezTo>
                <a:cubicBezTo>
                  <a:pt x="1117" y="975"/>
                  <a:pt x="1149" y="938"/>
                  <a:pt x="1158" y="905"/>
                </a:cubicBezTo>
                <a:cubicBezTo>
                  <a:pt x="1159" y="904"/>
                  <a:pt x="1159" y="904"/>
                  <a:pt x="1159" y="904"/>
                </a:cubicBezTo>
                <a:cubicBezTo>
                  <a:pt x="1110" y="904"/>
                  <a:pt x="1110" y="904"/>
                  <a:pt x="1110" y="904"/>
                </a:cubicBezTo>
                <a:cubicBezTo>
                  <a:pt x="1109" y="904"/>
                  <a:pt x="1109" y="904"/>
                  <a:pt x="1109" y="904"/>
                </a:cubicBezTo>
                <a:cubicBezTo>
                  <a:pt x="1101" y="923"/>
                  <a:pt x="1083" y="934"/>
                  <a:pt x="1058" y="934"/>
                </a:cubicBezTo>
                <a:cubicBezTo>
                  <a:pt x="1023" y="934"/>
                  <a:pt x="1004" y="904"/>
                  <a:pt x="1001" y="877"/>
                </a:cubicBezTo>
                <a:cubicBezTo>
                  <a:pt x="1160" y="877"/>
                  <a:pt x="1160" y="877"/>
                  <a:pt x="1160" y="877"/>
                </a:cubicBezTo>
                <a:lnTo>
                  <a:pt x="1161" y="876"/>
                </a:lnTo>
                <a:close/>
                <a:moveTo>
                  <a:pt x="1193" y="1135"/>
                </a:moveTo>
                <a:cubicBezTo>
                  <a:pt x="1193" y="1251"/>
                  <a:pt x="1193" y="1251"/>
                  <a:pt x="1193" y="1251"/>
                </a:cubicBezTo>
                <a:cubicBezTo>
                  <a:pt x="1193" y="1294"/>
                  <a:pt x="1177" y="1316"/>
                  <a:pt x="1146" y="1316"/>
                </a:cubicBezTo>
                <a:cubicBezTo>
                  <a:pt x="1111" y="1316"/>
                  <a:pt x="1108" y="1287"/>
                  <a:pt x="1108" y="1260"/>
                </a:cubicBezTo>
                <a:cubicBezTo>
                  <a:pt x="1108" y="1135"/>
                  <a:pt x="1108" y="1135"/>
                  <a:pt x="1108" y="1135"/>
                </a:cubicBezTo>
                <a:cubicBezTo>
                  <a:pt x="1058" y="1135"/>
                  <a:pt x="1058" y="1135"/>
                  <a:pt x="1058" y="1135"/>
                </a:cubicBezTo>
                <a:cubicBezTo>
                  <a:pt x="1058" y="1271"/>
                  <a:pt x="1058" y="1271"/>
                  <a:pt x="1058" y="1271"/>
                </a:cubicBezTo>
                <a:cubicBezTo>
                  <a:pt x="1058" y="1327"/>
                  <a:pt x="1083" y="1357"/>
                  <a:pt x="1131" y="1357"/>
                </a:cubicBezTo>
                <a:cubicBezTo>
                  <a:pt x="1159" y="1357"/>
                  <a:pt x="1180" y="1346"/>
                  <a:pt x="1193" y="1326"/>
                </a:cubicBezTo>
                <a:cubicBezTo>
                  <a:pt x="1193" y="1352"/>
                  <a:pt x="1193" y="1352"/>
                  <a:pt x="1193" y="1352"/>
                </a:cubicBezTo>
                <a:cubicBezTo>
                  <a:pt x="1243" y="1352"/>
                  <a:pt x="1243" y="1352"/>
                  <a:pt x="1243" y="1352"/>
                </a:cubicBezTo>
                <a:cubicBezTo>
                  <a:pt x="1243" y="1135"/>
                  <a:pt x="1243" y="1135"/>
                  <a:pt x="1243" y="1135"/>
                </a:cubicBezTo>
                <a:lnTo>
                  <a:pt x="1193" y="1135"/>
                </a:lnTo>
                <a:close/>
                <a:moveTo>
                  <a:pt x="1199" y="970"/>
                </a:moveTo>
                <a:cubicBezTo>
                  <a:pt x="1249" y="970"/>
                  <a:pt x="1249" y="970"/>
                  <a:pt x="1249" y="970"/>
                </a:cubicBezTo>
                <a:cubicBezTo>
                  <a:pt x="1249" y="680"/>
                  <a:pt x="1249" y="680"/>
                  <a:pt x="1249" y="680"/>
                </a:cubicBezTo>
                <a:cubicBezTo>
                  <a:pt x="1199" y="680"/>
                  <a:pt x="1199" y="680"/>
                  <a:pt x="1199" y="680"/>
                </a:cubicBezTo>
                <a:lnTo>
                  <a:pt x="1199" y="970"/>
                </a:lnTo>
                <a:close/>
                <a:moveTo>
                  <a:pt x="1343" y="810"/>
                </a:moveTo>
                <a:cubicBezTo>
                  <a:pt x="1343" y="797"/>
                  <a:pt x="1363" y="788"/>
                  <a:pt x="1382" y="788"/>
                </a:cubicBezTo>
                <a:cubicBezTo>
                  <a:pt x="1407" y="788"/>
                  <a:pt x="1423" y="797"/>
                  <a:pt x="1427" y="814"/>
                </a:cubicBezTo>
                <a:cubicBezTo>
                  <a:pt x="1428" y="815"/>
                  <a:pt x="1428" y="815"/>
                  <a:pt x="1428" y="815"/>
                </a:cubicBezTo>
                <a:cubicBezTo>
                  <a:pt x="1475" y="815"/>
                  <a:pt x="1475" y="815"/>
                  <a:pt x="1475" y="815"/>
                </a:cubicBezTo>
                <a:cubicBezTo>
                  <a:pt x="1474" y="814"/>
                  <a:pt x="1474" y="814"/>
                  <a:pt x="1474" y="814"/>
                </a:cubicBezTo>
                <a:cubicBezTo>
                  <a:pt x="1465" y="766"/>
                  <a:pt x="1422" y="750"/>
                  <a:pt x="1385" y="750"/>
                </a:cubicBezTo>
                <a:cubicBezTo>
                  <a:pt x="1334" y="750"/>
                  <a:pt x="1296" y="777"/>
                  <a:pt x="1296" y="813"/>
                </a:cubicBezTo>
                <a:cubicBezTo>
                  <a:pt x="1296" y="847"/>
                  <a:pt x="1318" y="868"/>
                  <a:pt x="1362" y="876"/>
                </a:cubicBezTo>
                <a:cubicBezTo>
                  <a:pt x="1394" y="883"/>
                  <a:pt x="1394" y="883"/>
                  <a:pt x="1394" y="883"/>
                </a:cubicBezTo>
                <a:cubicBezTo>
                  <a:pt x="1418" y="887"/>
                  <a:pt x="1430" y="896"/>
                  <a:pt x="1430" y="911"/>
                </a:cubicBezTo>
                <a:cubicBezTo>
                  <a:pt x="1430" y="927"/>
                  <a:pt x="1413" y="938"/>
                  <a:pt x="1388" y="938"/>
                </a:cubicBezTo>
                <a:cubicBezTo>
                  <a:pt x="1362" y="938"/>
                  <a:pt x="1346" y="926"/>
                  <a:pt x="1341" y="904"/>
                </a:cubicBezTo>
                <a:cubicBezTo>
                  <a:pt x="1341" y="903"/>
                  <a:pt x="1341" y="903"/>
                  <a:pt x="1341" y="903"/>
                </a:cubicBezTo>
                <a:cubicBezTo>
                  <a:pt x="1292" y="903"/>
                  <a:pt x="1292" y="903"/>
                  <a:pt x="1292" y="903"/>
                </a:cubicBezTo>
                <a:cubicBezTo>
                  <a:pt x="1293" y="904"/>
                  <a:pt x="1293" y="904"/>
                  <a:pt x="1293" y="904"/>
                </a:cubicBezTo>
                <a:cubicBezTo>
                  <a:pt x="1298" y="947"/>
                  <a:pt x="1336" y="976"/>
                  <a:pt x="1386" y="976"/>
                </a:cubicBezTo>
                <a:cubicBezTo>
                  <a:pt x="1431" y="976"/>
                  <a:pt x="1478" y="954"/>
                  <a:pt x="1478" y="905"/>
                </a:cubicBezTo>
                <a:cubicBezTo>
                  <a:pt x="1478" y="864"/>
                  <a:pt x="1447" y="850"/>
                  <a:pt x="1401" y="841"/>
                </a:cubicBezTo>
                <a:cubicBezTo>
                  <a:pt x="1371" y="835"/>
                  <a:pt x="1371" y="835"/>
                  <a:pt x="1371" y="835"/>
                </a:cubicBezTo>
                <a:cubicBezTo>
                  <a:pt x="1352" y="831"/>
                  <a:pt x="1343" y="823"/>
                  <a:pt x="1343" y="810"/>
                </a:cubicBezTo>
                <a:moveTo>
                  <a:pt x="1577" y="790"/>
                </a:moveTo>
                <a:cubicBezTo>
                  <a:pt x="1620" y="790"/>
                  <a:pt x="1620" y="790"/>
                  <a:pt x="1620" y="790"/>
                </a:cubicBezTo>
                <a:cubicBezTo>
                  <a:pt x="1620" y="753"/>
                  <a:pt x="1620" y="753"/>
                  <a:pt x="1620" y="753"/>
                </a:cubicBezTo>
                <a:cubicBezTo>
                  <a:pt x="1577" y="753"/>
                  <a:pt x="1577" y="753"/>
                  <a:pt x="1577" y="753"/>
                </a:cubicBezTo>
                <a:cubicBezTo>
                  <a:pt x="1577" y="697"/>
                  <a:pt x="1577" y="697"/>
                  <a:pt x="1577" y="697"/>
                </a:cubicBezTo>
                <a:cubicBezTo>
                  <a:pt x="1528" y="697"/>
                  <a:pt x="1528" y="697"/>
                  <a:pt x="1528" y="697"/>
                </a:cubicBezTo>
                <a:cubicBezTo>
                  <a:pt x="1528" y="753"/>
                  <a:pt x="1528" y="753"/>
                  <a:pt x="1528" y="753"/>
                </a:cubicBezTo>
                <a:cubicBezTo>
                  <a:pt x="1496" y="753"/>
                  <a:pt x="1496" y="753"/>
                  <a:pt x="1496" y="753"/>
                </a:cubicBezTo>
                <a:cubicBezTo>
                  <a:pt x="1496" y="790"/>
                  <a:pt x="1496" y="790"/>
                  <a:pt x="1496" y="790"/>
                </a:cubicBezTo>
                <a:cubicBezTo>
                  <a:pt x="1528" y="790"/>
                  <a:pt x="1528" y="790"/>
                  <a:pt x="1528" y="790"/>
                </a:cubicBezTo>
                <a:cubicBezTo>
                  <a:pt x="1528" y="912"/>
                  <a:pt x="1528" y="912"/>
                  <a:pt x="1528" y="912"/>
                </a:cubicBezTo>
                <a:cubicBezTo>
                  <a:pt x="1528" y="955"/>
                  <a:pt x="1536" y="970"/>
                  <a:pt x="1584" y="970"/>
                </a:cubicBezTo>
                <a:cubicBezTo>
                  <a:pt x="1620" y="970"/>
                  <a:pt x="1620" y="970"/>
                  <a:pt x="1620" y="970"/>
                </a:cubicBezTo>
                <a:cubicBezTo>
                  <a:pt x="1620" y="931"/>
                  <a:pt x="1620" y="931"/>
                  <a:pt x="1620" y="931"/>
                </a:cubicBezTo>
                <a:cubicBezTo>
                  <a:pt x="1602" y="931"/>
                  <a:pt x="1602" y="931"/>
                  <a:pt x="1602" y="931"/>
                </a:cubicBezTo>
                <a:cubicBezTo>
                  <a:pt x="1582" y="931"/>
                  <a:pt x="1577" y="926"/>
                  <a:pt x="1577" y="905"/>
                </a:cubicBezTo>
                <a:lnTo>
                  <a:pt x="1577" y="790"/>
                </a:lnTo>
                <a:close/>
                <a:moveTo>
                  <a:pt x="1614" y="1244"/>
                </a:moveTo>
                <a:cubicBezTo>
                  <a:pt x="1614" y="1289"/>
                  <a:pt x="1594" y="1316"/>
                  <a:pt x="1562" y="1316"/>
                </a:cubicBezTo>
                <a:cubicBezTo>
                  <a:pt x="1529" y="1316"/>
                  <a:pt x="1508" y="1289"/>
                  <a:pt x="1508" y="1244"/>
                </a:cubicBezTo>
                <a:cubicBezTo>
                  <a:pt x="1508" y="1200"/>
                  <a:pt x="1529" y="1172"/>
                  <a:pt x="1562" y="1172"/>
                </a:cubicBezTo>
                <a:cubicBezTo>
                  <a:pt x="1594" y="1172"/>
                  <a:pt x="1614" y="1200"/>
                  <a:pt x="1614" y="1244"/>
                </a:cubicBezTo>
                <a:moveTo>
                  <a:pt x="1665" y="1244"/>
                </a:moveTo>
                <a:cubicBezTo>
                  <a:pt x="1665" y="1177"/>
                  <a:pt x="1627" y="1131"/>
                  <a:pt x="1572" y="1131"/>
                </a:cubicBezTo>
                <a:cubicBezTo>
                  <a:pt x="1545" y="1131"/>
                  <a:pt x="1524" y="1142"/>
                  <a:pt x="1510" y="1161"/>
                </a:cubicBezTo>
                <a:cubicBezTo>
                  <a:pt x="1510" y="1136"/>
                  <a:pt x="1510" y="1136"/>
                  <a:pt x="1510" y="1136"/>
                </a:cubicBezTo>
                <a:cubicBezTo>
                  <a:pt x="1460" y="1136"/>
                  <a:pt x="1460" y="1136"/>
                  <a:pt x="1460" y="1136"/>
                </a:cubicBezTo>
                <a:cubicBezTo>
                  <a:pt x="1460" y="1422"/>
                  <a:pt x="1460" y="1422"/>
                  <a:pt x="1460" y="1422"/>
                </a:cubicBezTo>
                <a:cubicBezTo>
                  <a:pt x="1510" y="1422"/>
                  <a:pt x="1510" y="1422"/>
                  <a:pt x="1510" y="1422"/>
                </a:cubicBezTo>
                <a:cubicBezTo>
                  <a:pt x="1510" y="1327"/>
                  <a:pt x="1510" y="1327"/>
                  <a:pt x="1510" y="1327"/>
                </a:cubicBezTo>
                <a:cubicBezTo>
                  <a:pt x="1524" y="1347"/>
                  <a:pt x="1545" y="1357"/>
                  <a:pt x="1572" y="1357"/>
                </a:cubicBezTo>
                <a:cubicBezTo>
                  <a:pt x="1627" y="1357"/>
                  <a:pt x="1665" y="1311"/>
                  <a:pt x="1665" y="1244"/>
                </a:cubicBezTo>
                <a:moveTo>
                  <a:pt x="1786" y="804"/>
                </a:moveTo>
                <a:cubicBezTo>
                  <a:pt x="1787" y="804"/>
                  <a:pt x="1787" y="804"/>
                  <a:pt x="1787" y="804"/>
                </a:cubicBezTo>
                <a:cubicBezTo>
                  <a:pt x="1787" y="754"/>
                  <a:pt x="1787" y="754"/>
                  <a:pt x="1787" y="754"/>
                </a:cubicBezTo>
                <a:cubicBezTo>
                  <a:pt x="1786" y="754"/>
                  <a:pt x="1786" y="754"/>
                  <a:pt x="1786" y="754"/>
                </a:cubicBezTo>
                <a:cubicBezTo>
                  <a:pt x="1783" y="753"/>
                  <a:pt x="1777" y="753"/>
                  <a:pt x="1774" y="753"/>
                </a:cubicBezTo>
                <a:cubicBezTo>
                  <a:pt x="1750" y="753"/>
                  <a:pt x="1729" y="766"/>
                  <a:pt x="1717" y="788"/>
                </a:cubicBezTo>
                <a:cubicBezTo>
                  <a:pt x="1717" y="753"/>
                  <a:pt x="1717" y="753"/>
                  <a:pt x="1717" y="753"/>
                </a:cubicBezTo>
                <a:cubicBezTo>
                  <a:pt x="1668" y="753"/>
                  <a:pt x="1668" y="753"/>
                  <a:pt x="1668" y="753"/>
                </a:cubicBezTo>
                <a:cubicBezTo>
                  <a:pt x="1668" y="970"/>
                  <a:pt x="1668" y="970"/>
                  <a:pt x="1668" y="970"/>
                </a:cubicBezTo>
                <a:cubicBezTo>
                  <a:pt x="1718" y="970"/>
                  <a:pt x="1718" y="970"/>
                  <a:pt x="1718" y="970"/>
                </a:cubicBezTo>
                <a:cubicBezTo>
                  <a:pt x="1718" y="856"/>
                  <a:pt x="1718" y="856"/>
                  <a:pt x="1718" y="856"/>
                </a:cubicBezTo>
                <a:cubicBezTo>
                  <a:pt x="1718" y="818"/>
                  <a:pt x="1731" y="803"/>
                  <a:pt x="1763" y="803"/>
                </a:cubicBezTo>
                <a:cubicBezTo>
                  <a:pt x="1770" y="803"/>
                  <a:pt x="1778" y="803"/>
                  <a:pt x="1786" y="804"/>
                </a:cubicBezTo>
                <a:moveTo>
                  <a:pt x="1840" y="1221"/>
                </a:moveTo>
                <a:cubicBezTo>
                  <a:pt x="1845" y="1183"/>
                  <a:pt x="1873" y="1170"/>
                  <a:pt x="1896" y="1170"/>
                </a:cubicBezTo>
                <a:cubicBezTo>
                  <a:pt x="1921" y="1170"/>
                  <a:pt x="1947" y="1188"/>
                  <a:pt x="1949" y="1221"/>
                </a:cubicBezTo>
                <a:lnTo>
                  <a:pt x="1840" y="1221"/>
                </a:lnTo>
                <a:close/>
                <a:moveTo>
                  <a:pt x="1790" y="1242"/>
                </a:moveTo>
                <a:cubicBezTo>
                  <a:pt x="1790" y="1310"/>
                  <a:pt x="1835" y="1357"/>
                  <a:pt x="1899" y="1357"/>
                </a:cubicBezTo>
                <a:cubicBezTo>
                  <a:pt x="1956" y="1357"/>
                  <a:pt x="1988" y="1319"/>
                  <a:pt x="1997" y="1287"/>
                </a:cubicBezTo>
                <a:cubicBezTo>
                  <a:pt x="1998" y="1285"/>
                  <a:pt x="1998" y="1285"/>
                  <a:pt x="1998" y="1285"/>
                </a:cubicBezTo>
                <a:cubicBezTo>
                  <a:pt x="1949" y="1285"/>
                  <a:pt x="1949" y="1285"/>
                  <a:pt x="1949" y="1285"/>
                </a:cubicBezTo>
                <a:cubicBezTo>
                  <a:pt x="1948" y="1286"/>
                  <a:pt x="1948" y="1286"/>
                  <a:pt x="1948" y="1286"/>
                </a:cubicBezTo>
                <a:cubicBezTo>
                  <a:pt x="1940" y="1305"/>
                  <a:pt x="1922" y="1315"/>
                  <a:pt x="1897" y="1315"/>
                </a:cubicBezTo>
                <a:cubicBezTo>
                  <a:pt x="1862" y="1315"/>
                  <a:pt x="1843" y="1286"/>
                  <a:pt x="1840" y="1258"/>
                </a:cubicBezTo>
                <a:cubicBezTo>
                  <a:pt x="2000" y="1258"/>
                  <a:pt x="2000" y="1258"/>
                  <a:pt x="2000" y="1258"/>
                </a:cubicBezTo>
                <a:cubicBezTo>
                  <a:pt x="2000" y="1257"/>
                  <a:pt x="2000" y="1257"/>
                  <a:pt x="2000" y="1257"/>
                </a:cubicBezTo>
                <a:cubicBezTo>
                  <a:pt x="2002" y="1218"/>
                  <a:pt x="1991" y="1184"/>
                  <a:pt x="1969" y="1161"/>
                </a:cubicBezTo>
                <a:cubicBezTo>
                  <a:pt x="1950" y="1141"/>
                  <a:pt x="1925" y="1131"/>
                  <a:pt x="1896" y="1131"/>
                </a:cubicBezTo>
                <a:cubicBezTo>
                  <a:pt x="1834" y="1131"/>
                  <a:pt x="1790" y="1177"/>
                  <a:pt x="1790" y="1242"/>
                </a:cubicBezTo>
                <a:moveTo>
                  <a:pt x="1946" y="884"/>
                </a:moveTo>
                <a:cubicBezTo>
                  <a:pt x="1946" y="919"/>
                  <a:pt x="1927" y="937"/>
                  <a:pt x="1891" y="937"/>
                </a:cubicBezTo>
                <a:cubicBezTo>
                  <a:pt x="1868" y="937"/>
                  <a:pt x="1853" y="926"/>
                  <a:pt x="1853" y="908"/>
                </a:cubicBezTo>
                <a:cubicBezTo>
                  <a:pt x="1853" y="886"/>
                  <a:pt x="1876" y="876"/>
                  <a:pt x="1946" y="869"/>
                </a:cubicBezTo>
                <a:lnTo>
                  <a:pt x="1946" y="884"/>
                </a:lnTo>
                <a:close/>
                <a:moveTo>
                  <a:pt x="2000" y="968"/>
                </a:moveTo>
                <a:cubicBezTo>
                  <a:pt x="1996" y="951"/>
                  <a:pt x="1993" y="923"/>
                  <a:pt x="1993" y="895"/>
                </a:cubicBezTo>
                <a:cubicBezTo>
                  <a:pt x="1993" y="884"/>
                  <a:pt x="1994" y="871"/>
                  <a:pt x="1994" y="860"/>
                </a:cubicBezTo>
                <a:cubicBezTo>
                  <a:pt x="1994" y="852"/>
                  <a:pt x="1994" y="845"/>
                  <a:pt x="1994" y="840"/>
                </a:cubicBezTo>
                <a:cubicBezTo>
                  <a:pt x="1995" y="810"/>
                  <a:pt x="1987" y="787"/>
                  <a:pt x="1972" y="771"/>
                </a:cubicBezTo>
                <a:cubicBezTo>
                  <a:pt x="1956" y="755"/>
                  <a:pt x="1933" y="747"/>
                  <a:pt x="1903" y="747"/>
                </a:cubicBezTo>
                <a:cubicBezTo>
                  <a:pt x="1851" y="747"/>
                  <a:pt x="1814" y="777"/>
                  <a:pt x="1810" y="822"/>
                </a:cubicBezTo>
                <a:cubicBezTo>
                  <a:pt x="1810" y="823"/>
                  <a:pt x="1810" y="823"/>
                  <a:pt x="1810" y="823"/>
                </a:cubicBezTo>
                <a:cubicBezTo>
                  <a:pt x="1859" y="823"/>
                  <a:pt x="1859" y="823"/>
                  <a:pt x="1859" y="823"/>
                </a:cubicBezTo>
                <a:cubicBezTo>
                  <a:pt x="1859" y="822"/>
                  <a:pt x="1859" y="822"/>
                  <a:pt x="1859" y="822"/>
                </a:cubicBezTo>
                <a:cubicBezTo>
                  <a:pt x="1860" y="798"/>
                  <a:pt x="1876" y="785"/>
                  <a:pt x="1901" y="785"/>
                </a:cubicBezTo>
                <a:cubicBezTo>
                  <a:pt x="1921" y="785"/>
                  <a:pt x="1944" y="793"/>
                  <a:pt x="1944" y="831"/>
                </a:cubicBezTo>
                <a:cubicBezTo>
                  <a:pt x="1944" y="834"/>
                  <a:pt x="1944" y="834"/>
                  <a:pt x="1944" y="834"/>
                </a:cubicBezTo>
                <a:cubicBezTo>
                  <a:pt x="1871" y="841"/>
                  <a:pt x="1800" y="853"/>
                  <a:pt x="1800" y="910"/>
                </a:cubicBezTo>
                <a:cubicBezTo>
                  <a:pt x="1800" y="949"/>
                  <a:pt x="1833" y="975"/>
                  <a:pt x="1881" y="975"/>
                </a:cubicBezTo>
                <a:cubicBezTo>
                  <a:pt x="1912" y="975"/>
                  <a:pt x="1936" y="964"/>
                  <a:pt x="1950" y="943"/>
                </a:cubicBezTo>
                <a:cubicBezTo>
                  <a:pt x="1951" y="952"/>
                  <a:pt x="1952" y="958"/>
                  <a:pt x="1953" y="963"/>
                </a:cubicBezTo>
                <a:cubicBezTo>
                  <a:pt x="1953" y="965"/>
                  <a:pt x="1954" y="967"/>
                  <a:pt x="1954" y="969"/>
                </a:cubicBezTo>
                <a:cubicBezTo>
                  <a:pt x="1954" y="970"/>
                  <a:pt x="1954" y="970"/>
                  <a:pt x="1954" y="970"/>
                </a:cubicBezTo>
                <a:cubicBezTo>
                  <a:pt x="2000" y="970"/>
                  <a:pt x="2000" y="970"/>
                  <a:pt x="2000" y="970"/>
                </a:cubicBezTo>
                <a:lnTo>
                  <a:pt x="2000" y="9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76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log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8" y="354013"/>
            <a:ext cx="11502145" cy="981807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2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BHP Kickoff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8DAF-A761-44C6-B914-97E5823C1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81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76A4-5B43-47F8-9B16-50D6887B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08" y="770171"/>
            <a:ext cx="4398454" cy="413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63E73B-1EF5-5947-91A0-2BE9DCD834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408" y="429470"/>
            <a:ext cx="4432300" cy="2582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rgbClr val="3C5568"/>
                </a:solidFill>
              </a:defRPr>
            </a:lvl2pPr>
            <a:lvl3pPr marL="914400" indent="0">
              <a:buNone/>
              <a:defRPr sz="1600">
                <a:solidFill>
                  <a:srgbClr val="3C5568"/>
                </a:solidFill>
              </a:defRPr>
            </a:lvl3pPr>
            <a:lvl4pPr marL="1371600" indent="0">
              <a:buNone/>
              <a:defRPr sz="1600">
                <a:solidFill>
                  <a:srgbClr val="3C5568"/>
                </a:solidFill>
              </a:defRPr>
            </a:lvl4pPr>
            <a:lvl5pPr marL="1828800" indent="0">
              <a:buNone/>
              <a:defRPr sz="1600">
                <a:solidFill>
                  <a:srgbClr val="3C556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7463BB-4867-3044-996D-8FBEA9688143}"/>
              </a:ext>
            </a:extLst>
          </p:cNvPr>
          <p:cNvCxnSpPr/>
          <p:nvPr userDrawn="1"/>
        </p:nvCxnSpPr>
        <p:spPr>
          <a:xfrm>
            <a:off x="-11723" y="593776"/>
            <a:ext cx="386862" cy="0"/>
          </a:xfrm>
          <a:prstGeom prst="line">
            <a:avLst/>
          </a:prstGeom>
          <a:ln>
            <a:solidFill>
              <a:srgbClr val="3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620F3-39B0-D344-AFCE-907F1055CC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408" y="1427064"/>
            <a:ext cx="6023268" cy="4247306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0" i="0">
                <a:solidFill>
                  <a:srgbClr val="3C556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2000" b="0" i="0">
                <a:solidFill>
                  <a:srgbClr val="3C556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2000" b="0" i="0">
                <a:solidFill>
                  <a:srgbClr val="3C556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2000" b="0" i="0">
                <a:solidFill>
                  <a:srgbClr val="3C556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0CEBD64-9475-3840-82EE-75A11C515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5507" y="6400413"/>
            <a:ext cx="37382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70C0EE-AD17-4855-A6FA-49F19567F00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1D57CE89-F51E-2E4B-B1AE-7182D0B074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968648" y="0"/>
            <a:ext cx="5223352" cy="5674368"/>
          </a:xfrm>
          <a:prstGeom prst="rect">
            <a:avLst/>
          </a:prstGeom>
          <a:solidFill>
            <a:srgbClr val="E6E6E6"/>
          </a:solidFill>
        </p:spPr>
        <p:txBody>
          <a:bodyPr anchor="ctr"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a picture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5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6070-2E93-43ED-A7E1-14AA2C38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07234-1035-49E2-8893-E5307D95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910-0C26-4A53-A654-2AF1574D959A}" type="datetimeFigureOut">
              <a:rPr lang="en-IO" smtClean="0"/>
              <a:t>10/7/21</a:t>
            </a:fld>
            <a:endParaRPr lang="en-I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36693-72F2-4B59-B09F-2208C41C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CA34F-8C02-4425-BDD7-D3863127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A08-A192-4B3F-99C2-81CF445909B8}" type="slidenum">
              <a:rPr lang="en-IO" smtClean="0"/>
              <a:t>‹#›</a:t>
            </a:fld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200958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1107B-64F6-4A86-B475-278716BF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910-0C26-4A53-A654-2AF1574D959A}" type="datetimeFigureOut">
              <a:rPr lang="en-IO" smtClean="0"/>
              <a:t>10/7/21</a:t>
            </a:fld>
            <a:endParaRPr lang="en-I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02E7C-C3DB-4696-964F-72B6830D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3293B-FA0F-4A1F-9B46-F7758D61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A08-A192-4B3F-99C2-81CF445909B8}" type="slidenum">
              <a:rPr lang="en-IO" smtClean="0"/>
              <a:t>‹#›</a:t>
            </a:fld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64428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C9B0-BA4F-4E3C-9C92-E1BD23CE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A9D9-E4E4-466B-AFEC-8AC3031B2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6D658-C47E-4F32-92D0-C53E69CD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10BA8-E764-4693-87BA-0B1A0869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910-0C26-4A53-A654-2AF1574D959A}" type="datetimeFigureOut">
              <a:rPr lang="en-IO" smtClean="0"/>
              <a:t>10/7/21</a:t>
            </a:fld>
            <a:endParaRPr lang="en-I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7A400-FE67-4325-B587-8604051C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F01F-0B0A-4F38-AF90-F5F9A03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A08-A192-4B3F-99C2-81CF445909B8}" type="slidenum">
              <a:rPr lang="en-IO" smtClean="0"/>
              <a:t>‹#›</a:t>
            </a:fld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22586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759F-81D1-43BF-BCA3-3A003B40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66E25-0FCA-4D0B-8A76-6A75099B2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B2E19-7578-4691-9908-D44947D4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34704-AC6F-492E-8A3D-976BB66B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910-0C26-4A53-A654-2AF1574D959A}" type="datetimeFigureOut">
              <a:rPr lang="en-IO" smtClean="0"/>
              <a:t>10/7/21</a:t>
            </a:fld>
            <a:endParaRPr lang="en-I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93D3-C36F-4C24-BCF8-02E0AEB7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13867-3F2B-4C37-9610-7C3D03C0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A08-A192-4B3F-99C2-81CF445909B8}" type="slidenum">
              <a:rPr lang="en-IO" smtClean="0"/>
              <a:t>‹#›</a:t>
            </a:fld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242186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BAA49-4710-4496-922E-0B89FC0A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16465-00A3-46B4-93A1-0FBE03896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52B0-79F6-4A16-9EED-D17AF8E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D910-0C26-4A53-A654-2AF1574D959A}" type="datetimeFigureOut">
              <a:rPr lang="en-IO" smtClean="0"/>
              <a:t>10/7/21</a:t>
            </a:fld>
            <a:endParaRPr lang="en-I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A0A0-EC27-48C0-AF15-35B83C720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876A-ECEC-4E34-B915-0FB185BC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CA08-A192-4B3F-99C2-81CF445909B8}" type="slidenum">
              <a:rPr lang="en-IO" smtClean="0"/>
              <a:t>‹#›</a:t>
            </a:fld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387701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655" y="6274837"/>
            <a:ext cx="1477803" cy="3535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123" y="1345776"/>
            <a:ext cx="10940405" cy="4738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52200" y="6403251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b="0" i="0" dirty="0">
                <a:solidFill>
                  <a:srgbClr val="0E2735"/>
                </a:solidFill>
                <a:latin typeface="Amazon Ember Regular" charset="0"/>
              </a:rPr>
              <a:t>© 2020, Amazon Web Services, Inc. or its Affiliates. All rights reserved</a:t>
            </a:r>
            <a:r>
              <a:rPr lang="en-US" sz="933" b="0" i="0" dirty="0">
                <a:solidFill>
                  <a:schemeClr val="bg1"/>
                </a:solidFill>
                <a:latin typeface="Amazon Ember Regular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780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3733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Tx/>
        <a:buNone/>
        <a:defRPr sz="3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•"/>
        <a:defRPr sz="2667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1FD41CA0-09AC-46C4-A75F-0A47CECC9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70700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B30B5D3-B632-4AA7-8059-F0DEA426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8" y="1396606"/>
            <a:ext cx="11492620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Slide heading</a:t>
            </a:r>
            <a:endParaRPr lang="en-AU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1EBBC6-FCE2-4321-89FA-1BD2C815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018" y="2376136"/>
            <a:ext cx="11506200" cy="37897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EEFBF3-246C-4DD7-B963-DDEC0128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5218" y="6404689"/>
            <a:ext cx="432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BHP Kickoff</a:t>
            </a:r>
            <a:endParaRPr lang="en-AU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DBE0BB0-9ABF-4E9C-8A57-D675004E6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6781" y="6404689"/>
            <a:ext cx="11862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F52F7EB1-5C13-42E3-A830-3DDEA4CA647C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33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AU" sz="4000" b="1" kern="1200" dirty="0">
          <a:solidFill>
            <a:schemeClr val="tx2"/>
          </a:solidFill>
          <a:latin typeface="+mj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500" b="0" kern="1200">
          <a:solidFill>
            <a:schemeClr val="tx2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SzPct val="120000"/>
        <a:buFont typeface="Plain Light" panose="020B0004020202020204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Telstra Akkurat" panose="020B050402010102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SzPct val="120000"/>
        <a:buFont typeface="Plain Light" panose="020B0004020202020204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1071">
          <p15:clr>
            <a:srgbClr val="A4A3A4"/>
          </p15:clr>
        </p15:guide>
        <p15:guide id="5" orient="horz" pos="3884">
          <p15:clr>
            <a:srgbClr val="F26B43"/>
          </p15:clr>
        </p15:guide>
        <p15:guide id="6" orient="horz" pos="4110">
          <p15:clr>
            <a:srgbClr val="F26B43"/>
          </p15:clr>
        </p15:guide>
        <p15:guide id="9" pos="426">
          <p15:clr>
            <a:srgbClr val="A4A3A4"/>
          </p15:clr>
        </p15:guide>
        <p15:guide id="10" pos="642">
          <p15:clr>
            <a:srgbClr val="A4A3A4"/>
          </p15:clr>
        </p15:guide>
        <p15:guide id="13" pos="1054">
          <p15:clr>
            <a:srgbClr val="A4A3A4"/>
          </p15:clr>
        </p15:guide>
        <p15:guide id="14" pos="1277">
          <p15:clr>
            <a:srgbClr val="A4A3A4"/>
          </p15:clr>
        </p15:guide>
        <p15:guide id="16" pos="1493">
          <p15:clr>
            <a:srgbClr val="A4A3A4"/>
          </p15:clr>
        </p15:guide>
        <p15:guide id="17" pos="1710">
          <p15:clr>
            <a:srgbClr val="A4A3A4"/>
          </p15:clr>
        </p15:guide>
        <p15:guide id="19" pos="1912">
          <p15:clr>
            <a:srgbClr val="A4A3A4"/>
          </p15:clr>
        </p15:guide>
        <p15:guide id="20" pos="2139">
          <p15:clr>
            <a:srgbClr val="A4A3A4"/>
          </p15:clr>
        </p15:guide>
        <p15:guide id="21" pos="2343">
          <p15:clr>
            <a:srgbClr val="A4A3A4"/>
          </p15:clr>
        </p15:guide>
        <p15:guide id="23" pos="2558">
          <p15:clr>
            <a:srgbClr val="A4A3A4"/>
          </p15:clr>
        </p15:guide>
        <p15:guide id="25" pos="2774">
          <p15:clr>
            <a:srgbClr val="5ACBF0"/>
          </p15:clr>
        </p15:guide>
        <p15:guide id="26" pos="2978">
          <p15:clr>
            <a:srgbClr val="A4A3A4"/>
          </p15:clr>
        </p15:guide>
        <p15:guide id="27" pos="3205">
          <p15:clr>
            <a:srgbClr val="A4A3A4"/>
          </p15:clr>
        </p15:guide>
        <p15:guide id="28" pos="3409">
          <p15:clr>
            <a:srgbClr val="A4A3A4"/>
          </p15:clr>
        </p15:guide>
        <p15:guide id="30" pos="3613">
          <p15:clr>
            <a:srgbClr val="A4A3A4"/>
          </p15:clr>
        </p15:guide>
        <p15:guide id="31" pos="3840">
          <p15:clr>
            <a:srgbClr val="F26B43"/>
          </p15:clr>
        </p15:guide>
        <p15:guide id="32" pos="4044">
          <p15:clr>
            <a:srgbClr val="A4A3A4"/>
          </p15:clr>
        </p15:guide>
        <p15:guide id="34" pos="4271">
          <p15:clr>
            <a:srgbClr val="A4A3A4"/>
          </p15:clr>
        </p15:guide>
        <p15:guide id="36" pos="4475">
          <p15:clr>
            <a:srgbClr val="A4A3A4"/>
          </p15:clr>
        </p15:guide>
        <p15:guide id="37" pos="4702">
          <p15:clr>
            <a:srgbClr val="A4A3A4"/>
          </p15:clr>
        </p15:guide>
        <p15:guide id="39" pos="4906">
          <p15:clr>
            <a:srgbClr val="5ACBF0"/>
          </p15:clr>
        </p15:guide>
        <p15:guide id="40" pos="5118">
          <p15:clr>
            <a:srgbClr val="A4A3A4"/>
          </p15:clr>
        </p15:guide>
        <p15:guide id="41" pos="5337">
          <p15:clr>
            <a:srgbClr val="A4A3A4"/>
          </p15:clr>
        </p15:guide>
        <p15:guide id="42" pos="5541">
          <p15:clr>
            <a:srgbClr val="A4A3A4"/>
          </p15:clr>
        </p15:guide>
        <p15:guide id="44" pos="5768">
          <p15:clr>
            <a:srgbClr val="A4A3A4"/>
          </p15:clr>
        </p15:guide>
        <p15:guide id="46" pos="5972">
          <p15:clr>
            <a:srgbClr val="A4A3A4"/>
          </p15:clr>
        </p15:guide>
        <p15:guide id="47" pos="6174">
          <p15:clr>
            <a:srgbClr val="A4A3A4"/>
          </p15:clr>
        </p15:guide>
        <p15:guide id="48" pos="6403">
          <p15:clr>
            <a:srgbClr val="A4A3A4"/>
          </p15:clr>
        </p15:guide>
        <p15:guide id="49" pos="6607">
          <p15:clr>
            <a:srgbClr val="A4A3A4"/>
          </p15:clr>
        </p15:guide>
        <p15:guide id="51" pos="6834">
          <p15:clr>
            <a:srgbClr val="A4A3A4"/>
          </p15:clr>
        </p15:guide>
        <p15:guide id="53" pos="7038">
          <p15:clr>
            <a:srgbClr val="A4A3A4"/>
          </p15:clr>
        </p15:guide>
        <p15:guide id="54" pos="7242">
          <p15:clr>
            <a:srgbClr val="A4A3A4"/>
          </p15:clr>
        </p15:guide>
        <p15:guide id="56" orient="horz" pos="436">
          <p15:clr>
            <a:srgbClr val="A4A3A4"/>
          </p15:clr>
        </p15:guide>
        <p15:guide id="58" orient="horz" pos="644">
          <p15:clr>
            <a:srgbClr val="A4A3A4"/>
          </p15:clr>
        </p15:guide>
        <p15:guide id="60" orient="horz" pos="867">
          <p15:clr>
            <a:srgbClr val="A4A3A4"/>
          </p15:clr>
        </p15:guide>
        <p15:guide id="62" orient="horz" pos="1295">
          <p15:clr>
            <a:srgbClr val="A4A3A4"/>
          </p15:clr>
        </p15:guide>
        <p15:guide id="63" orient="horz" pos="1511">
          <p15:clr>
            <a:srgbClr val="A4A3A4"/>
          </p15:clr>
        </p15:guide>
        <p15:guide id="65" orient="horz" pos="1728">
          <p15:clr>
            <a:srgbClr val="A4A3A4"/>
          </p15:clr>
        </p15:guide>
        <p15:guide id="66" orient="horz" pos="1945">
          <p15:clr>
            <a:srgbClr val="A4A3A4"/>
          </p15:clr>
        </p15:guide>
        <p15:guide id="68" orient="horz" pos="2160">
          <p15:clr>
            <a:srgbClr val="5ACBF0"/>
          </p15:clr>
        </p15:guide>
        <p15:guide id="70" orient="horz" pos="2378">
          <p15:clr>
            <a:srgbClr val="A4A3A4"/>
          </p15:clr>
        </p15:guide>
        <p15:guide id="71" orient="horz" pos="2594">
          <p15:clr>
            <a:srgbClr val="A4A3A4"/>
          </p15:clr>
        </p15:guide>
        <p15:guide id="72" orient="horz" pos="2812">
          <p15:clr>
            <a:srgbClr val="A4A3A4"/>
          </p15:clr>
        </p15:guide>
        <p15:guide id="74" orient="horz" pos="3028">
          <p15:clr>
            <a:srgbClr val="A4A3A4"/>
          </p15:clr>
        </p15:guide>
        <p15:guide id="77" orient="horz" pos="3458">
          <p15:clr>
            <a:srgbClr val="A4A3A4"/>
          </p15:clr>
        </p15:guide>
        <p15:guide id="78" orient="horz" pos="3667">
          <p15:clr>
            <a:srgbClr val="A4A3A4"/>
          </p15:clr>
        </p15:guide>
        <p15:guide id="81" pos="846">
          <p15:clr>
            <a:srgbClr val="A4A3A4"/>
          </p15:clr>
        </p15:guide>
        <p15:guide id="83" pos="7459">
          <p15:clr>
            <a:srgbClr val="F26B43"/>
          </p15:clr>
        </p15:guide>
        <p15:guide id="84" pos="211">
          <p15:clr>
            <a:srgbClr val="F26B43"/>
          </p15:clr>
        </p15:guide>
        <p15:guide id="85" orient="horz" pos="216">
          <p15:clr>
            <a:srgbClr val="F26B43"/>
          </p15:clr>
        </p15:guide>
        <p15:guide id="86" orient="horz" pos="323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bonacci_scale_(agile)#Procedure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Engagement Manager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0532" y="5605953"/>
            <a:ext cx="4910667" cy="493184"/>
          </a:xfrm>
        </p:spPr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AWS Professional Services </a:t>
            </a:r>
          </a:p>
          <a:p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532" y="2544306"/>
            <a:ext cx="7057859" cy="1795220"/>
          </a:xfrm>
          <a:noFill/>
        </p:spPr>
        <p:txBody>
          <a:bodyPr/>
          <a:lstStyle/>
          <a:p>
            <a:r>
              <a:rPr lang="en-US" sz="2833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Alignment on Ways of Working – </a:t>
            </a:r>
          </a:p>
          <a:p>
            <a:r>
              <a:rPr lang="en-US" sz="2833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 Stream 1</a:t>
            </a:r>
            <a:endParaRPr lang="en-US" sz="2833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5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508-3771-044E-8083-10CB4111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>
                <a:latin typeface="Arial" panose="020B0604020202020204" pitchFamily="34" charset="0"/>
                <a:cs typeface="Arial" panose="020B0604020202020204" pitchFamily="34" charset="0"/>
              </a:rPr>
              <a:t>Backlog Management – Story Example</a:t>
            </a:r>
            <a:endParaRPr lang="en-US" sz="373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7B5EBE-3927-D747-8491-C2E13206707F}"/>
              </a:ext>
            </a:extLst>
          </p:cNvPr>
          <p:cNvCxnSpPr>
            <a:cxnSpLocks/>
          </p:cNvCxnSpPr>
          <p:nvPr/>
        </p:nvCxnSpPr>
        <p:spPr>
          <a:xfrm>
            <a:off x="554335" y="934660"/>
            <a:ext cx="425158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C3E10B4-EDFC-4C45-9ABA-102377475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0" r="2059" b="1904"/>
          <a:stretch/>
        </p:blipFill>
        <p:spPr>
          <a:xfrm>
            <a:off x="554335" y="1503432"/>
            <a:ext cx="5562676" cy="4431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87FBD8-A1EF-4552-B1B0-376611C74379}"/>
              </a:ext>
            </a:extLst>
          </p:cNvPr>
          <p:cNvSpPr txBox="1"/>
          <p:nvPr/>
        </p:nvSpPr>
        <p:spPr>
          <a:xfrm>
            <a:off x="6307362" y="1464959"/>
            <a:ext cx="5330303" cy="41703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Example of a Story</a:t>
            </a:r>
          </a:p>
          <a:p>
            <a:endParaRPr lang="en-US" sz="110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Title: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AXXX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appName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– Identify domain owners and UAT resources</a:t>
            </a:r>
          </a:p>
          <a:p>
            <a:endParaRPr lang="en-US" sz="110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Description: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 a: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Outcome Owner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 want to: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Identify the domain owner and UAT resources for XXX 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 that: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 can have clear ownership, decision on application treatment plan and ensure availability of resources for UAT at the required timeframe</a:t>
            </a:r>
          </a:p>
          <a:p>
            <a:endParaRPr lang="en-US" sz="110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Acceptance Criteria: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Given:</a:t>
            </a:r>
          </a:p>
          <a:p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appName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is in scope for Work stream – 1 for discovery, the Outcome Owner has been able to identify the Domain Owner and required UAT resources. 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When: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successful the Outcome Owner can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Record the information in Confluence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Engage the Domain Owner for decision making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Engage the UAT resources for UAT</a:t>
            </a:r>
          </a:p>
        </p:txBody>
      </p:sp>
    </p:spTree>
    <p:extLst>
      <p:ext uri="{BB962C8B-B14F-4D97-AF65-F5344CB8AC3E}">
        <p14:creationId xmlns:p14="http://schemas.microsoft.com/office/powerpoint/2010/main" val="176142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508-3771-044E-8083-10CB4111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>
                <a:latin typeface="Arial" panose="020B0604020202020204" pitchFamily="34" charset="0"/>
                <a:cs typeface="Arial" panose="020B0604020202020204" pitchFamily="34" charset="0"/>
              </a:rPr>
              <a:t>RACI</a:t>
            </a:r>
            <a:endParaRPr lang="en-US" sz="373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7B5EBE-3927-D747-8491-C2E13206707F}"/>
              </a:ext>
            </a:extLst>
          </p:cNvPr>
          <p:cNvCxnSpPr>
            <a:cxnSpLocks/>
          </p:cNvCxnSpPr>
          <p:nvPr/>
        </p:nvCxnSpPr>
        <p:spPr>
          <a:xfrm>
            <a:off x="554335" y="934660"/>
            <a:ext cx="425158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6A60D0-370C-41CB-A688-30E4B814D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35134"/>
              </p:ext>
            </p:extLst>
          </p:nvPr>
        </p:nvGraphicFramePr>
        <p:xfrm>
          <a:off x="554339" y="1007274"/>
          <a:ext cx="8426765" cy="570004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83477">
                  <a:extLst>
                    <a:ext uri="{9D8B030D-6E8A-4147-A177-3AD203B41FA5}">
                      <a16:colId xmlns:a16="http://schemas.microsoft.com/office/drawing/2014/main" val="2400463931"/>
                    </a:ext>
                  </a:extLst>
                </a:gridCol>
                <a:gridCol w="703695">
                  <a:extLst>
                    <a:ext uri="{9D8B030D-6E8A-4147-A177-3AD203B41FA5}">
                      <a16:colId xmlns:a16="http://schemas.microsoft.com/office/drawing/2014/main" val="280722154"/>
                    </a:ext>
                  </a:extLst>
                </a:gridCol>
                <a:gridCol w="733681">
                  <a:extLst>
                    <a:ext uri="{9D8B030D-6E8A-4147-A177-3AD203B41FA5}">
                      <a16:colId xmlns:a16="http://schemas.microsoft.com/office/drawing/2014/main" val="373502395"/>
                    </a:ext>
                  </a:extLst>
                </a:gridCol>
                <a:gridCol w="817652">
                  <a:extLst>
                    <a:ext uri="{9D8B030D-6E8A-4147-A177-3AD203B41FA5}">
                      <a16:colId xmlns:a16="http://schemas.microsoft.com/office/drawing/2014/main" val="4049788795"/>
                    </a:ext>
                  </a:extLst>
                </a:gridCol>
                <a:gridCol w="817652">
                  <a:extLst>
                    <a:ext uri="{9D8B030D-6E8A-4147-A177-3AD203B41FA5}">
                      <a16:colId xmlns:a16="http://schemas.microsoft.com/office/drawing/2014/main" val="209992465"/>
                    </a:ext>
                  </a:extLst>
                </a:gridCol>
                <a:gridCol w="817652">
                  <a:extLst>
                    <a:ext uri="{9D8B030D-6E8A-4147-A177-3AD203B41FA5}">
                      <a16:colId xmlns:a16="http://schemas.microsoft.com/office/drawing/2014/main" val="4140677182"/>
                    </a:ext>
                  </a:extLst>
                </a:gridCol>
                <a:gridCol w="817652">
                  <a:extLst>
                    <a:ext uri="{9D8B030D-6E8A-4147-A177-3AD203B41FA5}">
                      <a16:colId xmlns:a16="http://schemas.microsoft.com/office/drawing/2014/main" val="3494108785"/>
                    </a:ext>
                  </a:extLst>
                </a:gridCol>
                <a:gridCol w="817652">
                  <a:extLst>
                    <a:ext uri="{9D8B030D-6E8A-4147-A177-3AD203B41FA5}">
                      <a16:colId xmlns:a16="http://schemas.microsoft.com/office/drawing/2014/main" val="1435934626"/>
                    </a:ext>
                  </a:extLst>
                </a:gridCol>
                <a:gridCol w="817652">
                  <a:extLst>
                    <a:ext uri="{9D8B030D-6E8A-4147-A177-3AD203B41FA5}">
                      <a16:colId xmlns:a16="http://schemas.microsoft.com/office/drawing/2014/main" val="1211038572"/>
                    </a:ext>
                  </a:extLst>
                </a:gridCol>
              </a:tblGrid>
              <a:tr h="4391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Function</a:t>
                      </a:r>
                    </a:p>
                  </a:txBody>
                  <a:tcPr marL="10670" marR="10670" marT="7469" marB="7469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Outcome Owner</a:t>
                      </a:r>
                    </a:p>
                    <a:p>
                      <a:pPr algn="ctr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(Customer)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EM/</a:t>
                      </a:r>
                    </a:p>
                    <a:p>
                      <a:pPr algn="ctr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Scrum Master (AWS)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Tech Leads/ Stream</a:t>
                      </a:r>
                      <a:r>
                        <a:rPr lang="en-US" sz="1000" b="1" baseline="0" dirty="0">
                          <a:solidFill>
                            <a:schemeClr val="bg1"/>
                          </a:solidFill>
                          <a:effectLst/>
                        </a:rPr>
                        <a:t> Leads (AWS) 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Cloud Architect (AWS)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Developers</a:t>
                      </a:r>
                    </a:p>
                    <a:p>
                      <a:pPr algn="ctr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(AWS)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Test Analyst (Partner)</a:t>
                      </a:r>
                      <a:endParaRPr lang="en-IO" sz="1000" b="1" dirty="0">
                        <a:solidFill>
                          <a:schemeClr val="bg1"/>
                        </a:solidFill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5365" marR="15365" marT="7682" marB="7682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SME</a:t>
                      </a:r>
                    </a:p>
                    <a:p>
                      <a:pPr algn="ctr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(Partner / Customer)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Lead Dojo</a:t>
                      </a:r>
                    </a:p>
                    <a:p>
                      <a:pPr algn="ctr" fontAlgn="t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(AWS, Partner, Customer)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94744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Governance/Reporting</a:t>
                      </a: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02948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Backlog Development</a:t>
                      </a: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449"/>
                  </a:ext>
                </a:extLst>
              </a:tr>
              <a:tr h="2973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Customer Partner Engagement &amp; Co-ordination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585942"/>
                  </a:ext>
                </a:extLst>
              </a:tr>
              <a:tr h="297398">
                <a:tc>
                  <a:txBody>
                    <a:bodyPr/>
                    <a:lstStyle/>
                    <a:p>
                      <a:pPr marL="0" marR="0" lvl="0" indent="0" algn="l" defTabSz="60958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AWS Partner Engagement &amp; Co-ordination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07521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Application Treatment Plans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57763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Documentation of current e2e state</a:t>
                      </a: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4062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Source Code Analysis/Requirements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61556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Cloud Architecture Solution Design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91946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Development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408033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Peer Reviews - QA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906341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e2e Integration – Partner</a:t>
                      </a:r>
                      <a:r>
                        <a:rPr lang="en-US" sz="1000" baseline="0" dirty="0">
                          <a:effectLst/>
                        </a:rPr>
                        <a:t> Supported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83088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e2e Integration – Other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907759"/>
                  </a:ext>
                </a:extLst>
              </a:tr>
              <a:tr h="2973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Raise (Prod) CR and seek approvals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51565"/>
                  </a:ext>
                </a:extLst>
              </a:tr>
              <a:tr h="1744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Deployment guidance &amp; best practice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91941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Test Plan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61005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Test Case Creation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55000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Automation Test Creation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690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System Integration Test Execution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99102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User Acceptance Testing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173633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Post Verification Testing (Go-Live)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4641"/>
                  </a:ext>
                </a:extLst>
              </a:tr>
              <a:tr h="2973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Communications, Change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</a:rPr>
                        <a:t>Comms</a:t>
                      </a:r>
                      <a:r>
                        <a:rPr lang="en-US" sz="1000" baseline="0" dirty="0">
                          <a:effectLst/>
                        </a:rPr>
                        <a:t>, User Training</a:t>
                      </a:r>
                      <a:r>
                        <a:rPr lang="en-US" sz="1000" dirty="0">
                          <a:effectLst/>
                        </a:rPr>
                        <a:t> - internal users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94384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Decommissioning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01820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82662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Training &amp; Enablement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21598"/>
                  </a:ext>
                </a:extLst>
              </a:tr>
              <a:tr h="155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Operations Handover</a:t>
                      </a:r>
                      <a:endParaRPr lang="en-US" sz="10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0670" marR="10670" marT="7469" marB="7469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</a:t>
                      </a:r>
                    </a:p>
                  </a:txBody>
                  <a:tcPr marL="10670" marR="10670" marT="7469" marB="7469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42538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B1C62B-F76B-4C7A-B4E9-54E01DE0E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2077"/>
              </p:ext>
            </p:extLst>
          </p:nvPr>
        </p:nvGraphicFramePr>
        <p:xfrm>
          <a:off x="7615542" y="161768"/>
          <a:ext cx="4111399" cy="782320"/>
        </p:xfrm>
        <a:graphic>
          <a:graphicData uri="http://schemas.openxmlformats.org/drawingml/2006/table">
            <a:tbl>
              <a:tblPr/>
              <a:tblGrid>
                <a:gridCol w="974344">
                  <a:extLst>
                    <a:ext uri="{9D8B030D-6E8A-4147-A177-3AD203B41FA5}">
                      <a16:colId xmlns:a16="http://schemas.microsoft.com/office/drawing/2014/main" val="3118071561"/>
                    </a:ext>
                  </a:extLst>
                </a:gridCol>
                <a:gridCol w="3137055">
                  <a:extLst>
                    <a:ext uri="{9D8B030D-6E8A-4147-A177-3AD203B41FA5}">
                      <a16:colId xmlns:a16="http://schemas.microsoft.com/office/drawing/2014/main" val="2592451115"/>
                    </a:ext>
                  </a:extLst>
                </a:gridCol>
              </a:tblGrid>
              <a:tr h="121366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dirty="0"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 - Responsible</a:t>
                      </a:r>
                      <a:endParaRPr lang="en-US" sz="7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Person working on activity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90335"/>
                  </a:ext>
                </a:extLst>
              </a:tr>
              <a:tr h="121366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dirty="0"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 - Accountable</a:t>
                      </a:r>
                      <a:endParaRPr lang="en-US" sz="7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Person with decision authority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17560"/>
                  </a:ext>
                </a:extLst>
              </a:tr>
              <a:tr h="15220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dirty="0"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 - Consulted</a:t>
                      </a:r>
                      <a:endParaRPr lang="en-US" sz="7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Stakeholder who should be contributing to the decision or activity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28413"/>
                  </a:ext>
                </a:extLst>
              </a:tr>
              <a:tr h="121366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dirty="0"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 - Informed</a:t>
                      </a:r>
                      <a:endParaRPr lang="en-US" sz="700" dirty="0"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Has a need to know about the decision or activity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13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16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508-3771-044E-8083-10CB4111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>
                <a:latin typeface="Arial" panose="020B0604020202020204" pitchFamily="34" charset="0"/>
                <a:cs typeface="Arial" panose="020B0604020202020204" pitchFamily="34" charset="0"/>
              </a:rPr>
              <a:t>Definition of Done (DoD)</a:t>
            </a:r>
            <a:endParaRPr lang="en-US" sz="373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7B5EBE-3927-D747-8491-C2E13206707F}"/>
              </a:ext>
            </a:extLst>
          </p:cNvPr>
          <p:cNvCxnSpPr>
            <a:cxnSpLocks/>
          </p:cNvCxnSpPr>
          <p:nvPr/>
        </p:nvCxnSpPr>
        <p:spPr>
          <a:xfrm>
            <a:off x="554335" y="934660"/>
            <a:ext cx="425158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9052" y="1581912"/>
            <a:ext cx="10940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‘Done’ for the Work Streams and it is used to assess when an story is complete and can move to the next delivery phase. DoD is a shared understanding within the Scrum Team on what it takes to make an application move into a new delivery phase.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F6B6A4-BFD4-2F4E-9705-34225332F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02887"/>
              </p:ext>
            </p:extLst>
          </p:nvPr>
        </p:nvGraphicFramePr>
        <p:xfrm>
          <a:off x="554335" y="2571762"/>
          <a:ext cx="7239000" cy="3434715"/>
        </p:xfrm>
        <a:graphic>
          <a:graphicData uri="http://schemas.openxmlformats.org/drawingml/2006/table">
            <a:tbl>
              <a:tblPr/>
              <a:tblGrid>
                <a:gridCol w="7239000">
                  <a:extLst>
                    <a:ext uri="{9D8B030D-6E8A-4147-A177-3AD203B41FA5}">
                      <a16:colId xmlns:a16="http://schemas.microsoft.com/office/drawing/2014/main" val="2348128812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>
                          <a:effectLst/>
                        </a:rPr>
                        <a:t>Definition of Done</a:t>
                      </a:r>
                      <a:endParaRPr lang="en-IN" sz="1800" b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627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effectLst/>
                        </a:rPr>
                        <a:t>Unit tests passed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58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0958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b="0" dirty="0">
                          <a:effectLst/>
                        </a:rPr>
                        <a:t>Automated Code </a:t>
                      </a:r>
                      <a:r>
                        <a:rPr lang="en-IN" sz="1800" b="0">
                          <a:effectLst/>
                        </a:rPr>
                        <a:t>Scans Passed</a:t>
                      </a:r>
                      <a:endParaRPr lang="en-IN" sz="1800" b="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0958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b="0" dirty="0">
                          <a:effectLst/>
                        </a:rPr>
                        <a:t>Code reviewed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09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Acceptance criteria met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98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Functional tests passed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33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Non functional requirements met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14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effectLst/>
                        </a:rPr>
                        <a:t>Outcome owner accepts user story or Epic as Done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18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63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466" y="1345407"/>
            <a:ext cx="2029237" cy="866229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87169" y="2293683"/>
            <a:ext cx="7302500" cy="4003641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mazon Ember" charset="0"/>
                <a:ea typeface="Amazon Ember" charset="0"/>
                <a:cs typeface="Amazon Ember" charset="0"/>
              </a:rPr>
              <a:t>Delivery Framework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mazon Ember" charset="0"/>
                <a:ea typeface="Amazon Ember" charset="0"/>
                <a:cs typeface="Amazon Ember" charset="0"/>
              </a:rPr>
              <a:t>Ceremonies &amp; Cadence 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mazon Ember" charset="0"/>
                <a:ea typeface="Amazon Ember" charset="0"/>
                <a:cs typeface="Amazon Ember" charset="0"/>
              </a:rPr>
              <a:t>Tooling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mazon Ember" charset="0"/>
                <a:ea typeface="Amazon Ember" charset="0"/>
                <a:cs typeface="Amazon Ember" charset="0"/>
              </a:rPr>
              <a:t>Backlog – Story Creation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mazon Ember" charset="0"/>
                <a:ea typeface="Amazon Ember" charset="0"/>
                <a:cs typeface="Amazon Ember" charset="0"/>
              </a:rPr>
              <a:t>RACI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mazon Ember" charset="0"/>
                <a:ea typeface="Amazon Ember" charset="0"/>
                <a:cs typeface="Amazon Ember" charset="0"/>
              </a:rPr>
              <a:t>Definition of Done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06465" y="2293683"/>
            <a:ext cx="175263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0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1C924E4-981F-4E81-BA3E-393DD7352146}"/>
              </a:ext>
            </a:extLst>
          </p:cNvPr>
          <p:cNvSpPr/>
          <p:nvPr/>
        </p:nvSpPr>
        <p:spPr>
          <a:xfrm>
            <a:off x="8315315" y="714976"/>
            <a:ext cx="3179427" cy="385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O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9BDB28-D7AB-4CAC-A5A5-7BEACA1534C7}"/>
              </a:ext>
            </a:extLst>
          </p:cNvPr>
          <p:cNvSpPr/>
          <p:nvPr/>
        </p:nvSpPr>
        <p:spPr>
          <a:xfrm>
            <a:off x="554336" y="1171773"/>
            <a:ext cx="10940406" cy="47925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63508-3771-044E-8083-10CB4111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 Framework</a:t>
            </a:r>
            <a:b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7B5EBE-3927-D747-8491-C2E13206707F}"/>
              </a:ext>
            </a:extLst>
          </p:cNvPr>
          <p:cNvCxnSpPr>
            <a:cxnSpLocks/>
          </p:cNvCxnSpPr>
          <p:nvPr/>
        </p:nvCxnSpPr>
        <p:spPr>
          <a:xfrm>
            <a:off x="554335" y="934660"/>
            <a:ext cx="425158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77630E1-39BB-4A58-A295-441F268AA11C}"/>
              </a:ext>
            </a:extLst>
          </p:cNvPr>
          <p:cNvSpPr txBox="1">
            <a:spLocks/>
          </p:cNvSpPr>
          <p:nvPr/>
        </p:nvSpPr>
        <p:spPr>
          <a:xfrm>
            <a:off x="346781" y="6429181"/>
            <a:ext cx="57708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121917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F7EB1-5C13-42E3-A830-3DDEA4CA647C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26452C-68DE-4EEA-8151-759C8A81267A}"/>
              </a:ext>
            </a:extLst>
          </p:cNvPr>
          <p:cNvSpPr txBox="1">
            <a:spLocks/>
          </p:cNvSpPr>
          <p:nvPr/>
        </p:nvSpPr>
        <p:spPr>
          <a:xfrm>
            <a:off x="10149810" y="746714"/>
            <a:ext cx="1322361" cy="326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  <a:buFont typeface="Plain Light" panose="020B0004020202020204" pitchFamily="34" charset="0"/>
              <a:buChar char="›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Telstra Akkurat" panose="020B0504020101020102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  <a:buFont typeface="Plain Light" panose="020B0004020202020204" pitchFamily="34" charset="0"/>
              <a:buChar char="›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 Weeks with</a:t>
            </a:r>
            <a:r>
              <a:rPr kumimoji="0" lang="en-AU" sz="105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mid week start and end</a:t>
            </a: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3FB822-EC44-4BAE-969C-E865EAE477D2}"/>
              </a:ext>
            </a:extLst>
          </p:cNvPr>
          <p:cNvSpPr txBox="1">
            <a:spLocks/>
          </p:cNvSpPr>
          <p:nvPr/>
        </p:nvSpPr>
        <p:spPr>
          <a:xfrm>
            <a:off x="8823441" y="738583"/>
            <a:ext cx="1349303" cy="3094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  <a:buFont typeface="Plain Light" panose="020B0004020202020204" pitchFamily="34" charset="0"/>
              <a:buChar char="›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Telstra Akkurat" panose="020B0504020101020102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  <a:buFont typeface="Plain Light" panose="020B0004020202020204" pitchFamily="34" charset="0"/>
              <a:buChar char="›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AU" sz="105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Sprint duration</a:t>
            </a:r>
            <a:endParaRPr lang="en-AU" sz="1050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90F4B6E-E9D7-41E0-88A2-E9233DC7FC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4213" y="785171"/>
            <a:ext cx="249405" cy="2494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69D31E-0685-4F76-86B9-8AB83D6DBC6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703" y="1220428"/>
            <a:ext cx="10824594" cy="47438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F4949F-77CB-4393-BE7E-48ED4C40932B}"/>
              </a:ext>
            </a:extLst>
          </p:cNvPr>
          <p:cNvSpPr/>
          <p:nvPr/>
        </p:nvSpPr>
        <p:spPr>
          <a:xfrm>
            <a:off x="1440106" y="4593744"/>
            <a:ext cx="774587" cy="226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309553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508-3771-044E-8083-10CB4111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Ceremonies and Cadence</a:t>
            </a:r>
            <a:b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7B5EBE-3927-D747-8491-C2E13206707F}"/>
              </a:ext>
            </a:extLst>
          </p:cNvPr>
          <p:cNvCxnSpPr>
            <a:cxnSpLocks/>
          </p:cNvCxnSpPr>
          <p:nvPr/>
        </p:nvCxnSpPr>
        <p:spPr>
          <a:xfrm>
            <a:off x="554335" y="934660"/>
            <a:ext cx="425158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54335" y="1088154"/>
            <a:ext cx="4251581" cy="1122857"/>
            <a:chOff x="561580" y="1088154"/>
            <a:chExt cx="4251581" cy="1122857"/>
          </a:xfrm>
        </p:grpSpPr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71E69130-CD68-4882-9A00-2505B2647A17}"/>
                </a:ext>
              </a:extLst>
            </p:cNvPr>
            <p:cNvSpPr txBox="1">
              <a:spLocks/>
            </p:cNvSpPr>
            <p:nvPr/>
          </p:nvSpPr>
          <p:spPr>
            <a:xfrm>
              <a:off x="959609" y="1463068"/>
              <a:ext cx="2424104" cy="7479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AU" sz="1100" b="0" i="0" kern="1200" smtClean="0">
                  <a:solidFill>
                    <a:srgbClr val="90979D"/>
                  </a:solidFill>
                  <a:effectLst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Who:</a:t>
              </a:r>
              <a:r>
                <a:rPr lang="en-US" sz="10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Core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Scrum Team</a:t>
              </a:r>
            </a:p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What: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Sets the plan for the next sprint</a:t>
              </a:r>
            </a:p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When</a:t>
              </a:r>
              <a:r>
                <a:rPr lang="en-US" sz="10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: 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Every </a:t>
              </a:r>
              <a:r>
                <a:rPr lang="en-AU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2</a:t>
              </a:r>
              <a:r>
                <a:rPr lang="en-AU" sz="1000" baseline="30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nd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Wednesday</a:t>
              </a:r>
            </a:p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fontAlgn="ctr">
                <a:spcBef>
                  <a:spcPts val="0"/>
                </a:spcBef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19F1459-A79D-4396-976A-56C2B54F7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1580" y="1139225"/>
              <a:ext cx="332237" cy="332237"/>
            </a:xfrm>
            <a:prstGeom prst="rect">
              <a:avLst/>
            </a:prstGeom>
          </p:spPr>
        </p:pic>
        <p:sp>
          <p:nvSpPr>
            <p:cNvPr id="10" name="Text Placeholder 1">
              <a:extLst>
                <a:ext uri="{FF2B5EF4-FFF2-40B4-BE49-F238E27FC236}">
                  <a16:creationId xmlns:a16="http://schemas.microsoft.com/office/drawing/2014/main" id="{7D9576E9-DE09-4F91-82AE-60D68E800100}"/>
                </a:ext>
              </a:extLst>
            </p:cNvPr>
            <p:cNvSpPr txBox="1">
              <a:spLocks/>
            </p:cNvSpPr>
            <p:nvPr/>
          </p:nvSpPr>
          <p:spPr>
            <a:xfrm>
              <a:off x="934947" y="1088154"/>
              <a:ext cx="3878214" cy="4977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0" i="0" kern="1200">
                  <a:solidFill>
                    <a:srgbClr val="2F3D47"/>
                  </a:solidFill>
                  <a:latin typeface="Segoe UI Light" panose="020B05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8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Sprint Planning and Retrospective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822139" y="1078930"/>
            <a:ext cx="4053052" cy="1320633"/>
            <a:chOff x="554335" y="2578252"/>
            <a:chExt cx="4053052" cy="1320633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F58A53A-6190-44C4-B3D1-E874E287B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4335" y="2660459"/>
              <a:ext cx="332237" cy="332237"/>
            </a:xfrm>
            <a:prstGeom prst="rect">
              <a:avLst/>
            </a:prstGeom>
          </p:spPr>
        </p:pic>
        <p:sp>
          <p:nvSpPr>
            <p:cNvPr id="12" name="Text Placeholder 1">
              <a:extLst>
                <a:ext uri="{FF2B5EF4-FFF2-40B4-BE49-F238E27FC236}">
                  <a16:creationId xmlns:a16="http://schemas.microsoft.com/office/drawing/2014/main" id="{03A7F271-7A47-4B94-8F4A-407B4EBCEC48}"/>
                </a:ext>
              </a:extLst>
            </p:cNvPr>
            <p:cNvSpPr txBox="1">
              <a:spLocks/>
            </p:cNvSpPr>
            <p:nvPr/>
          </p:nvSpPr>
          <p:spPr>
            <a:xfrm>
              <a:off x="953413" y="2578252"/>
              <a:ext cx="3653974" cy="4977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0" i="0" kern="1200">
                  <a:solidFill>
                    <a:srgbClr val="2F3D47"/>
                  </a:solidFill>
                  <a:latin typeface="Segoe UI Light" panose="020B05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8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Daily Scrums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056234C2-D40E-4DFD-8BFE-49B015DC3E36}"/>
                </a:ext>
              </a:extLst>
            </p:cNvPr>
            <p:cNvSpPr txBox="1">
              <a:spLocks/>
            </p:cNvSpPr>
            <p:nvPr/>
          </p:nvSpPr>
          <p:spPr>
            <a:xfrm>
              <a:off x="952364" y="2953549"/>
              <a:ext cx="3281484" cy="9453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AU" sz="1100" b="0" i="0" kern="1200" smtClean="0">
                  <a:solidFill>
                    <a:srgbClr val="90979D"/>
                  </a:solidFill>
                  <a:effectLst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Who: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Each Scrum team</a:t>
              </a:r>
            </a:p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What: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Sets the plan for the day. Discuss blockers.</a:t>
              </a:r>
            </a:p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When</a:t>
              </a:r>
              <a:r>
                <a:rPr lang="en-US" sz="10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: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Daily time boxed to 15 minutes</a:t>
              </a:r>
            </a:p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endParaRPr lang="en-US" sz="10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fontAlgn="ctr">
                <a:spcBef>
                  <a:spcPts val="0"/>
                </a:spcBef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54335" y="2745555"/>
            <a:ext cx="4036976" cy="1526055"/>
            <a:chOff x="570411" y="4429808"/>
            <a:chExt cx="4036976" cy="152605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0FEF82D-1EAC-4214-A652-1856CDC42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411" y="4493520"/>
              <a:ext cx="332237" cy="332237"/>
            </a:xfrm>
            <a:prstGeom prst="rect">
              <a:avLst/>
            </a:prstGeom>
          </p:spPr>
        </p:pic>
        <p:sp>
          <p:nvSpPr>
            <p:cNvPr id="14" name="Text Placeholder 1">
              <a:extLst>
                <a:ext uri="{FF2B5EF4-FFF2-40B4-BE49-F238E27FC236}">
                  <a16:creationId xmlns:a16="http://schemas.microsoft.com/office/drawing/2014/main" id="{09070E7F-37E4-45C5-AE7A-EE657ED16447}"/>
                </a:ext>
              </a:extLst>
            </p:cNvPr>
            <p:cNvSpPr txBox="1">
              <a:spLocks/>
            </p:cNvSpPr>
            <p:nvPr/>
          </p:nvSpPr>
          <p:spPr>
            <a:xfrm>
              <a:off x="953413" y="4429808"/>
              <a:ext cx="3653974" cy="4977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0" i="0" kern="1200">
                  <a:solidFill>
                    <a:srgbClr val="2F3D47"/>
                  </a:solidFill>
                  <a:latin typeface="Segoe UI Light" panose="020B05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8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Backlog Refinement</a:t>
              </a:r>
            </a:p>
          </p:txBody>
        </p:sp>
        <p:sp>
          <p:nvSpPr>
            <p:cNvPr id="35" name="Text Placeholder 2">
              <a:extLst>
                <a:ext uri="{FF2B5EF4-FFF2-40B4-BE49-F238E27FC236}">
                  <a16:creationId xmlns:a16="http://schemas.microsoft.com/office/drawing/2014/main" id="{3339B56F-6B2D-402A-9246-61B8BDEE1C8A}"/>
                </a:ext>
              </a:extLst>
            </p:cNvPr>
            <p:cNvSpPr txBox="1">
              <a:spLocks/>
            </p:cNvSpPr>
            <p:nvPr/>
          </p:nvSpPr>
          <p:spPr>
            <a:xfrm>
              <a:off x="953413" y="4823946"/>
              <a:ext cx="3119907" cy="11319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AU" sz="1100" b="0" i="0" kern="1200" smtClean="0">
                  <a:solidFill>
                    <a:srgbClr val="90979D"/>
                  </a:solidFill>
                  <a:effectLst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Who: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Outcome Owner / Scrum Team</a:t>
              </a:r>
            </a:p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What: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Backlog review, enhancement, prioritisation</a:t>
              </a:r>
            </a:p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When</a:t>
              </a:r>
              <a:r>
                <a:rPr lang="en-US" sz="10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: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 session with Outcome Owner and Stream Lead, and 1 session a week for Scrum Team</a:t>
              </a:r>
            </a:p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24627" y="1080595"/>
            <a:ext cx="3655446" cy="1123817"/>
            <a:chOff x="8424627" y="1080595"/>
            <a:chExt cx="3655446" cy="11238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406AFBF-764A-4812-82F9-3302580D5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4627" y="1136990"/>
              <a:ext cx="332237" cy="332237"/>
            </a:xfrm>
            <a:prstGeom prst="rect">
              <a:avLst/>
            </a:prstGeom>
          </p:spPr>
        </p:pic>
        <p:sp>
          <p:nvSpPr>
            <p:cNvPr id="16" name="Text Placeholder 1">
              <a:extLst>
                <a:ext uri="{FF2B5EF4-FFF2-40B4-BE49-F238E27FC236}">
                  <a16:creationId xmlns:a16="http://schemas.microsoft.com/office/drawing/2014/main" id="{1A09EA0B-6E4E-44AB-8EAC-468B19084C50}"/>
                </a:ext>
              </a:extLst>
            </p:cNvPr>
            <p:cNvSpPr txBox="1">
              <a:spLocks/>
            </p:cNvSpPr>
            <p:nvPr/>
          </p:nvSpPr>
          <p:spPr>
            <a:xfrm>
              <a:off x="8826823" y="1080595"/>
              <a:ext cx="2759752" cy="4977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0" i="0" kern="1200">
                  <a:solidFill>
                    <a:srgbClr val="2F3D47"/>
                  </a:solidFill>
                  <a:latin typeface="Segoe UI Light" panose="020B05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8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Sprint Review</a:t>
              </a:r>
            </a:p>
          </p:txBody>
        </p:sp>
        <p:sp>
          <p:nvSpPr>
            <p:cNvPr id="36" name="Text Placeholder 2">
              <a:extLst>
                <a:ext uri="{FF2B5EF4-FFF2-40B4-BE49-F238E27FC236}">
                  <a16:creationId xmlns:a16="http://schemas.microsoft.com/office/drawing/2014/main" id="{5C1CB2BB-C180-48E4-A87E-B4BB7DB1B9E7}"/>
                </a:ext>
              </a:extLst>
            </p:cNvPr>
            <p:cNvSpPr txBox="1">
              <a:spLocks/>
            </p:cNvSpPr>
            <p:nvPr/>
          </p:nvSpPr>
          <p:spPr>
            <a:xfrm>
              <a:off x="8832001" y="1456469"/>
              <a:ext cx="3248072" cy="7479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AU" sz="1100" b="0" i="0" kern="1200" smtClean="0">
                  <a:solidFill>
                    <a:srgbClr val="90979D"/>
                  </a:solidFill>
                  <a:effectLst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Who: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Core Scrum Team + invited leads and Customer Outcome Owner</a:t>
              </a:r>
            </a:p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What: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Inspection of work completed in a sprint</a:t>
              </a:r>
            </a:p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When</a:t>
              </a:r>
              <a:r>
                <a:rPr lang="en-US" sz="10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: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Every </a:t>
              </a:r>
              <a:r>
                <a:rPr lang="en-AU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2</a:t>
              </a:r>
              <a:r>
                <a:rPr lang="en-AU" sz="1000" baseline="30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nd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Wednesday</a:t>
              </a:r>
              <a:endParaRPr lang="en-US" sz="10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fontAlgn="ctr">
                <a:spcBef>
                  <a:spcPts val="0"/>
                </a:spcBef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05916" y="2745555"/>
            <a:ext cx="3405737" cy="1407948"/>
            <a:chOff x="8426396" y="2610009"/>
            <a:chExt cx="3405737" cy="1407948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96F199C9-C2EA-47C0-9D19-970B58393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6396" y="2692761"/>
              <a:ext cx="332237" cy="332237"/>
            </a:xfrm>
            <a:prstGeom prst="rect">
              <a:avLst/>
            </a:prstGeom>
          </p:spPr>
        </p:pic>
        <p:sp>
          <p:nvSpPr>
            <p:cNvPr id="46" name="Text Placeholder 1">
              <a:extLst>
                <a:ext uri="{FF2B5EF4-FFF2-40B4-BE49-F238E27FC236}">
                  <a16:creationId xmlns:a16="http://schemas.microsoft.com/office/drawing/2014/main" id="{1805120D-14F8-462D-8941-A763931D7A99}"/>
                </a:ext>
              </a:extLst>
            </p:cNvPr>
            <p:cNvSpPr txBox="1">
              <a:spLocks/>
            </p:cNvSpPr>
            <p:nvPr/>
          </p:nvSpPr>
          <p:spPr>
            <a:xfrm>
              <a:off x="8830830" y="2610009"/>
              <a:ext cx="3001303" cy="4977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0" i="0" kern="1200">
                  <a:solidFill>
                    <a:srgbClr val="2F3D47"/>
                  </a:solidFill>
                  <a:latin typeface="Segoe UI Light" panose="020B05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8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Program Scrum of Scrums</a:t>
              </a:r>
            </a:p>
          </p:txBody>
        </p:sp>
        <p:sp>
          <p:nvSpPr>
            <p:cNvPr id="47" name="Text Placeholder 2">
              <a:extLst>
                <a:ext uri="{FF2B5EF4-FFF2-40B4-BE49-F238E27FC236}">
                  <a16:creationId xmlns:a16="http://schemas.microsoft.com/office/drawing/2014/main" id="{0C8ABF86-192E-4A6A-99E4-F71DC04591F9}"/>
                </a:ext>
              </a:extLst>
            </p:cNvPr>
            <p:cNvSpPr txBox="1">
              <a:spLocks/>
            </p:cNvSpPr>
            <p:nvPr/>
          </p:nvSpPr>
          <p:spPr>
            <a:xfrm>
              <a:off x="8863201" y="2990713"/>
              <a:ext cx="2936560" cy="10272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AU" sz="1100" b="0" i="0" kern="1200" smtClean="0">
                  <a:solidFill>
                    <a:srgbClr val="90979D"/>
                  </a:solidFill>
                  <a:effectLst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rgbClr val="2F3D47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Who: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Outcome Owners, Cloud Architect Lead, Engagement Manager, Stream Tech Lead</a:t>
              </a:r>
            </a:p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What: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Escalation of blockers to program level</a:t>
              </a:r>
            </a:p>
            <a:p>
              <a:pPr fontAlgn="ctr">
                <a:lnSpc>
                  <a:spcPct val="15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When</a:t>
              </a:r>
              <a:r>
                <a:rPr lang="en-US" sz="10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: </a:t>
              </a:r>
              <a:r>
                <a:rPr lang="en-US" sz="10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Every Tuesday and Thursday</a:t>
              </a:r>
              <a:endParaRPr lang="en-US" sz="10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fontAlgn="ctr">
                <a:spcBef>
                  <a:spcPts val="0"/>
                </a:spcBef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667512" y="2542032"/>
            <a:ext cx="10917936" cy="18288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35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508-3771-044E-8083-10CB4111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Tooling</a:t>
            </a:r>
            <a:b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7B5EBE-3927-D747-8491-C2E13206707F}"/>
              </a:ext>
            </a:extLst>
          </p:cNvPr>
          <p:cNvCxnSpPr>
            <a:cxnSpLocks/>
          </p:cNvCxnSpPr>
          <p:nvPr/>
        </p:nvCxnSpPr>
        <p:spPr>
          <a:xfrm>
            <a:off x="554335" y="934660"/>
            <a:ext cx="425158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2432488-5ADF-42D4-8D07-757B2C50E513}"/>
              </a:ext>
            </a:extLst>
          </p:cNvPr>
          <p:cNvSpPr txBox="1">
            <a:spLocks/>
          </p:cNvSpPr>
          <p:nvPr/>
        </p:nvSpPr>
        <p:spPr>
          <a:xfrm>
            <a:off x="952363" y="1574212"/>
            <a:ext cx="4665387" cy="747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AU" sz="1100" b="0" i="0" kern="1200" smtClean="0">
                <a:solidFill>
                  <a:srgbClr val="90979D"/>
                </a:soli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Who: </a:t>
            </a:r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Scrum Team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What: </a:t>
            </a:r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Documentation of information relating to application and the Dojos 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Link: </a:t>
            </a:r>
            <a:endParaRPr lang="en-US" sz="1000" dirty="0">
              <a:solidFill>
                <a:srgbClr val="1D516C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fontAlgn="ctr">
              <a:spcBef>
                <a:spcPts val="0"/>
              </a:spcBef>
            </a:pPr>
            <a:endParaRPr lang="en-US" sz="1000" dirty="0">
              <a:solidFill>
                <a:srgbClr val="1D516C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2886542-5736-4E9B-8FE6-C5DECEB86CE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80" y="1227352"/>
            <a:ext cx="332237" cy="332237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AB89D24-0E43-4971-8BAA-495387CC02CA}"/>
              </a:ext>
            </a:extLst>
          </p:cNvPr>
          <p:cNvSpPr txBox="1">
            <a:spLocks/>
          </p:cNvSpPr>
          <p:nvPr/>
        </p:nvSpPr>
        <p:spPr>
          <a:xfrm>
            <a:off x="934947" y="1176281"/>
            <a:ext cx="1974929" cy="49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2F3D47"/>
                </a:solidFill>
                <a:latin typeface="Segoe UI Light" panose="020B05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Confluence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EB29DFB-C325-4822-9BED-CC7800FAB0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335" y="2920687"/>
            <a:ext cx="332237" cy="33223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0DA9780-8CAB-4495-B3E3-7A8998816D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411" y="4622758"/>
            <a:ext cx="332237" cy="332237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2A1A160E-0A68-49F7-9D14-9F21745B010A}"/>
              </a:ext>
            </a:extLst>
          </p:cNvPr>
          <p:cNvSpPr txBox="1">
            <a:spLocks/>
          </p:cNvSpPr>
          <p:nvPr/>
        </p:nvSpPr>
        <p:spPr>
          <a:xfrm>
            <a:off x="953413" y="4559046"/>
            <a:ext cx="3653974" cy="49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2F3D47"/>
                </a:solidFill>
                <a:latin typeface="Segoe UI Light" panose="020B05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Teams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DB8587A-A993-4F91-B3E3-6E9DA96FE2F5}"/>
              </a:ext>
            </a:extLst>
          </p:cNvPr>
          <p:cNvSpPr txBox="1">
            <a:spLocks/>
          </p:cNvSpPr>
          <p:nvPr/>
        </p:nvSpPr>
        <p:spPr>
          <a:xfrm>
            <a:off x="952363" y="3213777"/>
            <a:ext cx="3918767" cy="747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AU" sz="1100" b="0" i="0" kern="1200" smtClean="0">
                <a:solidFill>
                  <a:srgbClr val="90979D"/>
                </a:soli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Who: </a:t>
            </a:r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Scrum Team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What: </a:t>
            </a:r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Day to day management of activities for the dojo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Link</a:t>
            </a:r>
            <a:r>
              <a:rPr lang="en-US" sz="10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</a:t>
            </a:r>
            <a:endParaRPr lang="en-US" sz="1000" dirty="0">
              <a:solidFill>
                <a:srgbClr val="1D516C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fontAlgn="ctr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20EBF4-0D68-4ED6-9F9C-0F4DEA24E4B9}"/>
              </a:ext>
            </a:extLst>
          </p:cNvPr>
          <p:cNvSpPr txBox="1">
            <a:spLocks/>
          </p:cNvSpPr>
          <p:nvPr/>
        </p:nvSpPr>
        <p:spPr>
          <a:xfrm>
            <a:off x="952363" y="4866909"/>
            <a:ext cx="4396940" cy="113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AU" sz="1100" b="0" i="0" kern="1200" smtClean="0">
                <a:solidFill>
                  <a:srgbClr val="90979D"/>
                </a:soli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Who: </a:t>
            </a:r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Scrum Team and greater program members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What: </a:t>
            </a:r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Collaboration and document sharing space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Link: </a:t>
            </a:r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Reach out to Engagement Manager if not on Teams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EA53C19-6DD3-45E1-BF05-42226EE8B30C}"/>
              </a:ext>
            </a:extLst>
          </p:cNvPr>
          <p:cNvSpPr txBox="1">
            <a:spLocks/>
          </p:cNvSpPr>
          <p:nvPr/>
        </p:nvSpPr>
        <p:spPr>
          <a:xfrm>
            <a:off x="953413" y="2838480"/>
            <a:ext cx="3653974" cy="49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2F3D47"/>
                </a:solidFill>
                <a:latin typeface="Segoe UI Light" panose="020B05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JIRA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6CFE3AA-8D52-4D2E-BAAF-A015C6436B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0129" y="1258488"/>
            <a:ext cx="332237" cy="332237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420E7E-03E2-460E-9E42-D4104062A311}"/>
              </a:ext>
            </a:extLst>
          </p:cNvPr>
          <p:cNvSpPr txBox="1">
            <a:spLocks/>
          </p:cNvSpPr>
          <p:nvPr/>
        </p:nvSpPr>
        <p:spPr>
          <a:xfrm>
            <a:off x="6138157" y="1551578"/>
            <a:ext cx="3918767" cy="747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AU" sz="1100" b="0" i="0" kern="1200" smtClean="0">
                <a:solidFill>
                  <a:srgbClr val="90979D"/>
                </a:soli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Who: </a:t>
            </a:r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Scrum Team and greater program members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What: </a:t>
            </a:r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Documentation storage for Project and Stream files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Link</a:t>
            </a:r>
            <a:r>
              <a:rPr lang="en-US" sz="10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</a:t>
            </a:r>
          </a:p>
          <a:p>
            <a:pPr fontAlgn="ctr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55A3A321-503B-4E80-9510-2E530BE55B56}"/>
              </a:ext>
            </a:extLst>
          </p:cNvPr>
          <p:cNvSpPr txBox="1">
            <a:spLocks/>
          </p:cNvSpPr>
          <p:nvPr/>
        </p:nvSpPr>
        <p:spPr>
          <a:xfrm>
            <a:off x="6139207" y="1176281"/>
            <a:ext cx="3653974" cy="49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2F3D47"/>
                </a:solidFill>
                <a:latin typeface="Segoe UI Light" panose="020B05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SharePoint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698949E-4532-47DE-B6B2-F8E0EA2CABF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0129" y="2933761"/>
            <a:ext cx="332237" cy="332237"/>
          </a:xfrm>
          <a:prstGeom prst="rect">
            <a:avLst/>
          </a:prstGeom>
        </p:spPr>
      </p:pic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7B8A4FC0-6F4A-4EAE-BCE6-A04472DC27A7}"/>
              </a:ext>
            </a:extLst>
          </p:cNvPr>
          <p:cNvSpPr txBox="1">
            <a:spLocks/>
          </p:cNvSpPr>
          <p:nvPr/>
        </p:nvSpPr>
        <p:spPr>
          <a:xfrm>
            <a:off x="6123131" y="2870049"/>
            <a:ext cx="3653974" cy="49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2F3D47"/>
                </a:solidFill>
                <a:latin typeface="Segoe UI Light" panose="020B05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Slack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F394865-D1E4-4EEC-A17B-C9C0BF73171B}"/>
              </a:ext>
            </a:extLst>
          </p:cNvPr>
          <p:cNvSpPr txBox="1">
            <a:spLocks/>
          </p:cNvSpPr>
          <p:nvPr/>
        </p:nvSpPr>
        <p:spPr>
          <a:xfrm>
            <a:off x="6122081" y="3177912"/>
            <a:ext cx="4396940" cy="113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AU" sz="1100" b="0" i="0" kern="1200" smtClean="0">
                <a:solidFill>
                  <a:srgbClr val="90979D"/>
                </a:soli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2F3D47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Who: </a:t>
            </a:r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Team Members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What: </a:t>
            </a:r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Collaboration on ‘#’ and ‘#’ channels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6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508-3771-044E-8083-10CB4111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>
                <a:latin typeface="Arial" panose="020B0604020202020204" pitchFamily="34" charset="0"/>
                <a:cs typeface="Arial" panose="020B0604020202020204" pitchFamily="34" charset="0"/>
              </a:rPr>
              <a:t>Backlog – Story Creation</a:t>
            </a:r>
            <a:endParaRPr lang="en-US" sz="373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7B5EBE-3927-D747-8491-C2E13206707F}"/>
              </a:ext>
            </a:extLst>
          </p:cNvPr>
          <p:cNvCxnSpPr>
            <a:cxnSpLocks/>
          </p:cNvCxnSpPr>
          <p:nvPr/>
        </p:nvCxnSpPr>
        <p:spPr>
          <a:xfrm>
            <a:off x="554335" y="934660"/>
            <a:ext cx="425158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C33B362-7E28-4906-A1C8-1DB614F5B919}"/>
              </a:ext>
            </a:extLst>
          </p:cNvPr>
          <p:cNvSpPr/>
          <p:nvPr/>
        </p:nvSpPr>
        <p:spPr>
          <a:xfrm>
            <a:off x="501693" y="1302516"/>
            <a:ext cx="10835122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Owner: </a:t>
            </a:r>
            <a:r>
              <a:rPr lang="en-US" b="0" i="0" dirty="0">
                <a:solidFill>
                  <a:srgbClr val="1D516C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Outcom</a:t>
            </a:r>
            <a:r>
              <a:rPr lang="en-US" dirty="0">
                <a:solidFill>
                  <a:srgbClr val="1D516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 Owner</a:t>
            </a:r>
          </a:p>
          <a:p>
            <a:r>
              <a:rPr lang="en-US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Scrum Master: </a:t>
            </a:r>
            <a:r>
              <a:rPr lang="en-US" dirty="0">
                <a:solidFill>
                  <a:srgbClr val="1D516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Facilities backlog refinement</a:t>
            </a:r>
          </a:p>
          <a:p>
            <a:r>
              <a:rPr lang="en-US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Story writers: </a:t>
            </a:r>
            <a:r>
              <a:rPr lang="en-US" dirty="0">
                <a:solidFill>
                  <a:srgbClr val="1D516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Outcome Owner, Stream leads and SMEs</a:t>
            </a:r>
          </a:p>
          <a:p>
            <a:endParaRPr lang="en-US" b="0" i="0" dirty="0">
              <a:solidFill>
                <a:srgbClr val="1D516C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Stories are refined by the dojo leads with support from the developers / testers, in readiness to go into a Sprint. </a:t>
            </a:r>
            <a:r>
              <a:rPr lang="en-US" dirty="0">
                <a:solidFill>
                  <a:srgbClr val="172B4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Stories</a:t>
            </a:r>
            <a:r>
              <a:rPr lang="en-US" b="0" i="0" dirty="0">
                <a:solidFill>
                  <a:srgbClr val="172B4D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can be estimated during the weekly Backlog refinement meeting(s). </a:t>
            </a:r>
          </a:p>
          <a:p>
            <a:r>
              <a:rPr lang="en-US" b="1" i="0" dirty="0">
                <a:solidFill>
                  <a:srgbClr val="172B4D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story is ready</a:t>
            </a:r>
            <a:r>
              <a:rPr lang="en-US" b="0" i="0" dirty="0">
                <a:solidFill>
                  <a:srgbClr val="172B4D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to go into a Sprint if it has;</a:t>
            </a:r>
          </a:p>
          <a:p>
            <a:pPr marL="486900" indent="-342900">
              <a:spcBef>
                <a:spcPts val="6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172B4D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Title</a:t>
            </a:r>
          </a:p>
          <a:p>
            <a:pPr marL="486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172B4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Epic Link </a:t>
            </a:r>
            <a:endParaRPr lang="en-US" b="0" i="0" dirty="0">
              <a:solidFill>
                <a:srgbClr val="172B4D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86900" indent="-342900">
              <a:spcBef>
                <a:spcPts val="6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172B4D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Description – in format ‘As a’, ‘I want’, ‘So that’</a:t>
            </a:r>
          </a:p>
          <a:p>
            <a:pPr marL="486900" indent="-342900">
              <a:spcBef>
                <a:spcPts val="6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172B4D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Acceptance Criteria – in format of Given, When, Then </a:t>
            </a:r>
          </a:p>
          <a:p>
            <a:pPr marL="486900" indent="-342900">
              <a:spcBef>
                <a:spcPts val="6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172B4D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Story Point Estimation</a:t>
            </a:r>
          </a:p>
          <a:p>
            <a:pPr marL="486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172B4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Story dependences identified (if known)</a:t>
            </a:r>
            <a:endParaRPr lang="en-US" b="0" i="0" dirty="0">
              <a:solidFill>
                <a:srgbClr val="172B4D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86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172B4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Priority determined by the Outcome Owner</a:t>
            </a:r>
            <a:endParaRPr lang="en-US" b="0" i="0" dirty="0">
              <a:solidFill>
                <a:srgbClr val="172B4D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5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508-3771-044E-8083-10CB4111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>
                <a:latin typeface="Arial" panose="020B0604020202020204" pitchFamily="34" charset="0"/>
                <a:cs typeface="Arial" panose="020B0604020202020204" pitchFamily="34" charset="0"/>
              </a:rPr>
              <a:t>Backlog – Story Creation</a:t>
            </a:r>
            <a:endParaRPr lang="en-US" sz="373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7B5EBE-3927-D747-8491-C2E13206707F}"/>
              </a:ext>
            </a:extLst>
          </p:cNvPr>
          <p:cNvCxnSpPr>
            <a:cxnSpLocks/>
          </p:cNvCxnSpPr>
          <p:nvPr/>
        </p:nvCxnSpPr>
        <p:spPr>
          <a:xfrm>
            <a:off x="554335" y="934660"/>
            <a:ext cx="425158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BDFFB7-5E24-5C49-9725-68B1ABDFA747}"/>
              </a:ext>
            </a:extLst>
          </p:cNvPr>
          <p:cNvSpPr txBox="1">
            <a:spLocks/>
          </p:cNvSpPr>
          <p:nvPr/>
        </p:nvSpPr>
        <p:spPr>
          <a:xfrm>
            <a:off x="554336" y="1282333"/>
            <a:ext cx="8743828" cy="52055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125444" rtl="0" eaLnBrk="1" latinLnBrk="0" hangingPunct="1">
              <a:lnSpc>
                <a:spcPct val="120000"/>
              </a:lnSpc>
              <a:spcBef>
                <a:spcPts val="738"/>
              </a:spcBef>
              <a:spcAft>
                <a:spcPts val="1477"/>
              </a:spcAft>
              <a:buFont typeface="Arial" panose="020B0604020202020204" pitchFamily="34" charset="0"/>
              <a:buChar char="​"/>
              <a:defRPr sz="1846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112544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8"/>
              </a:spcAft>
              <a:buFont typeface="Arial" panose="020B0604020202020204" pitchFamily="34" charset="0"/>
              <a:buChar char="​"/>
              <a:defRPr sz="1846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1125444" rtl="0" eaLnBrk="1" latinLnBrk="0" hangingPunct="1">
              <a:lnSpc>
                <a:spcPct val="110000"/>
              </a:lnSpc>
              <a:spcBef>
                <a:spcPts val="738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354" b="1" kern="120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0" indent="0" algn="l" defTabSz="1125444" rtl="0" eaLnBrk="1" latinLnBrk="0" hangingPunct="1">
              <a:lnSpc>
                <a:spcPct val="114000"/>
              </a:lnSpc>
              <a:spcBef>
                <a:spcPts val="738"/>
              </a:spcBef>
              <a:spcAft>
                <a:spcPts val="738"/>
              </a:spcAft>
              <a:buFont typeface="Arial" panose="020B0604020202020204" pitchFamily="34" charset="0"/>
              <a:buChar char="​"/>
              <a:defRPr sz="1354" kern="120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211021" indent="-211021" algn="l" defTabSz="1125444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738"/>
              </a:spcAft>
              <a:buFont typeface="Arial" panose="020B0604020202020204" pitchFamily="34" charset="0"/>
              <a:buChar char="•"/>
              <a:defRPr sz="1354" kern="120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423996" indent="-212975" algn="l" defTabSz="1125444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738"/>
              </a:spcAft>
              <a:buFont typeface="Arial" panose="020B0604020202020204" pitchFamily="34" charset="0"/>
              <a:buChar char="•"/>
              <a:defRPr sz="1354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6pPr>
            <a:lvl7pPr marL="0" indent="0" algn="l" defTabSz="1125444" rtl="0" eaLnBrk="1" latinLnBrk="0" hangingPunct="1">
              <a:spcBef>
                <a:spcPts val="738"/>
              </a:spcBef>
              <a:spcAft>
                <a:spcPts val="738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846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211021" indent="-211021" algn="l" defTabSz="1125444" rtl="0" eaLnBrk="1" latinLnBrk="0" hangingPunct="1">
              <a:spcBef>
                <a:spcPts val="0"/>
              </a:spcBef>
              <a:spcAft>
                <a:spcPts val="738"/>
              </a:spcAft>
              <a:buFont typeface="Arial" panose="020B0604020202020204" pitchFamily="34" charset="0"/>
              <a:buChar char="•"/>
              <a:defRPr sz="1354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423996" indent="-212975" algn="l" defTabSz="1125444" rtl="0" eaLnBrk="1" latinLnBrk="0" hangingPunct="1">
              <a:spcBef>
                <a:spcPct val="20000"/>
              </a:spcBef>
              <a:spcAft>
                <a:spcPts val="738"/>
              </a:spcAft>
              <a:buFont typeface="Arial" panose="020B0604020202020204" pitchFamily="34" charset="0"/>
              <a:buChar char="•"/>
              <a:defRPr sz="1354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Story deliverables: Each story may have 1 or more of these components: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 checked in and reviewed by a peer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Stakeholders including the </a:t>
            </a:r>
            <a:r>
              <a:rPr lang="en-US" b="1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Outcome Owner </a:t>
            </a:r>
            <a:r>
              <a:rPr lang="en-US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have reviewed and accepted the work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Unit test passed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Documentation / Diagrams updated and </a:t>
            </a:r>
            <a:r>
              <a:rPr lang="en-US" b="1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published </a:t>
            </a:r>
            <a:r>
              <a:rPr lang="en-US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the project Repo (Teams)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Operations is integrated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is integrated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Solution demonstrated to the </a:t>
            </a:r>
            <a:r>
              <a:rPr lang="en-US" b="1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buyer</a:t>
            </a:r>
            <a:r>
              <a:rPr lang="en-US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 non-production environment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Acceptance criteria verified complete by the </a:t>
            </a:r>
            <a:r>
              <a:rPr lang="en-US" b="1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buyer</a:t>
            </a:r>
            <a:endParaRPr lang="en-US" i="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3" indent="0" algn="l" defTabSz="1125444" rtl="0" eaLnBrk="1" fontAlgn="auto" latinLnBrk="0" hangingPunct="1">
              <a:lnSpc>
                <a:spcPct val="114000"/>
              </a:lnSpc>
              <a:spcBef>
                <a:spcPts val="738"/>
              </a:spcBef>
              <a:spcAft>
                <a:spcPts val="738"/>
              </a:spcAft>
              <a:buClrTx/>
              <a:buSzTx/>
              <a:buNone/>
              <a:tabLst/>
              <a:defRPr/>
            </a:pPr>
            <a:endParaRPr kumimoji="0" lang="en-AU" sz="1400" b="0" u="none" strike="noStrike" kern="1200" cap="none" spc="0" normalizeH="0" baseline="0" noProof="0" dirty="0">
              <a:ln>
                <a:noFill/>
              </a:ln>
              <a:solidFill>
                <a:srgbClr val="4C4C4B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2C61B-E48E-FF4B-9C1B-161E066760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8164" y="2001290"/>
            <a:ext cx="2658462" cy="2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3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508-3771-044E-8083-10CB4111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>
                <a:latin typeface="Arial" panose="020B0604020202020204" pitchFamily="34" charset="0"/>
                <a:cs typeface="Arial" panose="020B0604020202020204" pitchFamily="34" charset="0"/>
              </a:rPr>
              <a:t>Backlog – Story Estimation</a:t>
            </a:r>
            <a:endParaRPr lang="en-US" sz="373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7B5EBE-3927-D747-8491-C2E13206707F}"/>
              </a:ext>
            </a:extLst>
          </p:cNvPr>
          <p:cNvCxnSpPr>
            <a:cxnSpLocks/>
          </p:cNvCxnSpPr>
          <p:nvPr/>
        </p:nvCxnSpPr>
        <p:spPr>
          <a:xfrm>
            <a:off x="554335" y="934660"/>
            <a:ext cx="425158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458495-5E35-465B-90D8-48804CE3DDE6}"/>
              </a:ext>
            </a:extLst>
          </p:cNvPr>
          <p:cNvSpPr/>
          <p:nvPr/>
        </p:nvSpPr>
        <p:spPr>
          <a:xfrm>
            <a:off x="449052" y="1238701"/>
            <a:ext cx="11287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T-Shirt sizing and Fibonacci</a:t>
            </a:r>
          </a:p>
          <a:p>
            <a:b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dirty="0">
                <a:solidFill>
                  <a:srgbClr val="172B4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Fibonacci scale consists of a sequence of numbers used for estimating the relative size of user stories in points. The </a:t>
            </a:r>
            <a:r>
              <a:rPr lang="en-US" dirty="0">
                <a:solidFill>
                  <a:srgbClr val="172B4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Fibonacci </a:t>
            </a:r>
            <a:r>
              <a:rPr lang="en-US" dirty="0">
                <a:solidFill>
                  <a:srgbClr val="172B4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sequence consists of numbers that are the summation of the two preceding numbers, starting with (0, 1, 2, 3, 5, 8 and 13).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88888C-3719-484C-89CE-6080C6D32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27336"/>
              </p:ext>
            </p:extLst>
          </p:nvPr>
        </p:nvGraphicFramePr>
        <p:xfrm>
          <a:off x="554335" y="3268743"/>
          <a:ext cx="11059488" cy="269406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59077">
                  <a:extLst>
                    <a:ext uri="{9D8B030D-6E8A-4147-A177-3AD203B41FA5}">
                      <a16:colId xmlns:a16="http://schemas.microsoft.com/office/drawing/2014/main" val="2529283603"/>
                    </a:ext>
                  </a:extLst>
                </a:gridCol>
                <a:gridCol w="2577442">
                  <a:extLst>
                    <a:ext uri="{9D8B030D-6E8A-4147-A177-3AD203B41FA5}">
                      <a16:colId xmlns:a16="http://schemas.microsoft.com/office/drawing/2014/main" val="3560779070"/>
                    </a:ext>
                  </a:extLst>
                </a:gridCol>
                <a:gridCol w="7022969">
                  <a:extLst>
                    <a:ext uri="{9D8B030D-6E8A-4147-A177-3AD203B41FA5}">
                      <a16:colId xmlns:a16="http://schemas.microsoft.com/office/drawing/2014/main" val="2759039508"/>
                    </a:ext>
                  </a:extLst>
                </a:gridCol>
              </a:tblGrid>
              <a:tr h="3114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T-Shirt Size</a:t>
                      </a:r>
                      <a:endParaRPr 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Fibonacci Equivalence</a:t>
                      </a:r>
                      <a:endParaRPr 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Considerations</a:t>
                      </a:r>
                      <a:endParaRPr 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extLst>
                  <a:ext uri="{0D108BD9-81ED-4DB2-BD59-A6C34878D82A}">
                    <a16:rowId xmlns:a16="http://schemas.microsoft.com/office/drawing/2014/main" val="1557907444"/>
                  </a:ext>
                </a:extLst>
              </a:tr>
              <a:tr h="32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XS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Less than half a day, This is likely a sub-task and not a story. 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extLst>
                  <a:ext uri="{0D108BD9-81ED-4DB2-BD59-A6C34878D82A}">
                    <a16:rowId xmlns:a16="http://schemas.microsoft.com/office/drawing/2014/main" val="187390677"/>
                  </a:ext>
                </a:extLst>
              </a:tr>
              <a:tr h="32307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O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IO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Takes between 1-2 days, clear pathway for work to be completed, no external support required</a:t>
                      </a:r>
                      <a:endParaRPr lang="en-IO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extLst>
                  <a:ext uri="{0D108BD9-81ED-4DB2-BD59-A6C34878D82A}">
                    <a16:rowId xmlns:a16="http://schemas.microsoft.com/office/drawing/2014/main" val="2524280721"/>
                  </a:ext>
                </a:extLst>
              </a:tr>
              <a:tr h="32307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O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IO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Takes 3-5 days, pathway for work to be completed but has some complexities, may require engagement with third parties or external teams from Dojo</a:t>
                      </a:r>
                      <a:endParaRPr lang="en-IO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extLst>
                  <a:ext uri="{0D108BD9-81ED-4DB2-BD59-A6C34878D82A}">
                    <a16:rowId xmlns:a16="http://schemas.microsoft.com/office/drawing/2014/main" val="3653870182"/>
                  </a:ext>
                </a:extLst>
              </a:tr>
              <a:tr h="32307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O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en-IO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Takes a sprint, complex pathway to complete work, several moving aspects to achieve completion or heavy reliance on third parties or external teams from Dojo </a:t>
                      </a:r>
                      <a:endParaRPr lang="en-IO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extLst>
                  <a:ext uri="{0D108BD9-81ED-4DB2-BD59-A6C34878D82A}">
                    <a16:rowId xmlns:a16="http://schemas.microsoft.com/office/drawing/2014/main" val="2301707725"/>
                  </a:ext>
                </a:extLst>
              </a:tr>
              <a:tr h="32307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XL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13 and above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If a story is a 13 we need to slice it thinner to de-risk it. We don't want to get to the end of the sprint and </a:t>
                      </a:r>
                      <a:r>
                        <a:rPr lang="en-US" sz="14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realise</a:t>
                      </a:r>
                      <a:r>
                        <a:rPr lang="en-US" sz="14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a story can’t be achieved.</a:t>
                      </a:r>
                      <a:endParaRPr lang="en-US" sz="140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63500" marR="63500" marT="44450" marB="44450"/>
                </a:tc>
                <a:extLst>
                  <a:ext uri="{0D108BD9-81ED-4DB2-BD59-A6C34878D82A}">
                    <a16:rowId xmlns:a16="http://schemas.microsoft.com/office/drawing/2014/main" val="14384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04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508-3771-044E-8083-10CB4111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>
                <a:latin typeface="Arial" panose="020B0604020202020204" pitchFamily="34" charset="0"/>
                <a:cs typeface="Arial" panose="020B0604020202020204" pitchFamily="34" charset="0"/>
              </a:rPr>
              <a:t>Backlog – Issue Types</a:t>
            </a:r>
            <a:endParaRPr lang="en-US" sz="373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7B5EBE-3927-D747-8491-C2E13206707F}"/>
              </a:ext>
            </a:extLst>
          </p:cNvPr>
          <p:cNvCxnSpPr>
            <a:cxnSpLocks/>
          </p:cNvCxnSpPr>
          <p:nvPr/>
        </p:nvCxnSpPr>
        <p:spPr>
          <a:xfrm>
            <a:off x="554335" y="934660"/>
            <a:ext cx="425158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6CDD2C-DB8A-4F81-93A5-767D59E61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37878"/>
              </p:ext>
            </p:extLst>
          </p:nvPr>
        </p:nvGraphicFramePr>
        <p:xfrm>
          <a:off x="554335" y="1236605"/>
          <a:ext cx="10835122" cy="4385593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166828">
                  <a:extLst>
                    <a:ext uri="{9D8B030D-6E8A-4147-A177-3AD203B41FA5}">
                      <a16:colId xmlns:a16="http://schemas.microsoft.com/office/drawing/2014/main" val="1041782865"/>
                    </a:ext>
                  </a:extLst>
                </a:gridCol>
                <a:gridCol w="8668294">
                  <a:extLst>
                    <a:ext uri="{9D8B030D-6E8A-4147-A177-3AD203B41FA5}">
                      <a16:colId xmlns:a16="http://schemas.microsoft.com/office/drawing/2014/main" val="3052079185"/>
                    </a:ext>
                  </a:extLst>
                </a:gridCol>
              </a:tblGrid>
              <a:tr h="318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Issue Type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Issue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981368893"/>
                  </a:ext>
                </a:extLst>
              </a:tr>
              <a:tr h="54351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Epic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 large portion of work unified by a common objective. An Epic is usually, minimally 5 stories.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34538817"/>
                  </a:ext>
                </a:extLst>
              </a:tr>
              <a:tr h="12182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Story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 stories are brief descriptions of a feature to be delivered by the team. A user story describes an increment of value to the user/customer. User stories are written from the perspective of a user. User stories contain testable acceptance criteria. Stories and acceptance criteria is written by the dojo and endorsed by the Outcome Owner before bring brought into a sprint.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14246885"/>
                  </a:ext>
                </a:extLst>
              </a:tr>
              <a:tr h="9933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Task (Spike)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Tasks are generated for investigations or Spikes. A Spike is a time-boxed piece of work to understand unknowns and creating a pathway for building increment value.  Tasks should have a clear outcome noted within the acceptance criteria to minimize spiraling into analysis/investigation paralyses.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18068991"/>
                  </a:ext>
                </a:extLst>
              </a:tr>
              <a:tr h="54351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Sub-Task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 piece of work that supports a greater increment of a build. A sub-tasks is listed under a Story or a task.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13356665"/>
                  </a:ext>
                </a:extLst>
              </a:tr>
              <a:tr h="7684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Bug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 bug is an identified fault in a build. A bug description shall note the issue identified and any details that will ensure resolution of the bug. Prioritisation shall be given on bug by the Outcome Owner.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8835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3.xml><?xml version="1.0" encoding="utf-8"?>
<a:theme xmlns:a="http://schemas.openxmlformats.org/drawingml/2006/main" name="Telstra Purple">
  <a:themeElements>
    <a:clrScheme name="Telstra Purple Template">
      <a:dk1>
        <a:srgbClr val="000000"/>
      </a:dk1>
      <a:lt1>
        <a:sysClr val="window" lastClr="FFFFFF"/>
      </a:lt1>
      <a:dk2>
        <a:srgbClr val="000000"/>
      </a:dk2>
      <a:lt2>
        <a:srgbClr val="F0EFEE"/>
      </a:lt2>
      <a:accent1>
        <a:srgbClr val="ED1F4F"/>
      </a:accent1>
      <a:accent2>
        <a:srgbClr val="0E39FB"/>
      </a:accent2>
      <a:accent3>
        <a:srgbClr val="000000"/>
      </a:accent3>
      <a:accent4>
        <a:srgbClr val="CCCCCC"/>
      </a:accent4>
      <a:accent5>
        <a:srgbClr val="F68FA7"/>
      </a:accent5>
      <a:accent6>
        <a:srgbClr val="879CFD"/>
      </a:accent6>
      <a:hlink>
        <a:srgbClr val="0E39FB"/>
      </a:hlink>
      <a:folHlink>
        <a:srgbClr val="ED1F4F"/>
      </a:folHlink>
    </a:clrScheme>
    <a:fontScheme name="Purple Arial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AAAAAA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00" dirty="0" err="1" smtClean="0"/>
        </a:defPPr>
      </a:lstStyle>
    </a:txDef>
  </a:objectDefaults>
  <a:extraClrSchemeLst/>
  <a:custClrLst>
    <a:custClr name="Grey L1">
      <a:srgbClr val="414141"/>
    </a:custClr>
    <a:custClr name="Grey L2">
      <a:srgbClr val="787878"/>
    </a:custClr>
    <a:custClr name="Grey L3">
      <a:srgbClr val="AAAAAA"/>
    </a:custClr>
    <a:custClr name="Grey L4">
      <a:srgbClr val="D2D2D2"/>
    </a:custClr>
    <a:custClr name="Grey L5">
      <a:srgbClr val="E6E6E6"/>
    </a:custClr>
  </a:custClrLst>
  <a:extLst>
    <a:ext uri="{05A4C25C-085E-4340-85A3-A5531E510DB2}">
      <thm15:themeFamily xmlns:thm15="http://schemas.microsoft.com/office/thememl/2012/main" name="Presentation5" id="{1592039A-4C4D-3540-9F03-D162A03B97D8}" vid="{A0AFA954-2EEB-7D49-B168-33B27D45E5E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11401</TotalTime>
  <Words>1510</Words>
  <Application>Microsoft Macintosh PowerPoint</Application>
  <PresentationFormat>Widescreen</PresentationFormat>
  <Paragraphs>397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Amazon Ember</vt:lpstr>
      <vt:lpstr>Amazon Ember Light</vt:lpstr>
      <vt:lpstr>Amazon Ember Regular</vt:lpstr>
      <vt:lpstr>Arial</vt:lpstr>
      <vt:lpstr>Arial Bold</vt:lpstr>
      <vt:lpstr>Calibri</vt:lpstr>
      <vt:lpstr>Calibri Light</vt:lpstr>
      <vt:lpstr>Lucida Console</vt:lpstr>
      <vt:lpstr>Plain Light</vt:lpstr>
      <vt:lpstr>Segoe UI</vt:lpstr>
      <vt:lpstr>Telstra Akkurat</vt:lpstr>
      <vt:lpstr>Office Theme</vt:lpstr>
      <vt:lpstr>DeckTemplate-AWS</vt:lpstr>
      <vt:lpstr>Telstra Purple</vt:lpstr>
      <vt:lpstr>PowerPoint Presentation</vt:lpstr>
      <vt:lpstr>Agenda</vt:lpstr>
      <vt:lpstr>Deliver Framework </vt:lpstr>
      <vt:lpstr>Ceremonies and Cadence </vt:lpstr>
      <vt:lpstr>Tooling </vt:lpstr>
      <vt:lpstr>Backlog – Story Creation</vt:lpstr>
      <vt:lpstr>Backlog – Story Creation</vt:lpstr>
      <vt:lpstr>Backlog – Story Estimation</vt:lpstr>
      <vt:lpstr>Backlog – Issue Types</vt:lpstr>
      <vt:lpstr>Backlog Management – Story Example</vt:lpstr>
      <vt:lpstr>RACI</vt:lpstr>
      <vt:lpstr>Definition of Done (DoD)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Baker, Scott</dc:creator>
  <cp:lastModifiedBy>Jyothsna Rani Patibandla</cp:lastModifiedBy>
  <cp:revision>87</cp:revision>
  <dcterms:created xsi:type="dcterms:W3CDTF">2020-11-06T00:42:08Z</dcterms:created>
  <dcterms:modified xsi:type="dcterms:W3CDTF">2021-10-07T09:25:41Z</dcterms:modified>
</cp:coreProperties>
</file>