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62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2D2D-F8C1-4596-AEDA-0286005F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F623-EFCA-47AB-B5C4-5EBBD709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2D7F-76DF-4149-9326-41834957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4A85-77DD-4B12-A05D-118CF90D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ABFA-2E69-4E8D-AE3B-8DC2F844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1308-7A2F-45BB-9125-C8064875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5E19E-7440-4F10-A2E2-630C4E58B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5FF8-5A4E-441E-ACBD-352EE39F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3956-6BF4-4ACC-A3F5-D514E35A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42AE-E6FE-4089-8ED6-53D0C5DA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32725-3C0B-49B5-B5DB-5E8524407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1D36A-8181-4F50-8A98-3A945E1C5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6819-6337-46BE-9699-EDBE0A18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A6B7-EEC6-4D3A-9AA2-05BFAE77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86115-A890-4517-8F46-35F6BFE6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18FA-D3FA-4092-B658-4C2421B0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FCD7-46C5-4159-906B-2A060BE2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A9AC-3C01-497E-9D58-CA23A111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78B8B-8BDC-4453-80E5-1EC248C4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EBBF-1E92-40BD-B90A-EFADE2D8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24E3-1F1B-4400-8491-CE36ABF0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8026-4984-42BE-BFCC-27CBA4A5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D5CA-5467-414B-BFE1-9F35E88E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FB7C-3866-4D53-B3A9-D9C4693A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951CE-516E-4398-BE61-7200863C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A03-8948-46E0-8050-DBDF231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D782-C9B3-4769-9BFD-DAF15983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653B2-05F4-44FB-90C3-F23096BA3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ADADE-BB08-48BE-AF2D-36F69E0F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7F81-EEF5-46AA-B4F0-F1955E0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A81F-C253-422B-8189-39F3B263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8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1EBD-283C-4F8C-BFA9-55CD06F6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30F71-1356-4AD4-9C9C-A271C4C8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2D085-C240-4811-9ECD-15BD4616A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140DE-F841-436A-8156-80545F425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3C510-E82F-4BB3-AE4C-85E12618E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5C6DA-B2E1-4D20-BF00-185F34C2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D2CE4-0CBC-40F3-A838-4DD565C4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3AA55-CCAD-41C8-A38B-1376252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0056-B45F-4AD2-B3BD-8EEAD613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2796A-D896-4834-9A38-F5CF11E1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D0B12-1210-44B4-A7D2-A0C2B9E1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9EE5D-2BA3-4E51-8A51-C8732EC4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0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E52F7-B618-41BE-B0CB-190E100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02FD0-5EA6-42FD-93FC-C2D71817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251F8-5477-424A-B4A5-03ABEFE1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E63-3563-4780-AEAA-F45A5DB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36CD-23BD-4064-A480-D1581B05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3B1F0-0177-4CE3-BCE5-6581213D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7B480-8FFE-4812-872F-0AB62952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3D976-565A-4CBA-B4E5-AC3ADECF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2876B-81D0-4B6F-8AB4-B2573F02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71C6-D3C2-458F-B4EA-A9C8F711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D1E9F-BB1B-49AD-AD61-F7B0994B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316A5-0E37-4DD4-A7AA-4B437AFE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D1C1-5386-4324-9970-AA6A25C0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056C0-BD71-44AF-8C20-23154212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3FDF-F836-4CF4-80B4-930A0776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4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F83B5-0334-4D45-B5A3-9555ED82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390A-C125-458A-8E08-EFAAF6C1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B67C0-03E3-4A5C-AA67-484BE65ED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8CFE5-9676-405B-B139-CEDD65A2E3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64085-D969-4025-B78D-C4327AA88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7B6D-203B-4E61-BB41-CA1D0CEC3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D19E-8174-41BA-88D5-48105C2A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1D84D2CD-6E60-4D0E-A12B-106EABEC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774"/>
            <a:ext cx="12192000" cy="6230452"/>
          </a:xfrm>
          <a:prstGeom prst="rect">
            <a:avLst/>
          </a:prstGeom>
        </p:spPr>
      </p:pic>
      <p:sp>
        <p:nvSpPr>
          <p:cNvPr id="96" name="Title 4">
            <a:extLst>
              <a:ext uri="{FF2B5EF4-FFF2-40B4-BE49-F238E27FC236}">
                <a16:creationId xmlns:a16="http://schemas.microsoft.com/office/drawing/2014/main" id="{A8747E25-9D46-4698-9B7B-F56E5D996678}"/>
              </a:ext>
            </a:extLst>
          </p:cNvPr>
          <p:cNvSpPr txBox="1">
            <a:spLocks/>
          </p:cNvSpPr>
          <p:nvPr/>
        </p:nvSpPr>
        <p:spPr>
          <a:xfrm>
            <a:off x="-2767863" y="81778"/>
            <a:ext cx="13128486" cy="787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Roadmap &amp; Timeline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7764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Vennelakanty, Kalyan</dc:creator>
  <cp:lastModifiedBy>Vennelakanty, Kalyan</cp:lastModifiedBy>
  <cp:revision>2</cp:revision>
  <dcterms:created xsi:type="dcterms:W3CDTF">2023-06-13T07:06:05Z</dcterms:created>
  <dcterms:modified xsi:type="dcterms:W3CDTF">2023-06-13T07:07:23Z</dcterms:modified>
</cp:coreProperties>
</file>