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9" r:id="rId1"/>
  </p:sldMasterIdLst>
  <p:notesMasterIdLst>
    <p:notesMasterId r:id="rId40"/>
  </p:notesMasterIdLst>
  <p:handoutMasterIdLst>
    <p:handoutMasterId r:id="rId41"/>
  </p:handoutMasterIdLst>
  <p:sldIdLst>
    <p:sldId id="258" r:id="rId2"/>
    <p:sldId id="2147478133" r:id="rId3"/>
    <p:sldId id="2147478067" r:id="rId4"/>
    <p:sldId id="2147478108" r:id="rId5"/>
    <p:sldId id="2147478090" r:id="rId6"/>
    <p:sldId id="2147478091" r:id="rId7"/>
    <p:sldId id="2147478116" r:id="rId8"/>
    <p:sldId id="2147478069" r:id="rId9"/>
    <p:sldId id="2147478117" r:id="rId10"/>
    <p:sldId id="2147478127" r:id="rId11"/>
    <p:sldId id="2147478089" r:id="rId12"/>
    <p:sldId id="2147478078" r:id="rId13"/>
    <p:sldId id="2147478077" r:id="rId14"/>
    <p:sldId id="2147478106" r:id="rId15"/>
    <p:sldId id="2147478079" r:id="rId16"/>
    <p:sldId id="2147478080" r:id="rId17"/>
    <p:sldId id="2147478119" r:id="rId18"/>
    <p:sldId id="2147478083" r:id="rId19"/>
    <p:sldId id="2147478082" r:id="rId20"/>
    <p:sldId id="2147479109" r:id="rId21"/>
    <p:sldId id="2147478085" r:id="rId22"/>
    <p:sldId id="2147477435" r:id="rId23"/>
    <p:sldId id="2147478084" r:id="rId24"/>
    <p:sldId id="2147478086" r:id="rId25"/>
    <p:sldId id="2147478087" r:id="rId26"/>
    <p:sldId id="2147478088" r:id="rId27"/>
    <p:sldId id="2147477450" r:id="rId28"/>
    <p:sldId id="2147478124" r:id="rId29"/>
    <p:sldId id="2147478135" r:id="rId30"/>
    <p:sldId id="2147478132" r:id="rId31"/>
    <p:sldId id="2147479108" r:id="rId32"/>
    <p:sldId id="2147478134" r:id="rId33"/>
    <p:sldId id="2147478136" r:id="rId34"/>
    <p:sldId id="477" r:id="rId35"/>
    <p:sldId id="2147478093" r:id="rId36"/>
    <p:sldId id="2147478126" r:id="rId37"/>
    <p:sldId id="2147478131" r:id="rId38"/>
    <p:sldId id="3812"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yden, Shannon" initials="DS" lastIdx="1" clrIdx="0">
    <p:extLst>
      <p:ext uri="{19B8F6BF-5375-455C-9EA6-DF929625EA0E}">
        <p15:presenceInfo xmlns:p15="http://schemas.microsoft.com/office/powerpoint/2012/main" userId="S-1-5-21-1407069837-2091007605-538272213-39364416" providerId="AD"/>
      </p:ext>
    </p:extLst>
  </p:cmAuthor>
  <p:cmAuthor id="2" name="Strom, Hilary" initials="SH" lastIdx="1" clrIdx="1">
    <p:extLst>
      <p:ext uri="{19B8F6BF-5375-455C-9EA6-DF929625EA0E}">
        <p15:presenceInfo xmlns:p15="http://schemas.microsoft.com/office/powerpoint/2012/main" userId="S-1-5-21-1407069837-2091007605-538272213-41304551" providerId="AD"/>
      </p:ext>
    </p:extLst>
  </p:cmAuthor>
  <p:cmAuthor id="3" name="Kubo, Takahiro" initials="KT" lastIdx="2" clrIdx="2">
    <p:extLst>
      <p:ext uri="{19B8F6BF-5375-455C-9EA6-DF929625EA0E}">
        <p15:presenceInfo xmlns:p15="http://schemas.microsoft.com/office/powerpoint/2012/main" userId="S-1-5-21-1407069837-2091007605-538272213-44240448" providerId="AD"/>
      </p:ext>
    </p:extLst>
  </p:cmAuthor>
  <p:cmAuthor id="4" name="Brent Werness" initials="BMW" lastIdx="2" clrIdx="3">
    <p:extLst>
      <p:ext uri="{19B8F6BF-5375-455C-9EA6-DF929625EA0E}">
        <p15:presenceInfo xmlns:p15="http://schemas.microsoft.com/office/powerpoint/2012/main" userId="Brent Werness" providerId="None"/>
      </p:ext>
    </p:extLst>
  </p:cmAuthor>
  <p:cmAuthor id="5" name="Kabik, Gabriel" initials="KG" lastIdx="2" clrIdx="4">
    <p:extLst>
      <p:ext uri="{19B8F6BF-5375-455C-9EA6-DF929625EA0E}">
        <p15:presenceInfo xmlns:p15="http://schemas.microsoft.com/office/powerpoint/2012/main" userId="Kabik, Gabriel" providerId="None"/>
      </p:ext>
    </p:extLst>
  </p:cmAuthor>
  <p:cmAuthor id="6" name="Courtney Walsh" initials="CW" lastIdx="1" clrIdx="5">
    <p:extLst>
      <p:ext uri="{19B8F6BF-5375-455C-9EA6-DF929625EA0E}">
        <p15:presenceInfo xmlns:p15="http://schemas.microsoft.com/office/powerpoint/2012/main" userId="S::courtneyg@silverfoxprod.com::daf9133a-e195-4e64-9b96-c39fb023d4f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FFCC"/>
    <a:srgbClr val="FFC000"/>
    <a:srgbClr val="FDE2F1"/>
    <a:srgbClr val="FFFFFF"/>
    <a:srgbClr val="2074D5"/>
    <a:srgbClr val="000000"/>
    <a:srgbClr val="FF4869"/>
    <a:srgbClr val="FFCC00"/>
    <a:srgbClr val="FFEF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830" autoAdjust="0"/>
    <p:restoredTop sz="83501" autoAdjust="0"/>
  </p:normalViewPr>
  <p:slideViewPr>
    <p:cSldViewPr snapToGrid="0">
      <p:cViewPr varScale="1">
        <p:scale>
          <a:sx n="68" d="100"/>
          <a:sy n="68" d="100"/>
        </p:scale>
        <p:origin x="1474"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1" d="100"/>
          <a:sy n="81" d="100"/>
        </p:scale>
        <p:origin x="389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D30B3F9-42E9-426B-B3D2-D6012D7491A2}"/>
              </a:ext>
            </a:extLst>
          </p:cNvPr>
          <p:cNvSpPr>
            <a:spLocks noGrp="1"/>
          </p:cNvSpPr>
          <p:nvPr>
            <p:ph type="sldNum" sz="quarter" idx="3"/>
          </p:nvPr>
        </p:nvSpPr>
        <p:spPr>
          <a:xfrm>
            <a:off x="1943100" y="8685213"/>
            <a:ext cx="2971800" cy="458787"/>
          </a:xfrm>
          <a:prstGeom prst="rect">
            <a:avLst/>
          </a:prstGeom>
        </p:spPr>
        <p:txBody>
          <a:bodyPr vert="horz" lIns="91440" tIns="45720" rIns="91440" bIns="45720" rtlCol="0" anchor="b"/>
          <a:lstStyle>
            <a:lvl1pPr algn="r">
              <a:defRPr sz="1200"/>
            </a:lvl1pPr>
          </a:lstStyle>
          <a:p>
            <a:pPr algn="ctr"/>
            <a:fld id="{C71F7584-9745-40DA-BD49-9A41A97B2D2E}" type="slidenum">
              <a:rPr lang="en-US" sz="1000" smtClean="0">
                <a:latin typeface="Meiryo" panose="020B0604030504040204" pitchFamily="34" charset="-128"/>
              </a:rPr>
              <a:pPr algn="ctr"/>
              <a:t>‹#›</a:t>
            </a:fld>
            <a:endParaRPr lang="en-US" sz="1000">
              <a:latin typeface="Meiryo" panose="020B0604030504040204" pitchFamily="34" charset="-128"/>
            </a:endParaRPr>
          </a:p>
        </p:txBody>
      </p:sp>
    </p:spTree>
    <p:extLst>
      <p:ext uri="{BB962C8B-B14F-4D97-AF65-F5344CB8AC3E}">
        <p14:creationId xmlns:p14="http://schemas.microsoft.com/office/powerpoint/2010/main" val="1292530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38150" y="457200"/>
            <a:ext cx="5981700" cy="3364706"/>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19100" y="4197679"/>
            <a:ext cx="6000750" cy="4328803"/>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5"/>
          </p:nvPr>
        </p:nvSpPr>
        <p:spPr>
          <a:xfrm>
            <a:off x="1943100" y="8685213"/>
            <a:ext cx="2971800" cy="458787"/>
          </a:xfrm>
          <a:prstGeom prst="rect">
            <a:avLst/>
          </a:prstGeom>
        </p:spPr>
        <p:txBody>
          <a:bodyPr vert="horz" lIns="91440" tIns="45720" rIns="91440" bIns="45720" rtlCol="0" anchor="b"/>
          <a:lstStyle>
            <a:lvl1pPr algn="ctr">
              <a:defRPr sz="1000" b="0" i="0">
                <a:latin typeface="Meiryo" panose="020B0604030504040204" pitchFamily="34" charset="-128"/>
              </a:defRPr>
            </a:lvl1pPr>
          </a:lstStyle>
          <a:p>
            <a:fld id="{A3D89E5F-BEEF-42A1-A57B-E5A736D51194}" type="slidenum">
              <a:rPr lang="en-US" smtClean="0"/>
              <a:pPr/>
              <a:t>‹#›</a:t>
            </a:fld>
            <a:endParaRPr lang="en-US"/>
          </a:p>
        </p:txBody>
      </p:sp>
    </p:spTree>
    <p:extLst>
      <p:ext uri="{BB962C8B-B14F-4D97-AF65-F5344CB8AC3E}">
        <p14:creationId xmlns:p14="http://schemas.microsoft.com/office/powerpoint/2010/main" val="2644871954"/>
      </p:ext>
    </p:extLst>
  </p:cSld>
  <p:clrMap bg1="lt1" tx1="dk1" bg2="lt2" tx2="dk2" accent1="accent1" accent2="accent2" accent3="accent3" accent4="accent4" accent5="accent5" accent6="accent6" hlink="hlink" folHlink="folHlink"/>
  <p:notesStyle>
    <a:lvl1pPr marL="0" algn="l" defTabSz="914400" rtl="0" eaLnBrk="1" latinLnBrk="0" hangingPunct="1">
      <a:spcAft>
        <a:spcPts val="300"/>
      </a:spcAft>
      <a:defRPr sz="1200" b="0" i="0" kern="1200">
        <a:solidFill>
          <a:schemeClr val="tx1"/>
        </a:solidFill>
        <a:latin typeface="Meiryo" panose="020B0604030504040204" pitchFamily="34" charset="-128"/>
        <a:ea typeface="+mn-ea"/>
        <a:cs typeface="+mn-cs"/>
      </a:defRPr>
    </a:lvl1pPr>
    <a:lvl2pPr marL="225425" indent="-106363" algn="l" defTabSz="914400" rtl="0" eaLnBrk="1" latinLnBrk="0" hangingPunct="1">
      <a:spcAft>
        <a:spcPts val="300"/>
      </a:spcAft>
      <a:buFont typeface="Arial" panose="020B0604020202020204" pitchFamily="34" charset="0"/>
      <a:buChar char="•"/>
      <a:defRPr sz="1200" b="0" i="0" kern="1200">
        <a:solidFill>
          <a:schemeClr val="tx1"/>
        </a:solidFill>
        <a:latin typeface="Meiryo" panose="020B0604030504040204" pitchFamily="34" charset="-128"/>
        <a:ea typeface="+mn-ea"/>
        <a:cs typeface="+mn-cs"/>
      </a:defRPr>
    </a:lvl2pPr>
    <a:lvl3pPr marL="463550" indent="-119063" algn="l" defTabSz="914400" rtl="0" eaLnBrk="1" latinLnBrk="0" hangingPunct="1">
      <a:spcAft>
        <a:spcPts val="300"/>
      </a:spcAft>
      <a:buFont typeface="Arial" panose="020B0604020202020204" pitchFamily="34" charset="0"/>
      <a:buChar char="•"/>
      <a:defRPr sz="1200" b="0" i="0" kern="1200">
        <a:solidFill>
          <a:schemeClr val="tx1"/>
        </a:solidFill>
        <a:latin typeface="Meiryo" panose="020B0604030504040204" pitchFamily="34" charset="-128"/>
        <a:ea typeface="+mn-ea"/>
        <a:cs typeface="+mn-cs"/>
      </a:defRPr>
    </a:lvl3pPr>
    <a:lvl4pPr marL="747713" indent="-119063" algn="l" defTabSz="914400" rtl="0" eaLnBrk="1" latinLnBrk="0" hangingPunct="1">
      <a:spcAft>
        <a:spcPts val="300"/>
      </a:spcAft>
      <a:buFont typeface="Arial" panose="020B0604020202020204" pitchFamily="34" charset="0"/>
      <a:buChar char="•"/>
      <a:defRPr sz="1200" b="0" i="0" kern="1200">
        <a:solidFill>
          <a:schemeClr val="tx1"/>
        </a:solidFill>
        <a:latin typeface="Meiryo" panose="020B0604030504040204" pitchFamily="34" charset="-128"/>
        <a:ea typeface="+mn-ea"/>
        <a:cs typeface="+mn-cs"/>
      </a:defRPr>
    </a:lvl4pPr>
    <a:lvl5pPr marL="973138" indent="-117475" algn="l" defTabSz="914400" rtl="0" eaLnBrk="1" latinLnBrk="0" hangingPunct="1">
      <a:spcAft>
        <a:spcPts val="300"/>
      </a:spcAft>
      <a:buFont typeface="Arial" panose="020B0604020202020204" pitchFamily="34" charset="0"/>
      <a:buChar char="•"/>
      <a:defRPr sz="1200" b="0" i="0" kern="1200">
        <a:solidFill>
          <a:schemeClr val="tx1"/>
        </a:solidFill>
        <a:latin typeface="Meiryo" panose="020B0604030504040204" pitchFamily="34" charset="-128"/>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pos="2160" userDrawn="1">
          <p15:clr>
            <a:srgbClr val="F26B43"/>
          </p15:clr>
        </p15:guide>
        <p15:guide id="2" orient="horz" pos="2880" userDrawn="1">
          <p15:clr>
            <a:srgbClr val="F26B43"/>
          </p15:clr>
        </p15:guide>
        <p15:guide id="3" pos="264" userDrawn="1">
          <p15:clr>
            <a:srgbClr val="F26B43"/>
          </p15:clr>
        </p15:guide>
        <p15:guide id="4" pos="4056" userDrawn="1">
          <p15:clr>
            <a:srgbClr val="F26B43"/>
          </p15:clr>
        </p15:guide>
        <p15:guide id="5" orient="horz" pos="288" userDrawn="1">
          <p15:clr>
            <a:srgbClr val="F26B43"/>
          </p15:clr>
        </p15:guide>
        <p15:guide id="6" orient="horz" pos="264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38150" y="457200"/>
            <a:ext cx="5981700" cy="3363913"/>
          </a:xfrm>
        </p:spPr>
      </p:sp>
      <p:sp>
        <p:nvSpPr>
          <p:cNvPr id="3" name="ノート プレースホルダー 2"/>
          <p:cNvSpPr>
            <a:spLocks noGrp="1"/>
          </p:cNvSpPr>
          <p:nvPr>
            <p:ph type="body" idx="1"/>
          </p:nvPr>
        </p:nvSpPr>
        <p:spPr/>
        <p:txBody>
          <a:bodyPr/>
          <a:lstStyle/>
          <a:p>
            <a:pPr marL="0" indent="0">
              <a:buFont typeface="Arial" panose="020B0604020202020204" pitchFamily="34" charset="0"/>
              <a:buNone/>
            </a:pPr>
            <a:endParaRPr lang="en-US" altLang="ja-JP" sz="1200" b="0" i="0" kern="1200" dirty="0">
              <a:solidFill>
                <a:schemeClr val="tx1"/>
              </a:solidFill>
              <a:effectLst/>
              <a:latin typeface="Amazon Ember Regular" charset="0"/>
              <a:ea typeface="+mn-ea"/>
              <a:cs typeface="+mn-cs"/>
            </a:endParaRPr>
          </a:p>
        </p:txBody>
      </p:sp>
      <p:sp>
        <p:nvSpPr>
          <p:cNvPr id="4" name="スライド番号プレースホルダー 3"/>
          <p:cNvSpPr>
            <a:spLocks noGrp="1"/>
          </p:cNvSpPr>
          <p:nvPr>
            <p:ph type="sldNum" sz="quarter" idx="5"/>
          </p:nvPr>
        </p:nvSpPr>
        <p:spPr/>
        <p:txBody>
          <a:bodyPr/>
          <a:lstStyle/>
          <a:p>
            <a:fld id="{A3D89E5F-BEEF-42A1-A57B-E5A736D51194}" type="slidenum">
              <a:rPr lang="en-US" smtClean="0"/>
              <a:pPr/>
              <a:t>1</a:t>
            </a:fld>
            <a:endParaRPr lang="en-US"/>
          </a:p>
        </p:txBody>
      </p:sp>
    </p:spTree>
    <p:extLst>
      <p:ext uri="{BB962C8B-B14F-4D97-AF65-F5344CB8AC3E}">
        <p14:creationId xmlns:p14="http://schemas.microsoft.com/office/powerpoint/2010/main" val="42445613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457200"/>
            <a:ext cx="5981700" cy="3363913"/>
          </a:xfrm>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Slide Number Placeholder 3"/>
          <p:cNvSpPr>
            <a:spLocks noGrp="1"/>
          </p:cNvSpPr>
          <p:nvPr>
            <p:ph type="sldNum" sz="quarter" idx="5"/>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23178139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457200"/>
            <a:ext cx="5981700" cy="3363913"/>
          </a:xfrm>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lang="en-US" altLang="ja-JP" dirty="0"/>
          </a:p>
        </p:txBody>
      </p:sp>
      <p:sp>
        <p:nvSpPr>
          <p:cNvPr id="4" name="Slide Number Placeholder 3"/>
          <p:cNvSpPr>
            <a:spLocks noGrp="1"/>
          </p:cNvSpPr>
          <p:nvPr>
            <p:ph type="sldNum" sz="quarter" idx="5"/>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6944883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38150" y="457200"/>
            <a:ext cx="5981700" cy="33639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9C3F2ED-74C5-7D4F-8560-0CC253E9A436}" type="slidenum">
              <a:rPr lang="en-US" smtClean="0"/>
              <a:pPr/>
              <a:t>38</a:t>
            </a:fld>
            <a:endParaRPr lang="en-US" dirty="0"/>
          </a:p>
        </p:txBody>
      </p:sp>
    </p:spTree>
    <p:extLst>
      <p:ext uri="{BB962C8B-B14F-4D97-AF65-F5344CB8AC3E}">
        <p14:creationId xmlns:p14="http://schemas.microsoft.com/office/powerpoint/2010/main" val="417110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38150" y="457200"/>
            <a:ext cx="5981700" cy="3363913"/>
          </a:xfrm>
        </p:spPr>
      </p:sp>
      <p:sp>
        <p:nvSpPr>
          <p:cNvPr id="3" name="ノート プレースホルダー 2"/>
          <p:cNvSpPr>
            <a:spLocks noGrp="1"/>
          </p:cNvSpPr>
          <p:nvPr>
            <p:ph type="body" idx="1"/>
          </p:nvPr>
        </p:nvSpPr>
        <p:spPr/>
        <p:txBody>
          <a:bodyPr/>
          <a:lstStyle/>
          <a:p>
            <a:pPr algn="l"/>
            <a:r>
              <a:rPr kumimoji="1" lang="en-US" altLang="ja-JP" dirty="0"/>
              <a:t>ML Enablement Workshop</a:t>
            </a:r>
            <a:r>
              <a:rPr kumimoji="1" lang="ja-JP" altLang="en-US" dirty="0"/>
              <a:t>は、</a:t>
            </a:r>
            <a:r>
              <a:rPr kumimoji="1" lang="ja-JP" altLang="en-US" sz="1200" b="0" dirty="0">
                <a:latin typeface="メイリオ" panose="020B0604030504040204" pitchFamily="50" charset="-128"/>
                <a:ea typeface="メイリオ" panose="020B0604030504040204" pitchFamily="50" charset="-128"/>
              </a:rPr>
              <a:t>プロダクトマネージャー、開発者、データサイエンティストの </a:t>
            </a:r>
            <a:r>
              <a:rPr kumimoji="1" lang="en-US" altLang="ja-JP" sz="1200" b="0" dirty="0">
                <a:latin typeface="メイリオ" panose="020B0604030504040204" pitchFamily="50" charset="-128"/>
                <a:ea typeface="メイリオ" panose="020B0604030504040204" pitchFamily="50" charset="-128"/>
              </a:rPr>
              <a:t>3 </a:t>
            </a:r>
            <a:r>
              <a:rPr kumimoji="1" lang="ja-JP" altLang="en-US" sz="1200" b="0" dirty="0">
                <a:latin typeface="メイリオ" panose="020B0604030504040204" pitchFamily="50" charset="-128"/>
                <a:ea typeface="メイリオ" panose="020B0604030504040204" pitchFamily="50" charset="-128"/>
              </a:rPr>
              <a:t>者が</a:t>
            </a:r>
            <a:r>
              <a:rPr kumimoji="1" lang="ja-JP" altLang="en-US" sz="1200" b="0" dirty="0">
                <a:solidFill>
                  <a:schemeClr val="accent1"/>
                </a:solidFill>
                <a:latin typeface="メイリオ" panose="020B0604030504040204" pitchFamily="50" charset="-128"/>
                <a:ea typeface="メイリオ" panose="020B0604030504040204" pitchFamily="50" charset="-128"/>
              </a:rPr>
              <a:t>組織横断的</a:t>
            </a:r>
            <a:r>
              <a:rPr kumimoji="1" lang="ja-JP" altLang="en-US" sz="1200" b="0" dirty="0">
                <a:latin typeface="メイリオ" panose="020B0604030504040204" pitchFamily="50" charset="-128"/>
                <a:ea typeface="メイリオ" panose="020B0604030504040204" pitchFamily="50" charset="-128"/>
              </a:rPr>
              <a:t>にチームを組成し、</a:t>
            </a:r>
            <a:endParaRPr kumimoji="1" lang="en-US" altLang="ja-JP" sz="1200" b="0" dirty="0">
              <a:latin typeface="メイリオ" panose="020B0604030504040204" pitchFamily="50" charset="-128"/>
              <a:ea typeface="メイリオ" panose="020B0604030504040204" pitchFamily="50" charset="-128"/>
            </a:endParaRPr>
          </a:p>
          <a:p>
            <a:pPr algn="l"/>
            <a:r>
              <a:rPr kumimoji="1" lang="ja-JP" altLang="en-US" sz="1200" b="0" dirty="0">
                <a:latin typeface="メイリオ" panose="020B0604030504040204" pitchFamily="50" charset="-128"/>
                <a:ea typeface="メイリオ" panose="020B0604030504040204" pitchFamily="50" charset="-128"/>
              </a:rPr>
              <a:t>機械学習による</a:t>
            </a:r>
            <a:r>
              <a:rPr kumimoji="1" lang="ja-JP" altLang="en-US" sz="1200" b="0" dirty="0">
                <a:solidFill>
                  <a:schemeClr val="accent1"/>
                </a:solidFill>
                <a:latin typeface="メイリオ" panose="020B0604030504040204" pitchFamily="50" charset="-128"/>
                <a:ea typeface="メイリオ" panose="020B0604030504040204" pitchFamily="50" charset="-128"/>
              </a:rPr>
              <a:t>成長サイクル</a:t>
            </a:r>
            <a:r>
              <a:rPr kumimoji="1" lang="ja-JP" altLang="en-US" sz="1200" b="0" dirty="0">
                <a:latin typeface="メイリオ" panose="020B0604030504040204" pitchFamily="50" charset="-128"/>
                <a:ea typeface="メイリオ" panose="020B0604030504040204" pitchFamily="50" charset="-128"/>
              </a:rPr>
              <a:t>を実現する計画を作るワークショップです。</a:t>
            </a:r>
            <a:endParaRPr kumimoji="1" lang="en-US" altLang="ja-JP" sz="1200" b="0" dirty="0">
              <a:latin typeface="メイリオ" panose="020B0604030504040204" pitchFamily="50" charset="-128"/>
              <a:ea typeface="メイリオ" panose="020B0604030504040204" pitchFamily="50" charset="-128"/>
            </a:endParaRPr>
          </a:p>
          <a:p>
            <a:pPr algn="l"/>
            <a:endParaRPr kumimoji="1" lang="en-US" altLang="ja-JP" sz="1200" b="0" dirty="0">
              <a:latin typeface="メイリオ" panose="020B0604030504040204" pitchFamily="50" charset="-128"/>
              <a:ea typeface="メイリオ" panose="020B0604030504040204" pitchFamily="50" charset="-128"/>
            </a:endParaRPr>
          </a:p>
          <a:p>
            <a:pPr marL="0" marR="0" lvl="0" indent="0" algn="l" defTabSz="914400" rtl="0" eaLnBrk="1" fontAlgn="auto" latinLnBrk="0" hangingPunct="1">
              <a:lnSpc>
                <a:spcPct val="100000"/>
              </a:lnSpc>
              <a:spcBef>
                <a:spcPts val="0"/>
              </a:spcBef>
              <a:spcAft>
                <a:spcPts val="300"/>
              </a:spcAft>
              <a:buClrTx/>
              <a:buSzTx/>
              <a:buFontTx/>
              <a:buNone/>
              <a:tabLst/>
              <a:defRPr/>
            </a:pPr>
            <a:r>
              <a:rPr kumimoji="1" lang="ja-JP" altLang="en-US" dirty="0"/>
              <a:t>理解編、応用編、開始編、</a:t>
            </a:r>
            <a:endParaRPr kumimoji="1" lang="en-US" altLang="ja-JP" dirty="0"/>
          </a:p>
          <a:p>
            <a:r>
              <a:rPr kumimoji="1" lang="en-US" altLang="ja-JP" dirty="0"/>
              <a:t>3</a:t>
            </a:r>
            <a:r>
              <a:rPr kumimoji="1" lang="ja-JP" altLang="en-US" dirty="0"/>
              <a:t>つのパートから構成されており、全部で </a:t>
            </a:r>
            <a:r>
              <a:rPr kumimoji="1" lang="en-US" altLang="ja-JP" dirty="0"/>
              <a:t>7 </a:t>
            </a:r>
            <a:r>
              <a:rPr kumimoji="1" lang="ja-JP" altLang="en-US" dirty="0"/>
              <a:t>時間程度の内容になります。</a:t>
            </a:r>
            <a:endParaRPr kumimoji="1" lang="en-US" altLang="ja-JP" dirty="0"/>
          </a:p>
          <a:p>
            <a:pPr marL="0" marR="0" lvl="0" indent="0" algn="l" defTabSz="914400" rtl="0" eaLnBrk="1" fontAlgn="auto" latinLnBrk="0" hangingPunct="1">
              <a:lnSpc>
                <a:spcPct val="100000"/>
              </a:lnSpc>
              <a:spcBef>
                <a:spcPts val="0"/>
              </a:spcBef>
              <a:spcAft>
                <a:spcPts val="300"/>
              </a:spcAft>
              <a:buClrTx/>
              <a:buSzTx/>
              <a:buFontTx/>
              <a:buNone/>
              <a:tabLst/>
              <a:defRPr/>
            </a:pPr>
            <a:r>
              <a:rPr kumimoji="1" lang="ja-JP" altLang="en-US" dirty="0"/>
              <a:t>コンテンツはすべて </a:t>
            </a:r>
            <a:r>
              <a:rPr kumimoji="1" lang="en-US" altLang="ja-JP" dirty="0"/>
              <a:t>GitHub </a:t>
            </a:r>
            <a:r>
              <a:rPr kumimoji="1" lang="ja-JP" altLang="en-US" dirty="0"/>
              <a:t>で公開されており、無料で見て頂くことができます。動画の概要欄にリンクがあるのでそちらからぜひアクセスください。</a:t>
            </a:r>
            <a:endParaRPr kumimoji="1" lang="en-US" altLang="ja-JP" dirty="0"/>
          </a:p>
          <a:p>
            <a:r>
              <a:rPr kumimoji="1" lang="ja-JP" altLang="en-US" dirty="0"/>
              <a:t>具体的には、どんなふうに進むのでしょうか</a:t>
            </a:r>
            <a:r>
              <a:rPr kumimoji="1" lang="en-US" altLang="ja-JP" dirty="0"/>
              <a:t>? 3</a:t>
            </a:r>
            <a:r>
              <a:rPr kumimoji="1" lang="ja-JP" altLang="en-US" dirty="0"/>
              <a:t>つのステップの詳細を解説していきます。</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300"/>
              </a:spcAft>
              <a:buClrTx/>
              <a:buSzTx/>
              <a:buFontTx/>
              <a:buNone/>
              <a:tabLst/>
              <a:defRPr/>
            </a:pPr>
            <a:endParaRPr kumimoji="1" lang="en-US" altLang="ja-JP" dirty="0"/>
          </a:p>
        </p:txBody>
      </p:sp>
      <p:sp>
        <p:nvSpPr>
          <p:cNvPr id="4" name="スライド番号プレースホルダー 3"/>
          <p:cNvSpPr>
            <a:spLocks noGrp="1"/>
          </p:cNvSpPr>
          <p:nvPr>
            <p:ph type="sldNum" sz="quarter" idx="5"/>
          </p:nvPr>
        </p:nvSpPr>
        <p:spPr/>
        <p:txBody>
          <a:bodyPr/>
          <a:lstStyle/>
          <a:p>
            <a:pPr rtl="0"/>
            <a:fld id="{A3D89E5F-BEEF-42A1-A57B-E5A736D51194}" type="slidenum">
              <a:rPr lang="en-US" smtClean="0"/>
              <a:pPr rtl="0"/>
              <a:t>2</a:t>
            </a:fld>
            <a:endParaRPr lang="en-US" dirty="0"/>
          </a:p>
        </p:txBody>
      </p:sp>
    </p:spTree>
    <p:extLst>
      <p:ext uri="{BB962C8B-B14F-4D97-AF65-F5344CB8AC3E}">
        <p14:creationId xmlns:p14="http://schemas.microsoft.com/office/powerpoint/2010/main" val="1290034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38150" y="457200"/>
            <a:ext cx="5981700" cy="33639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rtl="0"/>
            <a:fld id="{A3D89E5F-BEEF-42A1-A57B-E5A736D51194}" type="slidenum">
              <a:rPr lang="en-US" smtClean="0"/>
              <a:pPr rtl="0"/>
              <a:t>3</a:t>
            </a:fld>
            <a:endParaRPr lang="en-US" dirty="0"/>
          </a:p>
        </p:txBody>
      </p:sp>
    </p:spTree>
    <p:extLst>
      <p:ext uri="{BB962C8B-B14F-4D97-AF65-F5344CB8AC3E}">
        <p14:creationId xmlns:p14="http://schemas.microsoft.com/office/powerpoint/2010/main" val="3970833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38150" y="457200"/>
            <a:ext cx="5981700" cy="33639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3D89E5F-BEEF-42A1-A57B-E5A736D51194}" type="slidenum">
              <a:rPr lang="en-US" smtClean="0"/>
              <a:pPr/>
              <a:t>8</a:t>
            </a:fld>
            <a:endParaRPr lang="en-US"/>
          </a:p>
        </p:txBody>
      </p:sp>
    </p:spTree>
    <p:extLst>
      <p:ext uri="{BB962C8B-B14F-4D97-AF65-F5344CB8AC3E}">
        <p14:creationId xmlns:p14="http://schemas.microsoft.com/office/powerpoint/2010/main" val="1298901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38150" y="457200"/>
            <a:ext cx="5981700" cy="33639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3D89E5F-BEEF-42A1-A57B-E5A736D51194}" type="slidenum">
              <a:rPr lang="en-US" smtClean="0"/>
              <a:pPr/>
              <a:t>10</a:t>
            </a:fld>
            <a:endParaRPr lang="en-US"/>
          </a:p>
        </p:txBody>
      </p:sp>
    </p:spTree>
    <p:extLst>
      <p:ext uri="{BB962C8B-B14F-4D97-AF65-F5344CB8AC3E}">
        <p14:creationId xmlns:p14="http://schemas.microsoft.com/office/powerpoint/2010/main" val="8545736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38150" y="457200"/>
            <a:ext cx="5981700" cy="33639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3D89E5F-BEEF-42A1-A57B-E5A736D51194}" type="slidenum">
              <a:rPr lang="en-US" smtClean="0"/>
              <a:pPr/>
              <a:t>13</a:t>
            </a:fld>
            <a:endParaRPr lang="en-US"/>
          </a:p>
        </p:txBody>
      </p:sp>
    </p:spTree>
    <p:extLst>
      <p:ext uri="{BB962C8B-B14F-4D97-AF65-F5344CB8AC3E}">
        <p14:creationId xmlns:p14="http://schemas.microsoft.com/office/powerpoint/2010/main" val="17838555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457200"/>
            <a:ext cx="5981700" cy="3363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525B7AE5-8B6B-45BB-BCE2-0D5FF01E052A}"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1666232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38150" y="457200"/>
            <a:ext cx="5981700" cy="3363913"/>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3D89E5F-BEEF-42A1-A57B-E5A736D51194}" type="slidenum">
              <a:rPr lang="en-US" smtClean="0"/>
              <a:pPr/>
              <a:t>27</a:t>
            </a:fld>
            <a:endParaRPr lang="en-US"/>
          </a:p>
        </p:txBody>
      </p:sp>
    </p:spTree>
    <p:extLst>
      <p:ext uri="{BB962C8B-B14F-4D97-AF65-F5344CB8AC3E}">
        <p14:creationId xmlns:p14="http://schemas.microsoft.com/office/powerpoint/2010/main" val="470221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457200"/>
            <a:ext cx="5981700" cy="3363913"/>
          </a:xfrm>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ja-JP" altLang="en-US" dirty="0"/>
              <a:t>では、本日のまとめです。</a:t>
            </a:r>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731520" rtl="0" eaLnBrk="1" fontAlgn="auto" latinLnBrk="0" hangingPunct="1">
              <a:lnSpc>
                <a:spcPct val="100000"/>
              </a:lnSpc>
              <a:spcBef>
                <a:spcPts val="0"/>
              </a:spcBef>
              <a:spcAft>
                <a:spcPts val="0"/>
              </a:spcAft>
              <a:buClrTx/>
              <a:buSzTx/>
              <a:buFontTx/>
              <a:buNone/>
              <a:tabLst/>
              <a:defRPr/>
            </a:pPr>
            <a:fld id="{69C3F2ED-74C5-7D4F-8560-0CC253E9A436}" type="slidenum">
              <a:rPr kumimoji="0" lang="en-US" sz="1200" b="0" i="0" u="none" strike="noStrike" kern="1200" cap="none" spc="0" normalizeH="0" baseline="0" noProof="0" smtClean="0">
                <a:ln>
                  <a:noFill/>
                </a:ln>
                <a:solidFill>
                  <a:prstClr val="black"/>
                </a:solidFill>
                <a:effectLst/>
                <a:uLnTx/>
                <a:uFillTx/>
                <a:latin typeface="Amazon Ember Regular" charset="0"/>
                <a:ea typeface="+mn-ea"/>
                <a:cs typeface="+mn-cs"/>
              </a:rPr>
              <a:pPr marL="0" marR="0" lvl="0" indent="0" algn="r" defTabSz="73152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Amazon Ember Regular" charset="0"/>
              <a:ea typeface="+mn-ea"/>
              <a:cs typeface="+mn-cs"/>
            </a:endParaRPr>
          </a:p>
        </p:txBody>
      </p:sp>
    </p:spTree>
    <p:extLst>
      <p:ext uri="{BB962C8B-B14F-4D97-AF65-F5344CB8AC3E}">
        <p14:creationId xmlns:p14="http://schemas.microsoft.com/office/powerpoint/2010/main" val="13603504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86BA1DA-832A-8D49-BF15-9D95BA7476F2}"/>
              </a:ext>
            </a:extLst>
          </p:cNvPr>
          <p:cNvSpPr/>
          <p:nvPr userDrawn="1"/>
        </p:nvSpPr>
        <p:spPr>
          <a:xfrm>
            <a:off x="0" y="-1554"/>
            <a:ext cx="12192000" cy="685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b="0" i="0" dirty="0" err="1">
              <a:solidFill>
                <a:schemeClr val="tx1"/>
              </a:solidFill>
              <a:latin typeface="Meiryo" panose="020B0604030504040204" pitchFamily="34" charset="-128"/>
            </a:endParaRPr>
          </a:p>
        </p:txBody>
      </p:sp>
      <p:pic>
        <p:nvPicPr>
          <p:cNvPr id="7" name="Picture 6">
            <a:extLst>
              <a:ext uri="{FF2B5EF4-FFF2-40B4-BE49-F238E27FC236}">
                <a16:creationId xmlns:a16="http://schemas.microsoft.com/office/drawing/2014/main" id="{CE260DE7-04AD-4C12-9D26-5A8DB9DF78C1}"/>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FDF3A4-5795-4C3E-A626-E8705501F605}"/>
              </a:ext>
            </a:extLst>
          </p:cNvPr>
          <p:cNvSpPr>
            <a:spLocks noGrp="1"/>
          </p:cNvSpPr>
          <p:nvPr>
            <p:ph type="ctrTitle" hasCustomPrompt="1"/>
          </p:nvPr>
        </p:nvSpPr>
        <p:spPr>
          <a:xfrm>
            <a:off x="609598" y="2026178"/>
            <a:ext cx="6460999" cy="757130"/>
          </a:xfrm>
          <a:prstGeom prst="rect">
            <a:avLst/>
          </a:prstGeom>
        </p:spPr>
        <p:txBody>
          <a:bodyPr wrap="square" anchor="t" anchorCtr="0"/>
          <a:lstStyle>
            <a:lvl1pPr algn="l">
              <a:defRPr sz="4800">
                <a:solidFill>
                  <a:schemeClr val="bg1"/>
                </a:solidFill>
              </a:defRPr>
            </a:lvl1pPr>
          </a:lstStyle>
          <a:p>
            <a:r>
              <a:rPr lang="en-US" dirty="0"/>
              <a:t>Enter title</a:t>
            </a:r>
          </a:p>
        </p:txBody>
      </p:sp>
      <p:sp>
        <p:nvSpPr>
          <p:cNvPr id="3" name="Subtitle 2">
            <a:extLst>
              <a:ext uri="{FF2B5EF4-FFF2-40B4-BE49-F238E27FC236}">
                <a16:creationId xmlns:a16="http://schemas.microsoft.com/office/drawing/2014/main" id="{FDAD1914-560C-4D5C-AA3F-8A993D908EC6}"/>
              </a:ext>
            </a:extLst>
          </p:cNvPr>
          <p:cNvSpPr>
            <a:spLocks noGrp="1"/>
          </p:cNvSpPr>
          <p:nvPr>
            <p:ph type="subTitle" idx="1" hasCustomPrompt="1"/>
          </p:nvPr>
        </p:nvSpPr>
        <p:spPr>
          <a:xfrm>
            <a:off x="609598" y="2752725"/>
            <a:ext cx="6460998" cy="535531"/>
          </a:xfrm>
        </p:spPr>
        <p:txBody>
          <a:bodyPr wrap="square"/>
          <a:lstStyle>
            <a:lvl1pPr marL="0" indent="0" algn="l">
              <a:spcAft>
                <a:spcPts val="0"/>
              </a:spcAft>
              <a:buFont typeface="Arial" panose="020B0604020202020204" pitchFamily="34" charset="0"/>
              <a:buNone/>
              <a:defRPr sz="3200" b="0" i="0" cap="none"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
        <p:nvSpPr>
          <p:cNvPr id="10" name="Text Placeholder 9">
            <a:extLst>
              <a:ext uri="{FF2B5EF4-FFF2-40B4-BE49-F238E27FC236}">
                <a16:creationId xmlns:a16="http://schemas.microsoft.com/office/drawing/2014/main" id="{8235E33B-41A5-4ACB-9AE6-2F3E7CAA4429}"/>
              </a:ext>
            </a:extLst>
          </p:cNvPr>
          <p:cNvSpPr>
            <a:spLocks noGrp="1"/>
          </p:cNvSpPr>
          <p:nvPr>
            <p:ph type="body" sz="quarter" idx="11" hasCustomPrompt="1"/>
          </p:nvPr>
        </p:nvSpPr>
        <p:spPr>
          <a:xfrm>
            <a:off x="609598" y="4349712"/>
            <a:ext cx="3797302" cy="369332"/>
          </a:xfrm>
        </p:spPr>
        <p:txBody>
          <a:bodyPr wrap="square"/>
          <a:lstStyle>
            <a:lvl1pPr marL="0" indent="0">
              <a:spcAft>
                <a:spcPts val="0"/>
              </a:spcAft>
              <a:buNone/>
              <a:defRPr sz="2000" b="0" i="0" cap="none" spc="0" baseline="0">
                <a:solidFill>
                  <a:schemeClr val="bg1"/>
                </a:solidFill>
              </a:defRPr>
            </a:lvl1pPr>
          </a:lstStyle>
          <a:p>
            <a:pPr lvl="0"/>
            <a:r>
              <a:rPr lang="en-US" dirty="0"/>
              <a:t>Speaker name (pronouns)</a:t>
            </a:r>
          </a:p>
        </p:txBody>
      </p:sp>
      <p:sp>
        <p:nvSpPr>
          <p:cNvPr id="8" name="Text Placeholder 7">
            <a:extLst>
              <a:ext uri="{FF2B5EF4-FFF2-40B4-BE49-F238E27FC236}">
                <a16:creationId xmlns:a16="http://schemas.microsoft.com/office/drawing/2014/main" id="{B54CE4ED-4096-479A-AA41-A2286E854BFC}"/>
              </a:ext>
            </a:extLst>
          </p:cNvPr>
          <p:cNvSpPr>
            <a:spLocks noGrp="1"/>
          </p:cNvSpPr>
          <p:nvPr>
            <p:ph type="body" sz="quarter" idx="10" hasCustomPrompt="1"/>
          </p:nvPr>
        </p:nvSpPr>
        <p:spPr>
          <a:xfrm>
            <a:off x="609598" y="1721368"/>
            <a:ext cx="6477002" cy="258532"/>
          </a:xfrm>
        </p:spPr>
        <p:txBody>
          <a:bodyPr wrap="square"/>
          <a:lstStyle>
            <a:lvl1pPr marL="0" indent="0">
              <a:spcAft>
                <a:spcPts val="0"/>
              </a:spcAft>
              <a:buNone/>
              <a:defRPr sz="1200" b="1" i="0" cap="all" spc="300" baseline="0">
                <a:solidFill>
                  <a:schemeClr val="bg1"/>
                </a:solidFill>
              </a:defRPr>
            </a:lvl1pPr>
          </a:lstStyle>
          <a:p>
            <a:pPr lvl="0"/>
            <a:r>
              <a:rPr lang="en-US" dirty="0"/>
              <a:t>Enter session ID if required</a:t>
            </a:r>
          </a:p>
        </p:txBody>
      </p:sp>
      <p:sp>
        <p:nvSpPr>
          <p:cNvPr id="12" name="Text Placeholder 11">
            <a:extLst>
              <a:ext uri="{FF2B5EF4-FFF2-40B4-BE49-F238E27FC236}">
                <a16:creationId xmlns:a16="http://schemas.microsoft.com/office/drawing/2014/main" id="{E7D4CE88-F816-4273-A6C0-5D3F9D2E0519}"/>
              </a:ext>
            </a:extLst>
          </p:cNvPr>
          <p:cNvSpPr>
            <a:spLocks noGrp="1"/>
          </p:cNvSpPr>
          <p:nvPr>
            <p:ph type="body" sz="quarter" idx="12" hasCustomPrompt="1"/>
          </p:nvPr>
        </p:nvSpPr>
        <p:spPr>
          <a:xfrm>
            <a:off x="609598" y="4762500"/>
            <a:ext cx="3797302" cy="535531"/>
          </a:xfrm>
        </p:spPr>
        <p:txBody>
          <a:bodyPr wrap="square"/>
          <a:lstStyle>
            <a:lvl1pPr marL="0" indent="0">
              <a:spcAft>
                <a:spcPts val="300"/>
              </a:spcAft>
              <a:buNone/>
              <a:defRPr sz="1600">
                <a:solidFill>
                  <a:schemeClr val="bg1"/>
                </a:solidFill>
              </a:defRPr>
            </a:lvl1pPr>
          </a:lstStyle>
          <a:p>
            <a:pPr lvl="0"/>
            <a:r>
              <a:rPr lang="en-US" dirty="0"/>
              <a:t>Speaker job title</a:t>
            </a:r>
            <a:br>
              <a:rPr lang="en-US" dirty="0"/>
            </a:br>
            <a:r>
              <a:rPr lang="en-US" dirty="0"/>
              <a:t>Speaker company</a:t>
            </a:r>
          </a:p>
        </p:txBody>
      </p:sp>
      <p:pic>
        <p:nvPicPr>
          <p:cNvPr id="13" name="Picture 12">
            <a:extLst>
              <a:ext uri="{FF2B5EF4-FFF2-40B4-BE49-F238E27FC236}">
                <a16:creationId xmlns:a16="http://schemas.microsoft.com/office/drawing/2014/main" id="{FBFCC986-4AA5-4E78-ACB8-93296CE0EF29}"/>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25602" y="551423"/>
            <a:ext cx="1003173" cy="600189"/>
          </a:xfrm>
          <a:prstGeom prst="rect">
            <a:avLst/>
          </a:prstGeom>
        </p:spPr>
      </p:pic>
      <p:sp>
        <p:nvSpPr>
          <p:cNvPr id="14" name="TextBox 13">
            <a:extLst>
              <a:ext uri="{FF2B5EF4-FFF2-40B4-BE49-F238E27FC236}">
                <a16:creationId xmlns:a16="http://schemas.microsoft.com/office/drawing/2014/main" id="{FA03C140-2983-1E4A-8DD7-2A3CD52E6795}"/>
              </a:ext>
            </a:extLst>
          </p:cNvPr>
          <p:cNvSpPr txBox="1"/>
          <p:nvPr userDrawn="1"/>
        </p:nvSpPr>
        <p:spPr>
          <a:xfrm>
            <a:off x="511016" y="6389813"/>
            <a:ext cx="2143536" cy="184666"/>
          </a:xfrm>
          <a:prstGeom prst="rect">
            <a:avLst/>
          </a:prstGeom>
          <a:noFill/>
        </p:spPr>
        <p:txBody>
          <a:bodyPr wrap="none" rtlCol="0">
            <a:spAutoFit/>
          </a:bodyPr>
          <a:lstStyle/>
          <a:p>
            <a:pPr algn="ctr"/>
            <a:r>
              <a:rPr lang="en-US" sz="600" b="0" i="0" baseline="0" dirty="0">
                <a:solidFill>
                  <a:schemeClr val="bg1"/>
                </a:solidFill>
                <a:latin typeface="Meiryo" panose="020B0604030504040204" pitchFamily="34" charset="-128"/>
              </a:rPr>
              <a:t>© 2023, Amazon Web Services, Inc. or its affiliates.</a:t>
            </a:r>
          </a:p>
        </p:txBody>
      </p:sp>
    </p:spTree>
    <p:extLst>
      <p:ext uri="{BB962C8B-B14F-4D97-AF65-F5344CB8AC3E}">
        <p14:creationId xmlns:p14="http://schemas.microsoft.com/office/powerpoint/2010/main" val="3102743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ubtitle, and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ECA2-6D6E-4722-9B75-7468AE1E58A6}"/>
              </a:ext>
            </a:extLst>
          </p:cNvPr>
          <p:cNvSpPr>
            <a:spLocks noGrp="1"/>
          </p:cNvSpPr>
          <p:nvPr>
            <p:ph type="title" hasCustomPrompt="1"/>
          </p:nvPr>
        </p:nvSpPr>
        <p:spPr>
          <a:xfrm>
            <a:off x="609599" y="404812"/>
            <a:ext cx="10958495" cy="539751"/>
          </a:xfrm>
          <a:prstGeom prst="rect">
            <a:avLst/>
          </a:prstGeom>
        </p:spPr>
        <p:txBody>
          <a:bodyPr/>
          <a:lstStyle>
            <a:lvl1pPr>
              <a:defRPr/>
            </a:lvl1pPr>
          </a:lstStyle>
          <a:p>
            <a:r>
              <a:rPr lang="en-US" dirty="0"/>
              <a:t>Title, subtitle, and bulleted content layout</a:t>
            </a:r>
          </a:p>
        </p:txBody>
      </p:sp>
      <p:sp>
        <p:nvSpPr>
          <p:cNvPr id="3" name="Content Placeholder 2">
            <a:extLst>
              <a:ext uri="{FF2B5EF4-FFF2-40B4-BE49-F238E27FC236}">
                <a16:creationId xmlns:a16="http://schemas.microsoft.com/office/drawing/2014/main" id="{1025BCD8-5D1C-48DC-A21B-317A0B7D55A0}"/>
              </a:ext>
            </a:extLst>
          </p:cNvPr>
          <p:cNvSpPr>
            <a:spLocks noGrp="1"/>
          </p:cNvSpPr>
          <p:nvPr>
            <p:ph idx="1" hasCustomPrompt="1"/>
          </p:nvPr>
        </p:nvSpPr>
        <p:spPr>
          <a:xfrm>
            <a:off x="609600" y="1981200"/>
            <a:ext cx="10972800" cy="4229100"/>
          </a:xfrm>
        </p:spPr>
        <p:txBody>
          <a:bodyPr/>
          <a:lstStyle>
            <a:lvl1pPr>
              <a:defRPr/>
            </a:lvl1pPr>
          </a:lstStyle>
          <a:p>
            <a:pPr lvl="0"/>
            <a:r>
              <a:rPr lang="en-US" dirty="0"/>
              <a:t>Enter text or click icon to add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4">
            <a:extLst>
              <a:ext uri="{FF2B5EF4-FFF2-40B4-BE49-F238E27FC236}">
                <a16:creationId xmlns:a16="http://schemas.microsoft.com/office/drawing/2014/main" id="{C73DDF9C-7004-4F4E-8707-3F8553760CAE}"/>
              </a:ext>
            </a:extLst>
          </p:cNvPr>
          <p:cNvSpPr>
            <a:spLocks noGrp="1"/>
          </p:cNvSpPr>
          <p:nvPr>
            <p:ph type="body" sz="quarter" idx="10" hasCustomPrompt="1"/>
          </p:nvPr>
        </p:nvSpPr>
        <p:spPr>
          <a:xfrm>
            <a:off x="609600" y="1457034"/>
            <a:ext cx="10972800" cy="258532"/>
          </a:xfrm>
        </p:spPr>
        <p:txBody>
          <a:bodyPr/>
          <a:lstStyle>
            <a:lvl1pPr marL="0" indent="0">
              <a:buNone/>
              <a:defRPr sz="1200" b="1" i="0" cap="all" spc="300" baseline="0"/>
            </a:lvl1pPr>
          </a:lstStyle>
          <a:p>
            <a:pPr lvl="0"/>
            <a:r>
              <a:rPr lang="en-US" dirty="0"/>
              <a:t>Enter subtitle</a:t>
            </a:r>
          </a:p>
        </p:txBody>
      </p:sp>
      <p:sp>
        <p:nvSpPr>
          <p:cNvPr id="5" name="Date Placeholder 4">
            <a:extLst>
              <a:ext uri="{FF2B5EF4-FFF2-40B4-BE49-F238E27FC236}">
                <a16:creationId xmlns:a16="http://schemas.microsoft.com/office/drawing/2014/main" id="{91E9B8C3-36CA-4A97-B3FF-2FCDD97E1A02}"/>
              </a:ext>
            </a:extLst>
          </p:cNvPr>
          <p:cNvSpPr>
            <a:spLocks noGrp="1"/>
          </p:cNvSpPr>
          <p:nvPr>
            <p:ph type="dt" sz="half" idx="11"/>
          </p:nvPr>
        </p:nvSpPr>
        <p:spPr/>
        <p:txBody>
          <a:bodyPr/>
          <a:lstStyle>
            <a:lvl1pPr>
              <a:defRPr b="0" i="0">
                <a:latin typeface="Meiryo" panose="020B0604030504040204" pitchFamily="34" charset="-128"/>
              </a:defRPr>
            </a:lvl1pPr>
          </a:lstStyle>
          <a:p>
            <a:fld id="{59361935-DCCF-A84F-9BA7-DB3DE328BED5}" type="datetime1">
              <a:rPr lang="en-US" smtClean="0"/>
              <a:pPr/>
              <a:t>6/11/2024</a:t>
            </a:fld>
            <a:endParaRPr lang="en-US"/>
          </a:p>
        </p:txBody>
      </p:sp>
      <p:sp>
        <p:nvSpPr>
          <p:cNvPr id="6" name="Footer Placeholder 5">
            <a:extLst>
              <a:ext uri="{FF2B5EF4-FFF2-40B4-BE49-F238E27FC236}">
                <a16:creationId xmlns:a16="http://schemas.microsoft.com/office/drawing/2014/main" id="{9AEEE534-0361-47D3-8F92-2D7522A226D4}"/>
              </a:ext>
            </a:extLst>
          </p:cNvPr>
          <p:cNvSpPr>
            <a:spLocks noGrp="1"/>
          </p:cNvSpPr>
          <p:nvPr>
            <p:ph type="ftr" sz="quarter" idx="12"/>
          </p:nvPr>
        </p:nvSpPr>
        <p:spPr/>
        <p:txBody>
          <a:bodyPr/>
          <a:lstStyle>
            <a:lvl1pPr>
              <a:defRPr b="0" i="0">
                <a:latin typeface="Meiryo" panose="020B0604030504040204" pitchFamily="34" charset="-128"/>
              </a:defRPr>
            </a:lvl1pPr>
          </a:lstStyle>
          <a:p>
            <a:endParaRPr lang="en-US"/>
          </a:p>
        </p:txBody>
      </p:sp>
      <p:sp>
        <p:nvSpPr>
          <p:cNvPr id="7" name="Slide Number Placeholder 6">
            <a:extLst>
              <a:ext uri="{FF2B5EF4-FFF2-40B4-BE49-F238E27FC236}">
                <a16:creationId xmlns:a16="http://schemas.microsoft.com/office/drawing/2014/main" id="{A34270F7-2BCA-4119-8F34-BD17AB29E14B}"/>
              </a:ext>
            </a:extLst>
          </p:cNvPr>
          <p:cNvSpPr>
            <a:spLocks noGrp="1"/>
          </p:cNvSpPr>
          <p:nvPr>
            <p:ph type="sldNum" sz="quarter" idx="13"/>
          </p:nvPr>
        </p:nvSpPr>
        <p:spPr/>
        <p:txBody>
          <a:bodyPr/>
          <a:lstStyle>
            <a:lvl1pPr>
              <a:defRPr b="0" i="0">
                <a:latin typeface="Meiryo" panose="020B0604030504040204" pitchFamily="34" charset="-128"/>
              </a:defRPr>
            </a:lvl1pPr>
          </a:lstStyle>
          <a:p>
            <a:fld id="{EB4B8DE2-A4E8-46E4-8BBF-D75455EFF32C}" type="slidenum">
              <a:rPr lang="en-US" smtClean="0"/>
              <a:pPr/>
              <a:t>‹#›</a:t>
            </a:fld>
            <a:endParaRPr lang="en-US"/>
          </a:p>
        </p:txBody>
      </p:sp>
    </p:spTree>
    <p:extLst>
      <p:ext uri="{BB962C8B-B14F-4D97-AF65-F5344CB8AC3E}">
        <p14:creationId xmlns:p14="http://schemas.microsoft.com/office/powerpoint/2010/main" val="1050552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40">
          <p15:clr>
            <a:srgbClr val="9FCC3B"/>
          </p15:clr>
        </p15:guide>
        <p15:guide id="2" orient="horz" pos="1128">
          <p15:clr>
            <a:srgbClr val="9FCC3B"/>
          </p15:clr>
        </p15:guide>
        <p15:guide id="3" orient="horz" pos="12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ECA2-6D6E-4722-9B75-7468AE1E58A6}"/>
              </a:ext>
            </a:extLst>
          </p:cNvPr>
          <p:cNvSpPr>
            <a:spLocks noGrp="1"/>
          </p:cNvSpPr>
          <p:nvPr>
            <p:ph type="title" hasCustomPrompt="1"/>
          </p:nvPr>
        </p:nvSpPr>
        <p:spPr>
          <a:xfrm>
            <a:off x="609600" y="914401"/>
            <a:ext cx="5334000" cy="1085849"/>
          </a:xfrm>
          <a:prstGeom prst="rect">
            <a:avLst/>
          </a:prstGeom>
        </p:spPr>
        <p:txBody>
          <a:bodyPr/>
          <a:lstStyle>
            <a:lvl1pPr>
              <a:defRPr/>
            </a:lvl1pPr>
          </a:lstStyle>
          <a:p>
            <a:r>
              <a:rPr lang="en-US" dirty="0"/>
              <a:t>Title, content, and image layout</a:t>
            </a:r>
          </a:p>
        </p:txBody>
      </p:sp>
      <p:sp>
        <p:nvSpPr>
          <p:cNvPr id="3" name="Content Placeholder 2">
            <a:extLst>
              <a:ext uri="{FF2B5EF4-FFF2-40B4-BE49-F238E27FC236}">
                <a16:creationId xmlns:a16="http://schemas.microsoft.com/office/drawing/2014/main" id="{1025BCD8-5D1C-48DC-A21B-317A0B7D55A0}"/>
              </a:ext>
            </a:extLst>
          </p:cNvPr>
          <p:cNvSpPr>
            <a:spLocks noGrp="1"/>
          </p:cNvSpPr>
          <p:nvPr>
            <p:ph idx="1" hasCustomPrompt="1"/>
          </p:nvPr>
        </p:nvSpPr>
        <p:spPr>
          <a:xfrm>
            <a:off x="609600" y="2171700"/>
            <a:ext cx="5334000" cy="4038599"/>
          </a:xfrm>
        </p:spPr>
        <p:txBody>
          <a:bodyPr/>
          <a:lstStyle>
            <a:lvl1pPr marL="0" indent="0">
              <a:spcAft>
                <a:spcPts val="1800"/>
              </a:spcAft>
              <a:buNone/>
              <a:defRPr sz="2400"/>
            </a:lvl1pPr>
            <a:lvl2pPr marL="285750" indent="0">
              <a:spcAft>
                <a:spcPts val="1800"/>
              </a:spcAft>
              <a:buNone/>
              <a:defRPr sz="2000"/>
            </a:lvl2pPr>
            <a:lvl3pPr marL="628650" indent="0">
              <a:spcAft>
                <a:spcPts val="1800"/>
              </a:spcAft>
              <a:buNone/>
              <a:defRPr sz="1800"/>
            </a:lvl3pPr>
            <a:lvl4pPr marL="914400" indent="0">
              <a:spcAft>
                <a:spcPts val="1800"/>
              </a:spcAft>
              <a:buNone/>
              <a:defRPr sz="1600"/>
            </a:lvl4pPr>
            <a:lvl5pPr marL="1143000" indent="0">
              <a:spcAft>
                <a:spcPts val="1800"/>
              </a:spcAft>
              <a:buNone/>
              <a:defRPr sz="1600"/>
            </a:lvl5pPr>
          </a:lstStyle>
          <a:p>
            <a:pPr lvl="0"/>
            <a:r>
              <a:rPr lang="en-US" dirty="0"/>
              <a:t>Enter text</a:t>
            </a:r>
          </a:p>
          <a:p>
            <a:pPr lvl="1"/>
            <a:r>
              <a:rPr lang="en-US" dirty="0"/>
              <a:t>Second level</a:t>
            </a:r>
          </a:p>
          <a:p>
            <a:pPr lvl="2"/>
            <a:r>
              <a:rPr lang="en-US" dirty="0"/>
              <a:t>Third level</a:t>
            </a:r>
          </a:p>
        </p:txBody>
      </p:sp>
      <p:sp>
        <p:nvSpPr>
          <p:cNvPr id="5" name="Picture Placeholder 4">
            <a:extLst>
              <a:ext uri="{FF2B5EF4-FFF2-40B4-BE49-F238E27FC236}">
                <a16:creationId xmlns:a16="http://schemas.microsoft.com/office/drawing/2014/main" id="{F3B2582F-3FE9-42AC-8572-5C27E1A8E55F}"/>
              </a:ext>
            </a:extLst>
          </p:cNvPr>
          <p:cNvSpPr>
            <a:spLocks noGrp="1"/>
          </p:cNvSpPr>
          <p:nvPr>
            <p:ph type="pic" sz="quarter" idx="10" hasCustomPrompt="1"/>
          </p:nvPr>
        </p:nvSpPr>
        <p:spPr>
          <a:xfrm>
            <a:off x="6248400" y="0"/>
            <a:ext cx="5943600" cy="6858000"/>
          </a:xfrm>
        </p:spPr>
        <p:txBody>
          <a:bodyPr anchor="ctr">
            <a:noAutofit/>
          </a:bodyPr>
          <a:lstStyle>
            <a:lvl1pPr marL="0" indent="0" algn="ctr">
              <a:buNone/>
              <a:defRPr/>
            </a:lvl1pPr>
          </a:lstStyle>
          <a:p>
            <a:r>
              <a:rPr lang="en-US" dirty="0"/>
              <a:t>Click (or paste) to insert picture</a:t>
            </a:r>
          </a:p>
        </p:txBody>
      </p:sp>
      <p:sp>
        <p:nvSpPr>
          <p:cNvPr id="4" name="Date Placeholder 3">
            <a:extLst>
              <a:ext uri="{FF2B5EF4-FFF2-40B4-BE49-F238E27FC236}">
                <a16:creationId xmlns:a16="http://schemas.microsoft.com/office/drawing/2014/main" id="{FC3FE715-EC87-4B8E-9C5A-5A9D588BB97F}"/>
              </a:ext>
            </a:extLst>
          </p:cNvPr>
          <p:cNvSpPr>
            <a:spLocks noGrp="1"/>
          </p:cNvSpPr>
          <p:nvPr>
            <p:ph type="dt" sz="half" idx="11"/>
          </p:nvPr>
        </p:nvSpPr>
        <p:spPr/>
        <p:txBody>
          <a:bodyPr/>
          <a:lstStyle>
            <a:lvl1pPr>
              <a:defRPr b="0" i="0">
                <a:latin typeface="Meiryo" panose="020B0604030504040204" pitchFamily="34" charset="-128"/>
              </a:defRPr>
            </a:lvl1pPr>
          </a:lstStyle>
          <a:p>
            <a:fld id="{61B5F168-F398-C64D-B9E2-C3240A94451A}" type="datetime1">
              <a:rPr lang="en-US" smtClean="0"/>
              <a:pPr/>
              <a:t>6/11/2024</a:t>
            </a:fld>
            <a:endParaRPr lang="en-US"/>
          </a:p>
        </p:txBody>
      </p:sp>
      <p:sp>
        <p:nvSpPr>
          <p:cNvPr id="6" name="Footer Placeholder 5">
            <a:extLst>
              <a:ext uri="{FF2B5EF4-FFF2-40B4-BE49-F238E27FC236}">
                <a16:creationId xmlns:a16="http://schemas.microsoft.com/office/drawing/2014/main" id="{18D5F6CD-847A-4EBE-9BAA-72269373CEED}"/>
              </a:ext>
            </a:extLst>
          </p:cNvPr>
          <p:cNvSpPr>
            <a:spLocks noGrp="1"/>
          </p:cNvSpPr>
          <p:nvPr>
            <p:ph type="ftr" sz="quarter" idx="12"/>
          </p:nvPr>
        </p:nvSpPr>
        <p:spPr/>
        <p:txBody>
          <a:bodyPr/>
          <a:lstStyle>
            <a:lvl1pPr>
              <a:defRPr b="0" i="0">
                <a:latin typeface="Meiryo" panose="020B0604030504040204" pitchFamily="34" charset="-128"/>
              </a:defRPr>
            </a:lvl1pPr>
          </a:lstStyle>
          <a:p>
            <a:endParaRPr lang="en-US"/>
          </a:p>
        </p:txBody>
      </p:sp>
      <p:sp>
        <p:nvSpPr>
          <p:cNvPr id="7" name="Slide Number Placeholder 6">
            <a:extLst>
              <a:ext uri="{FF2B5EF4-FFF2-40B4-BE49-F238E27FC236}">
                <a16:creationId xmlns:a16="http://schemas.microsoft.com/office/drawing/2014/main" id="{E1C972F2-75D0-4C1D-B2C9-D4DDBBA7EBAC}"/>
              </a:ext>
            </a:extLst>
          </p:cNvPr>
          <p:cNvSpPr>
            <a:spLocks noGrp="1"/>
          </p:cNvSpPr>
          <p:nvPr>
            <p:ph type="sldNum" sz="quarter" idx="13"/>
          </p:nvPr>
        </p:nvSpPr>
        <p:spPr/>
        <p:txBody>
          <a:bodyPr/>
          <a:lstStyle>
            <a:lvl1pPr>
              <a:defRPr b="0" i="0">
                <a:latin typeface="Meiryo" panose="020B0604030504040204" pitchFamily="34" charset="-128"/>
              </a:defRPr>
            </a:lvl1pPr>
          </a:lstStyle>
          <a:p>
            <a:fld id="{EB4B8DE2-A4E8-46E4-8BBF-D75455EFF32C}" type="slidenum">
              <a:rPr lang="en-US" smtClean="0"/>
              <a:pPr/>
              <a:t>‹#›</a:t>
            </a:fld>
            <a:endParaRPr lang="en-US"/>
          </a:p>
        </p:txBody>
      </p:sp>
    </p:spTree>
    <p:extLst>
      <p:ext uri="{BB962C8B-B14F-4D97-AF65-F5344CB8AC3E}">
        <p14:creationId xmlns:p14="http://schemas.microsoft.com/office/powerpoint/2010/main" val="279136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36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4C8A-667C-40C7-9A6D-BA3F977C5FDD}"/>
              </a:ext>
            </a:extLst>
          </p:cNvPr>
          <p:cNvSpPr>
            <a:spLocks noGrp="1"/>
          </p:cNvSpPr>
          <p:nvPr>
            <p:ph type="title" hasCustomPrompt="1"/>
          </p:nvPr>
        </p:nvSpPr>
        <p:spPr>
          <a:xfrm>
            <a:off x="609599" y="404813"/>
            <a:ext cx="10958495" cy="547842"/>
          </a:xfrm>
          <a:prstGeom prst="rect">
            <a:avLst/>
          </a:prstGeom>
        </p:spPr>
        <p:txBody>
          <a:bodyPr/>
          <a:lstStyle>
            <a:lvl1pPr>
              <a:defRPr/>
            </a:lvl1pPr>
          </a:lstStyle>
          <a:p>
            <a:r>
              <a:rPr lang="en-US" dirty="0"/>
              <a:t>Two-column layout</a:t>
            </a:r>
          </a:p>
        </p:txBody>
      </p:sp>
      <p:sp>
        <p:nvSpPr>
          <p:cNvPr id="3" name="Content Placeholder 2">
            <a:extLst>
              <a:ext uri="{FF2B5EF4-FFF2-40B4-BE49-F238E27FC236}">
                <a16:creationId xmlns:a16="http://schemas.microsoft.com/office/drawing/2014/main" id="{9B10331E-4F8F-4DEC-91C1-F631560E6601}"/>
              </a:ext>
            </a:extLst>
          </p:cNvPr>
          <p:cNvSpPr>
            <a:spLocks noGrp="1"/>
          </p:cNvSpPr>
          <p:nvPr>
            <p:ph sz="half" idx="1" hasCustomPrompt="1"/>
          </p:nvPr>
        </p:nvSpPr>
        <p:spPr>
          <a:xfrm>
            <a:off x="609600" y="1714500"/>
            <a:ext cx="5248274" cy="4495800"/>
          </a:xfrm>
        </p:spPr>
        <p:txBody>
          <a:bodyPr/>
          <a:lstStyle>
            <a:lvl1pPr marL="0" indent="0">
              <a:spcAft>
                <a:spcPts val="1800"/>
              </a:spcAft>
              <a:buNone/>
              <a:defRPr sz="2400"/>
            </a:lvl1pPr>
            <a:lvl2pPr marL="285750" indent="0">
              <a:spcAft>
                <a:spcPts val="1800"/>
              </a:spcAft>
              <a:buNone/>
              <a:defRPr sz="2000"/>
            </a:lvl2pPr>
            <a:lvl3pPr marL="628650" indent="0">
              <a:spcAft>
                <a:spcPts val="1800"/>
              </a:spcAft>
              <a:buNone/>
              <a:defRPr sz="1800"/>
            </a:lvl3pPr>
            <a:lvl4pPr marL="914400" indent="0">
              <a:spcAft>
                <a:spcPts val="1800"/>
              </a:spcAft>
              <a:buNone/>
              <a:defRPr sz="1600"/>
            </a:lvl4pPr>
            <a:lvl5pPr marL="1143000" indent="0">
              <a:spcAft>
                <a:spcPts val="1800"/>
              </a:spcAft>
              <a:buNone/>
              <a:defRPr sz="1600"/>
            </a:lvl5pPr>
          </a:lstStyle>
          <a:p>
            <a:pPr lvl="0"/>
            <a:r>
              <a:rPr lang="en-US" dirty="0"/>
              <a:t>Enter text or click icon to add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F72257F-5E84-444A-B9C4-CCB856025EB2}"/>
              </a:ext>
            </a:extLst>
          </p:cNvPr>
          <p:cNvSpPr>
            <a:spLocks noGrp="1"/>
          </p:cNvSpPr>
          <p:nvPr>
            <p:ph sz="half" idx="2" hasCustomPrompt="1"/>
          </p:nvPr>
        </p:nvSpPr>
        <p:spPr>
          <a:xfrm>
            <a:off x="6334125" y="1714499"/>
            <a:ext cx="5248276" cy="4495800"/>
          </a:xfrm>
        </p:spPr>
        <p:txBody>
          <a:bodyPr/>
          <a:lstStyle>
            <a:lvl1pPr marL="0" indent="0">
              <a:spcAft>
                <a:spcPts val="1800"/>
              </a:spcAft>
              <a:buNone/>
              <a:defRPr sz="2400"/>
            </a:lvl1pPr>
            <a:lvl2pPr marL="285750" indent="0">
              <a:spcAft>
                <a:spcPts val="1800"/>
              </a:spcAft>
              <a:buNone/>
              <a:defRPr sz="2000"/>
            </a:lvl2pPr>
            <a:lvl3pPr marL="628650" indent="0">
              <a:spcAft>
                <a:spcPts val="1800"/>
              </a:spcAft>
              <a:buNone/>
              <a:defRPr sz="1800"/>
            </a:lvl3pPr>
            <a:lvl4pPr marL="914400" indent="0">
              <a:spcAft>
                <a:spcPts val="1800"/>
              </a:spcAft>
              <a:buNone/>
              <a:defRPr sz="1600"/>
            </a:lvl4pPr>
            <a:lvl5pPr marL="1143000" indent="0">
              <a:spcAft>
                <a:spcPts val="1800"/>
              </a:spcAft>
              <a:buNone/>
              <a:defRPr sz="1600"/>
            </a:lvl5pPr>
          </a:lstStyle>
          <a:p>
            <a:pPr lvl="0"/>
            <a:r>
              <a:rPr lang="en-US" dirty="0"/>
              <a:t>Enter text or click icon to add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B8530C4-DC55-4C62-84CC-692229E78516}"/>
              </a:ext>
            </a:extLst>
          </p:cNvPr>
          <p:cNvSpPr>
            <a:spLocks noGrp="1"/>
          </p:cNvSpPr>
          <p:nvPr>
            <p:ph type="dt" sz="half" idx="10"/>
          </p:nvPr>
        </p:nvSpPr>
        <p:spPr/>
        <p:txBody>
          <a:bodyPr/>
          <a:lstStyle>
            <a:lvl1pPr>
              <a:defRPr b="0" i="0">
                <a:latin typeface="Meiryo" panose="020B0604030504040204" pitchFamily="34" charset="-128"/>
              </a:defRPr>
            </a:lvl1pPr>
          </a:lstStyle>
          <a:p>
            <a:fld id="{A2D7BE2F-742F-2645-ADC4-CF148144A004}" type="datetime1">
              <a:rPr lang="en-US" smtClean="0"/>
              <a:pPr/>
              <a:t>6/11/2024</a:t>
            </a:fld>
            <a:endParaRPr lang="en-US"/>
          </a:p>
        </p:txBody>
      </p:sp>
      <p:sp>
        <p:nvSpPr>
          <p:cNvPr id="6" name="Footer Placeholder 5">
            <a:extLst>
              <a:ext uri="{FF2B5EF4-FFF2-40B4-BE49-F238E27FC236}">
                <a16:creationId xmlns:a16="http://schemas.microsoft.com/office/drawing/2014/main" id="{A64B8C68-5C05-4F96-9FF2-B531F83A5392}"/>
              </a:ext>
            </a:extLst>
          </p:cNvPr>
          <p:cNvSpPr>
            <a:spLocks noGrp="1"/>
          </p:cNvSpPr>
          <p:nvPr>
            <p:ph type="ftr" sz="quarter" idx="11"/>
          </p:nvPr>
        </p:nvSpPr>
        <p:spPr/>
        <p:txBody>
          <a:bodyPr/>
          <a:lstStyle>
            <a:lvl1pPr>
              <a:defRPr b="0" i="0">
                <a:latin typeface="Meiryo" panose="020B0604030504040204" pitchFamily="34" charset="-128"/>
              </a:defRPr>
            </a:lvl1pPr>
          </a:lstStyle>
          <a:p>
            <a:endParaRPr lang="en-US"/>
          </a:p>
        </p:txBody>
      </p:sp>
      <p:sp>
        <p:nvSpPr>
          <p:cNvPr id="7" name="Slide Number Placeholder 6">
            <a:extLst>
              <a:ext uri="{FF2B5EF4-FFF2-40B4-BE49-F238E27FC236}">
                <a16:creationId xmlns:a16="http://schemas.microsoft.com/office/drawing/2014/main" id="{A6B81369-2E97-4C0B-9762-D765E28372D1}"/>
              </a:ext>
            </a:extLst>
          </p:cNvPr>
          <p:cNvSpPr>
            <a:spLocks noGrp="1"/>
          </p:cNvSpPr>
          <p:nvPr>
            <p:ph type="sldNum" sz="quarter" idx="12"/>
          </p:nvPr>
        </p:nvSpPr>
        <p:spPr/>
        <p:txBody>
          <a:bodyPr/>
          <a:lstStyle>
            <a:lvl1pPr>
              <a:defRPr b="0" i="0">
                <a:latin typeface="Meiryo" panose="020B0604030504040204" pitchFamily="34" charset="-128"/>
              </a:defRPr>
            </a:lvl1pPr>
          </a:lstStyle>
          <a:p>
            <a:fld id="{EB4B8DE2-A4E8-46E4-8BBF-D75455EFF32C}" type="slidenum">
              <a:rPr lang="en-US" smtClean="0"/>
              <a:pPr/>
              <a:t>‹#›</a:t>
            </a:fld>
            <a:endParaRPr lang="en-US"/>
          </a:p>
        </p:txBody>
      </p:sp>
    </p:spTree>
    <p:extLst>
      <p:ext uri="{BB962C8B-B14F-4D97-AF65-F5344CB8AC3E}">
        <p14:creationId xmlns:p14="http://schemas.microsoft.com/office/powerpoint/2010/main" val="3018286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5D51-461F-4BF3-B83C-3319F4FEFF79}"/>
              </a:ext>
            </a:extLst>
          </p:cNvPr>
          <p:cNvSpPr>
            <a:spLocks noGrp="1"/>
          </p:cNvSpPr>
          <p:nvPr>
            <p:ph type="title" hasCustomPrompt="1"/>
          </p:nvPr>
        </p:nvSpPr>
        <p:spPr>
          <a:xfrm>
            <a:off x="609600" y="409032"/>
            <a:ext cx="10972800" cy="535531"/>
          </a:xfrm>
          <a:prstGeom prst="rect">
            <a:avLst/>
          </a:prstGeom>
        </p:spPr>
        <p:txBody>
          <a:bodyPr/>
          <a:lstStyle>
            <a:lvl1pPr>
              <a:defRPr/>
            </a:lvl1pPr>
          </a:lstStyle>
          <a:p>
            <a:r>
              <a:rPr lang="en-US" dirty="0"/>
              <a:t>Two-column layout with subheadings</a:t>
            </a:r>
          </a:p>
        </p:txBody>
      </p:sp>
      <p:sp>
        <p:nvSpPr>
          <p:cNvPr id="3" name="Text Placeholder 2">
            <a:extLst>
              <a:ext uri="{FF2B5EF4-FFF2-40B4-BE49-F238E27FC236}">
                <a16:creationId xmlns:a16="http://schemas.microsoft.com/office/drawing/2014/main" id="{BC1CA65A-3F20-4CCD-AE7B-297E975BC0E8}"/>
              </a:ext>
            </a:extLst>
          </p:cNvPr>
          <p:cNvSpPr>
            <a:spLocks noGrp="1"/>
          </p:cNvSpPr>
          <p:nvPr>
            <p:ph type="body" idx="1" hasCustomPrompt="1"/>
          </p:nvPr>
        </p:nvSpPr>
        <p:spPr>
          <a:xfrm>
            <a:off x="609599" y="1743647"/>
            <a:ext cx="5248656" cy="369332"/>
          </a:xfrm>
        </p:spPr>
        <p:txBody>
          <a:bodyPr anchor="t"/>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4" name="Content Placeholder 3">
            <a:extLst>
              <a:ext uri="{FF2B5EF4-FFF2-40B4-BE49-F238E27FC236}">
                <a16:creationId xmlns:a16="http://schemas.microsoft.com/office/drawing/2014/main" id="{1DBED614-1324-4FC8-94DC-2BB58446A188}"/>
              </a:ext>
            </a:extLst>
          </p:cNvPr>
          <p:cNvSpPr>
            <a:spLocks noGrp="1"/>
          </p:cNvSpPr>
          <p:nvPr>
            <p:ph sz="half" idx="2" hasCustomPrompt="1"/>
          </p:nvPr>
        </p:nvSpPr>
        <p:spPr>
          <a:xfrm>
            <a:off x="609598" y="2141554"/>
            <a:ext cx="5248656" cy="4068746"/>
          </a:xfrm>
        </p:spPr>
        <p:txBody>
          <a:bodyPr/>
          <a:lstStyle>
            <a:lvl1pPr marL="0" indent="0">
              <a:buNone/>
              <a:defRPr sz="1800"/>
            </a:lvl1pPr>
            <a:lvl2pPr marL="285750" indent="0">
              <a:buNone/>
              <a:defRPr sz="1600"/>
            </a:lvl2pPr>
            <a:lvl3pPr marL="628650" indent="0">
              <a:buNone/>
              <a:defRPr sz="1400"/>
            </a:lvl3pPr>
            <a:lvl4pPr marL="858838" indent="0">
              <a:buNone/>
              <a:defRPr sz="1200"/>
            </a:lvl4pPr>
            <a:lvl5pPr marL="1030288" indent="0">
              <a:buNone/>
              <a:defRPr sz="1200"/>
            </a:lvl5pPr>
          </a:lstStyle>
          <a:p>
            <a:pPr lvl="0"/>
            <a:r>
              <a:rPr lang="en-US" dirty="0"/>
              <a:t>Enter text or click icon to add media</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7BCE1A54-1330-4A91-B63D-5CFA63F9FFDF}"/>
              </a:ext>
            </a:extLst>
          </p:cNvPr>
          <p:cNvSpPr>
            <a:spLocks noGrp="1"/>
          </p:cNvSpPr>
          <p:nvPr>
            <p:ph type="body" sz="quarter" idx="3" hasCustomPrompt="1"/>
          </p:nvPr>
        </p:nvSpPr>
        <p:spPr>
          <a:xfrm>
            <a:off x="6334125" y="1743647"/>
            <a:ext cx="5248656" cy="369332"/>
          </a:xfrm>
        </p:spPr>
        <p:txBody>
          <a:bodyPr anchor="t"/>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6" name="Content Placeholder 5">
            <a:extLst>
              <a:ext uri="{FF2B5EF4-FFF2-40B4-BE49-F238E27FC236}">
                <a16:creationId xmlns:a16="http://schemas.microsoft.com/office/drawing/2014/main" id="{8249DC76-96C3-408F-9627-4D642BE1BDD7}"/>
              </a:ext>
            </a:extLst>
          </p:cNvPr>
          <p:cNvSpPr>
            <a:spLocks noGrp="1"/>
          </p:cNvSpPr>
          <p:nvPr>
            <p:ph sz="quarter" idx="4" hasCustomPrompt="1"/>
          </p:nvPr>
        </p:nvSpPr>
        <p:spPr>
          <a:xfrm>
            <a:off x="6334125" y="2141554"/>
            <a:ext cx="5248656" cy="4068746"/>
          </a:xfrm>
        </p:spPr>
        <p:txBody>
          <a:bodyPr/>
          <a:lstStyle>
            <a:lvl1pPr marL="0" indent="0">
              <a:buNone/>
              <a:defRPr sz="1800"/>
            </a:lvl1pPr>
            <a:lvl2pPr marL="285750" indent="0">
              <a:buNone/>
              <a:defRPr sz="1600"/>
            </a:lvl2pPr>
            <a:lvl3pPr marL="628650" indent="0">
              <a:buNone/>
              <a:defRPr sz="1400"/>
            </a:lvl3pPr>
            <a:lvl4pPr marL="858838" indent="0">
              <a:buNone/>
              <a:defRPr sz="1200"/>
            </a:lvl4pPr>
            <a:lvl5pPr marL="1030288" indent="0">
              <a:buNone/>
              <a:defRPr sz="1200"/>
            </a:lvl5pPr>
          </a:lstStyle>
          <a:p>
            <a:pPr lvl="0"/>
            <a:r>
              <a:rPr lang="en-US" dirty="0"/>
              <a:t>Enter text or click icon to add media</a:t>
            </a:r>
          </a:p>
          <a:p>
            <a:pPr lvl="1"/>
            <a:r>
              <a:rPr lang="en-US" dirty="0"/>
              <a:t>Second level</a:t>
            </a:r>
          </a:p>
          <a:p>
            <a:pPr lvl="2"/>
            <a:r>
              <a:rPr lang="en-US" dirty="0"/>
              <a:t>Third level</a:t>
            </a:r>
          </a:p>
        </p:txBody>
      </p:sp>
      <p:sp>
        <p:nvSpPr>
          <p:cNvPr id="7" name="Date Placeholder 6">
            <a:extLst>
              <a:ext uri="{FF2B5EF4-FFF2-40B4-BE49-F238E27FC236}">
                <a16:creationId xmlns:a16="http://schemas.microsoft.com/office/drawing/2014/main" id="{996D1DC3-FE4E-4BC2-8CA3-4ED12B138031}"/>
              </a:ext>
            </a:extLst>
          </p:cNvPr>
          <p:cNvSpPr>
            <a:spLocks noGrp="1"/>
          </p:cNvSpPr>
          <p:nvPr>
            <p:ph type="dt" sz="half" idx="10"/>
          </p:nvPr>
        </p:nvSpPr>
        <p:spPr/>
        <p:txBody>
          <a:bodyPr/>
          <a:lstStyle>
            <a:lvl1pPr>
              <a:defRPr b="0" i="0">
                <a:latin typeface="Meiryo" panose="020B0604030504040204" pitchFamily="34" charset="-128"/>
              </a:defRPr>
            </a:lvl1pPr>
          </a:lstStyle>
          <a:p>
            <a:fld id="{7D12CBC4-78B2-8940-BADA-0D2F1C791D46}" type="datetime1">
              <a:rPr lang="en-US" smtClean="0"/>
              <a:pPr/>
              <a:t>6/11/2024</a:t>
            </a:fld>
            <a:endParaRPr lang="en-US"/>
          </a:p>
        </p:txBody>
      </p:sp>
      <p:sp>
        <p:nvSpPr>
          <p:cNvPr id="8" name="Footer Placeholder 7">
            <a:extLst>
              <a:ext uri="{FF2B5EF4-FFF2-40B4-BE49-F238E27FC236}">
                <a16:creationId xmlns:a16="http://schemas.microsoft.com/office/drawing/2014/main" id="{E24AE993-84F9-4B17-BB98-5AAAFAF3EAE6}"/>
              </a:ext>
            </a:extLst>
          </p:cNvPr>
          <p:cNvSpPr>
            <a:spLocks noGrp="1"/>
          </p:cNvSpPr>
          <p:nvPr>
            <p:ph type="ftr" sz="quarter" idx="11"/>
          </p:nvPr>
        </p:nvSpPr>
        <p:spPr/>
        <p:txBody>
          <a:bodyPr/>
          <a:lstStyle>
            <a:lvl1pPr>
              <a:defRPr b="0" i="0">
                <a:latin typeface="Meiryo" panose="020B0604030504040204" pitchFamily="34" charset="-128"/>
              </a:defRPr>
            </a:lvl1pPr>
          </a:lstStyle>
          <a:p>
            <a:endParaRPr lang="en-US"/>
          </a:p>
        </p:txBody>
      </p:sp>
      <p:sp>
        <p:nvSpPr>
          <p:cNvPr id="9" name="Slide Number Placeholder 8">
            <a:extLst>
              <a:ext uri="{FF2B5EF4-FFF2-40B4-BE49-F238E27FC236}">
                <a16:creationId xmlns:a16="http://schemas.microsoft.com/office/drawing/2014/main" id="{DE2CB0EC-BB93-4417-89BD-8704180EA225}"/>
              </a:ext>
            </a:extLst>
          </p:cNvPr>
          <p:cNvSpPr>
            <a:spLocks noGrp="1"/>
          </p:cNvSpPr>
          <p:nvPr>
            <p:ph type="sldNum" sz="quarter" idx="12"/>
          </p:nvPr>
        </p:nvSpPr>
        <p:spPr/>
        <p:txBody>
          <a:bodyPr/>
          <a:lstStyle>
            <a:lvl1pPr>
              <a:defRPr b="0" i="0">
                <a:latin typeface="Meiryo" panose="020B0604030504040204" pitchFamily="34" charset="-128"/>
              </a:defRPr>
            </a:lvl1pPr>
          </a:lstStyle>
          <a:p>
            <a:fld id="{EB4B8DE2-A4E8-46E4-8BBF-D75455EFF32C}" type="slidenum">
              <a:rPr lang="en-US" smtClean="0"/>
              <a:pPr/>
              <a:t>‹#›</a:t>
            </a:fld>
            <a:endParaRPr lang="en-US"/>
          </a:p>
        </p:txBody>
      </p:sp>
    </p:spTree>
    <p:extLst>
      <p:ext uri="{BB962C8B-B14F-4D97-AF65-F5344CB8AC3E}">
        <p14:creationId xmlns:p14="http://schemas.microsoft.com/office/powerpoint/2010/main" val="427449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4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Three column with sub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5D51-461F-4BF3-B83C-3319F4FEFF79}"/>
              </a:ext>
            </a:extLst>
          </p:cNvPr>
          <p:cNvSpPr>
            <a:spLocks noGrp="1"/>
          </p:cNvSpPr>
          <p:nvPr>
            <p:ph type="title" hasCustomPrompt="1"/>
          </p:nvPr>
        </p:nvSpPr>
        <p:spPr>
          <a:xfrm>
            <a:off x="609600" y="404813"/>
            <a:ext cx="10972800" cy="535531"/>
          </a:xfrm>
          <a:prstGeom prst="rect">
            <a:avLst/>
          </a:prstGeom>
        </p:spPr>
        <p:txBody>
          <a:bodyPr/>
          <a:lstStyle>
            <a:lvl1pPr>
              <a:defRPr/>
            </a:lvl1pPr>
          </a:lstStyle>
          <a:p>
            <a:r>
              <a:rPr lang="en-US" dirty="0"/>
              <a:t>Three-column layout with subheadings</a:t>
            </a:r>
          </a:p>
        </p:txBody>
      </p:sp>
      <p:sp>
        <p:nvSpPr>
          <p:cNvPr id="3" name="Text Placeholder 2">
            <a:extLst>
              <a:ext uri="{FF2B5EF4-FFF2-40B4-BE49-F238E27FC236}">
                <a16:creationId xmlns:a16="http://schemas.microsoft.com/office/drawing/2014/main" id="{BC1CA65A-3F20-4CCD-AE7B-297E975BC0E8}"/>
              </a:ext>
            </a:extLst>
          </p:cNvPr>
          <p:cNvSpPr>
            <a:spLocks noGrp="1"/>
          </p:cNvSpPr>
          <p:nvPr>
            <p:ph type="body" idx="1" hasCustomPrompt="1"/>
          </p:nvPr>
        </p:nvSpPr>
        <p:spPr>
          <a:xfrm>
            <a:off x="609599" y="1743647"/>
            <a:ext cx="3483864" cy="369332"/>
          </a:xfrm>
        </p:spPr>
        <p:txBody>
          <a:bodyPr anchor="t"/>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4" name="Content Placeholder 3">
            <a:extLst>
              <a:ext uri="{FF2B5EF4-FFF2-40B4-BE49-F238E27FC236}">
                <a16:creationId xmlns:a16="http://schemas.microsoft.com/office/drawing/2014/main" id="{1DBED614-1324-4FC8-94DC-2BB58446A188}"/>
              </a:ext>
            </a:extLst>
          </p:cNvPr>
          <p:cNvSpPr>
            <a:spLocks noGrp="1"/>
          </p:cNvSpPr>
          <p:nvPr>
            <p:ph sz="half" idx="2" hasCustomPrompt="1"/>
          </p:nvPr>
        </p:nvSpPr>
        <p:spPr>
          <a:xfrm>
            <a:off x="609598" y="2141554"/>
            <a:ext cx="3483864" cy="4068746"/>
          </a:xfrm>
        </p:spPr>
        <p:txBody>
          <a:bodyPr/>
          <a:lstStyle>
            <a:lvl1pPr marL="0" indent="0">
              <a:buNone/>
              <a:defRPr sz="1800"/>
            </a:lvl1pPr>
            <a:lvl2pPr marL="285750" indent="0">
              <a:buNone/>
              <a:defRPr sz="1600"/>
            </a:lvl2pPr>
            <a:lvl3pPr marL="628650" indent="0">
              <a:buNone/>
              <a:defRPr sz="1400"/>
            </a:lvl3pPr>
            <a:lvl4pPr marL="858838" indent="0">
              <a:buNone/>
              <a:defRPr sz="1200"/>
            </a:lvl4pPr>
            <a:lvl5pPr marL="1030288" indent="0">
              <a:buNone/>
              <a:defRPr sz="1200"/>
            </a:lvl5pPr>
          </a:lstStyle>
          <a:p>
            <a:pPr lvl="0"/>
            <a:r>
              <a:rPr lang="en-US" dirty="0"/>
              <a:t>Enter text or click icon to add media</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7BCE1A54-1330-4A91-B63D-5CFA63F9FFDF}"/>
              </a:ext>
            </a:extLst>
          </p:cNvPr>
          <p:cNvSpPr>
            <a:spLocks noGrp="1"/>
          </p:cNvSpPr>
          <p:nvPr>
            <p:ph type="body" sz="quarter" idx="3" hasCustomPrompt="1"/>
          </p:nvPr>
        </p:nvSpPr>
        <p:spPr>
          <a:xfrm>
            <a:off x="4354068" y="1743647"/>
            <a:ext cx="3483864" cy="369332"/>
          </a:xfrm>
        </p:spPr>
        <p:txBody>
          <a:bodyPr anchor="t"/>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6" name="Content Placeholder 5">
            <a:extLst>
              <a:ext uri="{FF2B5EF4-FFF2-40B4-BE49-F238E27FC236}">
                <a16:creationId xmlns:a16="http://schemas.microsoft.com/office/drawing/2014/main" id="{8249DC76-96C3-408F-9627-4D642BE1BDD7}"/>
              </a:ext>
            </a:extLst>
          </p:cNvPr>
          <p:cNvSpPr>
            <a:spLocks noGrp="1"/>
          </p:cNvSpPr>
          <p:nvPr>
            <p:ph sz="quarter" idx="4" hasCustomPrompt="1"/>
          </p:nvPr>
        </p:nvSpPr>
        <p:spPr>
          <a:xfrm>
            <a:off x="4354067" y="2141554"/>
            <a:ext cx="3483864" cy="4068746"/>
          </a:xfrm>
        </p:spPr>
        <p:txBody>
          <a:bodyPr/>
          <a:lstStyle>
            <a:lvl1pPr marL="0" indent="0">
              <a:buNone/>
              <a:defRPr sz="1800"/>
            </a:lvl1pPr>
            <a:lvl2pPr marL="285750" indent="0">
              <a:buNone/>
              <a:defRPr sz="1600"/>
            </a:lvl2pPr>
            <a:lvl3pPr marL="628650" indent="0">
              <a:buNone/>
              <a:defRPr sz="1400"/>
            </a:lvl3pPr>
            <a:lvl4pPr marL="858838" indent="0">
              <a:buNone/>
              <a:defRPr sz="1200"/>
            </a:lvl4pPr>
            <a:lvl5pPr marL="1030288" indent="0">
              <a:buNone/>
              <a:defRPr sz="1200"/>
            </a:lvl5pPr>
          </a:lstStyle>
          <a:p>
            <a:pPr lvl="0"/>
            <a:r>
              <a:rPr lang="en-US" dirty="0"/>
              <a:t>Enter text or click icon to add media</a:t>
            </a:r>
          </a:p>
          <a:p>
            <a:pPr lvl="1"/>
            <a:r>
              <a:rPr lang="en-US" dirty="0"/>
              <a:t>Second level</a:t>
            </a:r>
          </a:p>
          <a:p>
            <a:pPr lvl="2"/>
            <a:r>
              <a:rPr lang="en-US" dirty="0"/>
              <a:t>Third level</a:t>
            </a:r>
          </a:p>
        </p:txBody>
      </p:sp>
      <p:sp>
        <p:nvSpPr>
          <p:cNvPr id="7" name="Text Placeholder 4">
            <a:extLst>
              <a:ext uri="{FF2B5EF4-FFF2-40B4-BE49-F238E27FC236}">
                <a16:creationId xmlns:a16="http://schemas.microsoft.com/office/drawing/2014/main" id="{EB7A6272-EB3F-49FE-8293-213DA74B26E7}"/>
              </a:ext>
            </a:extLst>
          </p:cNvPr>
          <p:cNvSpPr>
            <a:spLocks noGrp="1"/>
          </p:cNvSpPr>
          <p:nvPr>
            <p:ph type="body" sz="quarter" idx="10" hasCustomPrompt="1"/>
          </p:nvPr>
        </p:nvSpPr>
        <p:spPr>
          <a:xfrm>
            <a:off x="8098536" y="1743647"/>
            <a:ext cx="3483864" cy="369332"/>
          </a:xfrm>
        </p:spPr>
        <p:txBody>
          <a:bodyPr anchor="t"/>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8" name="Content Placeholder 5">
            <a:extLst>
              <a:ext uri="{FF2B5EF4-FFF2-40B4-BE49-F238E27FC236}">
                <a16:creationId xmlns:a16="http://schemas.microsoft.com/office/drawing/2014/main" id="{A4C7D216-B044-4089-8FA7-0E2598881E88}"/>
              </a:ext>
            </a:extLst>
          </p:cNvPr>
          <p:cNvSpPr>
            <a:spLocks noGrp="1"/>
          </p:cNvSpPr>
          <p:nvPr>
            <p:ph sz="quarter" idx="11" hasCustomPrompt="1"/>
          </p:nvPr>
        </p:nvSpPr>
        <p:spPr>
          <a:xfrm>
            <a:off x="8098536" y="2141554"/>
            <a:ext cx="3483864" cy="4068746"/>
          </a:xfrm>
        </p:spPr>
        <p:txBody>
          <a:bodyPr/>
          <a:lstStyle>
            <a:lvl1pPr marL="0" indent="0">
              <a:buNone/>
              <a:defRPr sz="1800"/>
            </a:lvl1pPr>
            <a:lvl2pPr marL="285750" indent="0">
              <a:buNone/>
              <a:defRPr sz="1600"/>
            </a:lvl2pPr>
            <a:lvl3pPr marL="628650" indent="0">
              <a:buNone/>
              <a:defRPr sz="1400"/>
            </a:lvl3pPr>
            <a:lvl4pPr marL="858838" indent="0">
              <a:buNone/>
              <a:defRPr sz="1200"/>
            </a:lvl4pPr>
            <a:lvl5pPr marL="1030288" indent="0">
              <a:buNone/>
              <a:defRPr sz="1200"/>
            </a:lvl5pPr>
          </a:lstStyle>
          <a:p>
            <a:pPr lvl="0"/>
            <a:r>
              <a:rPr lang="en-US" dirty="0"/>
              <a:t>Enter text or click icon to add media</a:t>
            </a:r>
          </a:p>
          <a:p>
            <a:pPr lvl="1"/>
            <a:r>
              <a:rPr lang="en-US" dirty="0"/>
              <a:t>Second level</a:t>
            </a:r>
          </a:p>
          <a:p>
            <a:pPr lvl="2"/>
            <a:r>
              <a:rPr lang="en-US" dirty="0"/>
              <a:t>Third level</a:t>
            </a:r>
          </a:p>
        </p:txBody>
      </p:sp>
      <p:sp>
        <p:nvSpPr>
          <p:cNvPr id="9" name="Date Placeholder 8">
            <a:extLst>
              <a:ext uri="{FF2B5EF4-FFF2-40B4-BE49-F238E27FC236}">
                <a16:creationId xmlns:a16="http://schemas.microsoft.com/office/drawing/2014/main" id="{4B58E081-E30E-4521-AEC0-F25E96B2F80B}"/>
              </a:ext>
            </a:extLst>
          </p:cNvPr>
          <p:cNvSpPr>
            <a:spLocks noGrp="1"/>
          </p:cNvSpPr>
          <p:nvPr>
            <p:ph type="dt" sz="half" idx="12"/>
          </p:nvPr>
        </p:nvSpPr>
        <p:spPr/>
        <p:txBody>
          <a:bodyPr/>
          <a:lstStyle>
            <a:lvl1pPr>
              <a:defRPr b="0" i="0">
                <a:latin typeface="Meiryo" panose="020B0604030504040204" pitchFamily="34" charset="-128"/>
              </a:defRPr>
            </a:lvl1pPr>
          </a:lstStyle>
          <a:p>
            <a:fld id="{5C989A2D-80C2-034B-8D9E-AA51A80319B6}" type="datetime1">
              <a:rPr lang="en-US" smtClean="0"/>
              <a:pPr/>
              <a:t>6/11/2024</a:t>
            </a:fld>
            <a:endParaRPr lang="en-US"/>
          </a:p>
        </p:txBody>
      </p:sp>
      <p:sp>
        <p:nvSpPr>
          <p:cNvPr id="10" name="Footer Placeholder 9">
            <a:extLst>
              <a:ext uri="{FF2B5EF4-FFF2-40B4-BE49-F238E27FC236}">
                <a16:creationId xmlns:a16="http://schemas.microsoft.com/office/drawing/2014/main" id="{8E5D495B-454B-46AE-A85D-594A0B9FDDCC}"/>
              </a:ext>
            </a:extLst>
          </p:cNvPr>
          <p:cNvSpPr>
            <a:spLocks noGrp="1"/>
          </p:cNvSpPr>
          <p:nvPr>
            <p:ph type="ftr" sz="quarter" idx="13"/>
          </p:nvPr>
        </p:nvSpPr>
        <p:spPr/>
        <p:txBody>
          <a:bodyPr/>
          <a:lstStyle>
            <a:lvl1pPr>
              <a:defRPr b="0" i="0">
                <a:latin typeface="Meiryo" panose="020B0604030504040204" pitchFamily="34" charset="-128"/>
              </a:defRPr>
            </a:lvl1pPr>
          </a:lstStyle>
          <a:p>
            <a:endParaRPr lang="en-US"/>
          </a:p>
        </p:txBody>
      </p:sp>
      <p:sp>
        <p:nvSpPr>
          <p:cNvPr id="11" name="Slide Number Placeholder 10">
            <a:extLst>
              <a:ext uri="{FF2B5EF4-FFF2-40B4-BE49-F238E27FC236}">
                <a16:creationId xmlns:a16="http://schemas.microsoft.com/office/drawing/2014/main" id="{7F05D547-F845-48C9-979D-DD2269BB9C80}"/>
              </a:ext>
            </a:extLst>
          </p:cNvPr>
          <p:cNvSpPr>
            <a:spLocks noGrp="1"/>
          </p:cNvSpPr>
          <p:nvPr>
            <p:ph type="sldNum" sz="quarter" idx="14"/>
          </p:nvPr>
        </p:nvSpPr>
        <p:spPr/>
        <p:txBody>
          <a:bodyPr/>
          <a:lstStyle>
            <a:lvl1pPr>
              <a:defRPr b="0" i="0">
                <a:latin typeface="Meiryo" panose="020B0604030504040204" pitchFamily="34" charset="-128"/>
              </a:defRPr>
            </a:lvl1pPr>
          </a:lstStyle>
          <a:p>
            <a:fld id="{EB4B8DE2-A4E8-46E4-8BBF-D75455EFF32C}" type="slidenum">
              <a:rPr lang="en-US" smtClean="0"/>
              <a:pPr/>
              <a:t>‹#›</a:t>
            </a:fld>
            <a:endParaRPr lang="en-US"/>
          </a:p>
        </p:txBody>
      </p:sp>
    </p:spTree>
    <p:extLst>
      <p:ext uri="{BB962C8B-B14F-4D97-AF65-F5344CB8AC3E}">
        <p14:creationId xmlns:p14="http://schemas.microsoft.com/office/powerpoint/2010/main" val="413508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4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hree column with sub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5D51-461F-4BF3-B83C-3319F4FEFF79}"/>
              </a:ext>
            </a:extLst>
          </p:cNvPr>
          <p:cNvSpPr>
            <a:spLocks noGrp="1"/>
          </p:cNvSpPr>
          <p:nvPr>
            <p:ph type="title" hasCustomPrompt="1"/>
          </p:nvPr>
        </p:nvSpPr>
        <p:spPr>
          <a:xfrm>
            <a:off x="609600" y="409032"/>
            <a:ext cx="10972800" cy="535531"/>
          </a:xfrm>
          <a:prstGeom prst="rect">
            <a:avLst/>
          </a:prstGeom>
        </p:spPr>
        <p:txBody>
          <a:bodyPr/>
          <a:lstStyle>
            <a:lvl1pPr>
              <a:defRPr/>
            </a:lvl1pPr>
          </a:lstStyle>
          <a:p>
            <a:r>
              <a:rPr lang="en-US" dirty="0"/>
              <a:t>Three-column layout with subheadings and images</a:t>
            </a:r>
          </a:p>
        </p:txBody>
      </p:sp>
      <p:sp>
        <p:nvSpPr>
          <p:cNvPr id="3" name="Text Placeholder 2">
            <a:extLst>
              <a:ext uri="{FF2B5EF4-FFF2-40B4-BE49-F238E27FC236}">
                <a16:creationId xmlns:a16="http://schemas.microsoft.com/office/drawing/2014/main" id="{BC1CA65A-3F20-4CCD-AE7B-297E975BC0E8}"/>
              </a:ext>
            </a:extLst>
          </p:cNvPr>
          <p:cNvSpPr>
            <a:spLocks noGrp="1"/>
          </p:cNvSpPr>
          <p:nvPr>
            <p:ph type="body" idx="1" hasCustomPrompt="1"/>
          </p:nvPr>
        </p:nvSpPr>
        <p:spPr>
          <a:xfrm>
            <a:off x="609599" y="3286697"/>
            <a:ext cx="3483864" cy="369332"/>
          </a:xfrm>
        </p:spPr>
        <p:txBody>
          <a:bodyPr anchor="t"/>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4" name="Content Placeholder 3">
            <a:extLst>
              <a:ext uri="{FF2B5EF4-FFF2-40B4-BE49-F238E27FC236}">
                <a16:creationId xmlns:a16="http://schemas.microsoft.com/office/drawing/2014/main" id="{1DBED614-1324-4FC8-94DC-2BB58446A188}"/>
              </a:ext>
            </a:extLst>
          </p:cNvPr>
          <p:cNvSpPr>
            <a:spLocks noGrp="1"/>
          </p:cNvSpPr>
          <p:nvPr>
            <p:ph sz="half" idx="2" hasCustomPrompt="1"/>
          </p:nvPr>
        </p:nvSpPr>
        <p:spPr>
          <a:xfrm>
            <a:off x="609598" y="3656030"/>
            <a:ext cx="3483864" cy="2554270"/>
          </a:xfrm>
        </p:spPr>
        <p:txBody>
          <a:bodyPr/>
          <a:lstStyle>
            <a:lvl1pPr marL="0" indent="0">
              <a:buNone/>
              <a:defRPr sz="1800"/>
            </a:lvl1pPr>
            <a:lvl2pPr marL="285750" indent="0">
              <a:buNone/>
              <a:defRPr sz="1600"/>
            </a:lvl2pPr>
            <a:lvl3pPr marL="628650" indent="0">
              <a:buNone/>
              <a:defRPr sz="14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7BCE1A54-1330-4A91-B63D-5CFA63F9FFDF}"/>
              </a:ext>
            </a:extLst>
          </p:cNvPr>
          <p:cNvSpPr>
            <a:spLocks noGrp="1"/>
          </p:cNvSpPr>
          <p:nvPr>
            <p:ph type="body" sz="quarter" idx="3" hasCustomPrompt="1"/>
          </p:nvPr>
        </p:nvSpPr>
        <p:spPr>
          <a:xfrm>
            <a:off x="4354068" y="3286697"/>
            <a:ext cx="3483864" cy="369332"/>
          </a:xfrm>
        </p:spPr>
        <p:txBody>
          <a:bodyPr anchor="t"/>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6" name="Content Placeholder 5">
            <a:extLst>
              <a:ext uri="{FF2B5EF4-FFF2-40B4-BE49-F238E27FC236}">
                <a16:creationId xmlns:a16="http://schemas.microsoft.com/office/drawing/2014/main" id="{8249DC76-96C3-408F-9627-4D642BE1BDD7}"/>
              </a:ext>
            </a:extLst>
          </p:cNvPr>
          <p:cNvSpPr>
            <a:spLocks noGrp="1"/>
          </p:cNvSpPr>
          <p:nvPr>
            <p:ph sz="quarter" idx="4" hasCustomPrompt="1"/>
          </p:nvPr>
        </p:nvSpPr>
        <p:spPr>
          <a:xfrm>
            <a:off x="4354067" y="3656030"/>
            <a:ext cx="3483864" cy="2554270"/>
          </a:xfrm>
        </p:spPr>
        <p:txBody>
          <a:bodyPr/>
          <a:lstStyle>
            <a:lvl1pPr marL="0" indent="0">
              <a:buNone/>
              <a:defRPr sz="1800"/>
            </a:lvl1pPr>
            <a:lvl2pPr marL="285750" indent="0">
              <a:buNone/>
              <a:defRPr sz="1600"/>
            </a:lvl2pPr>
            <a:lvl3pPr marL="628650" indent="0">
              <a:buNone/>
              <a:defRPr sz="14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7" name="Text Placeholder 4">
            <a:extLst>
              <a:ext uri="{FF2B5EF4-FFF2-40B4-BE49-F238E27FC236}">
                <a16:creationId xmlns:a16="http://schemas.microsoft.com/office/drawing/2014/main" id="{EB7A6272-EB3F-49FE-8293-213DA74B26E7}"/>
              </a:ext>
            </a:extLst>
          </p:cNvPr>
          <p:cNvSpPr>
            <a:spLocks noGrp="1"/>
          </p:cNvSpPr>
          <p:nvPr>
            <p:ph type="body" sz="quarter" idx="10" hasCustomPrompt="1"/>
          </p:nvPr>
        </p:nvSpPr>
        <p:spPr>
          <a:xfrm>
            <a:off x="8098536" y="3286697"/>
            <a:ext cx="3483864" cy="369332"/>
          </a:xfrm>
        </p:spPr>
        <p:txBody>
          <a:bodyPr anchor="t"/>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8" name="Content Placeholder 5">
            <a:extLst>
              <a:ext uri="{FF2B5EF4-FFF2-40B4-BE49-F238E27FC236}">
                <a16:creationId xmlns:a16="http://schemas.microsoft.com/office/drawing/2014/main" id="{A4C7D216-B044-4089-8FA7-0E2598881E88}"/>
              </a:ext>
            </a:extLst>
          </p:cNvPr>
          <p:cNvSpPr>
            <a:spLocks noGrp="1"/>
          </p:cNvSpPr>
          <p:nvPr>
            <p:ph sz="quarter" idx="11" hasCustomPrompt="1"/>
          </p:nvPr>
        </p:nvSpPr>
        <p:spPr>
          <a:xfrm>
            <a:off x="8098536" y="3656030"/>
            <a:ext cx="3483864" cy="2554270"/>
          </a:xfrm>
        </p:spPr>
        <p:txBody>
          <a:bodyPr/>
          <a:lstStyle>
            <a:lvl1pPr marL="0" indent="0">
              <a:buNone/>
              <a:defRPr sz="1800"/>
            </a:lvl1pPr>
            <a:lvl2pPr marL="285750" indent="0">
              <a:buNone/>
              <a:defRPr sz="1600"/>
            </a:lvl2pPr>
            <a:lvl3pPr marL="628650" indent="0">
              <a:buNone/>
              <a:defRPr sz="14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9" name="Date Placeholder 8">
            <a:extLst>
              <a:ext uri="{FF2B5EF4-FFF2-40B4-BE49-F238E27FC236}">
                <a16:creationId xmlns:a16="http://schemas.microsoft.com/office/drawing/2014/main" id="{FFCFB8E8-C9F0-4143-9378-EA7F6C76665B}"/>
              </a:ext>
            </a:extLst>
          </p:cNvPr>
          <p:cNvSpPr>
            <a:spLocks noGrp="1"/>
          </p:cNvSpPr>
          <p:nvPr>
            <p:ph type="dt" sz="half" idx="12"/>
          </p:nvPr>
        </p:nvSpPr>
        <p:spPr/>
        <p:txBody>
          <a:bodyPr/>
          <a:lstStyle>
            <a:lvl1pPr>
              <a:defRPr b="0" i="0">
                <a:latin typeface="Meiryo" panose="020B0604030504040204" pitchFamily="34" charset="-128"/>
              </a:defRPr>
            </a:lvl1pPr>
          </a:lstStyle>
          <a:p>
            <a:fld id="{8FBD489D-F1B0-CB40-9463-3FA3B2FD61C6}" type="datetime1">
              <a:rPr lang="en-US" smtClean="0"/>
              <a:pPr/>
              <a:t>6/11/2024</a:t>
            </a:fld>
            <a:endParaRPr lang="en-US"/>
          </a:p>
        </p:txBody>
      </p:sp>
      <p:sp>
        <p:nvSpPr>
          <p:cNvPr id="10" name="Footer Placeholder 9">
            <a:extLst>
              <a:ext uri="{FF2B5EF4-FFF2-40B4-BE49-F238E27FC236}">
                <a16:creationId xmlns:a16="http://schemas.microsoft.com/office/drawing/2014/main" id="{D7D1B458-DF75-45ED-B8CC-69A72676AB03}"/>
              </a:ext>
            </a:extLst>
          </p:cNvPr>
          <p:cNvSpPr>
            <a:spLocks noGrp="1"/>
          </p:cNvSpPr>
          <p:nvPr>
            <p:ph type="ftr" sz="quarter" idx="13"/>
          </p:nvPr>
        </p:nvSpPr>
        <p:spPr/>
        <p:txBody>
          <a:bodyPr/>
          <a:lstStyle>
            <a:lvl1pPr>
              <a:defRPr b="0" i="0">
                <a:latin typeface="Meiryo" panose="020B0604030504040204" pitchFamily="34" charset="-128"/>
              </a:defRPr>
            </a:lvl1pPr>
          </a:lstStyle>
          <a:p>
            <a:endParaRPr lang="en-US"/>
          </a:p>
        </p:txBody>
      </p:sp>
      <p:sp>
        <p:nvSpPr>
          <p:cNvPr id="11" name="Slide Number Placeholder 10">
            <a:extLst>
              <a:ext uri="{FF2B5EF4-FFF2-40B4-BE49-F238E27FC236}">
                <a16:creationId xmlns:a16="http://schemas.microsoft.com/office/drawing/2014/main" id="{7BB1AFFF-5B96-4371-BCA2-F0CE04ECF7FC}"/>
              </a:ext>
            </a:extLst>
          </p:cNvPr>
          <p:cNvSpPr>
            <a:spLocks noGrp="1"/>
          </p:cNvSpPr>
          <p:nvPr>
            <p:ph type="sldNum" sz="quarter" idx="14"/>
          </p:nvPr>
        </p:nvSpPr>
        <p:spPr/>
        <p:txBody>
          <a:bodyPr/>
          <a:lstStyle>
            <a:lvl1pPr>
              <a:defRPr b="0" i="0">
                <a:latin typeface="Meiryo" panose="020B0604030504040204" pitchFamily="34" charset="-128"/>
              </a:defRPr>
            </a:lvl1pPr>
          </a:lstStyle>
          <a:p>
            <a:fld id="{EB4B8DE2-A4E8-46E4-8BBF-D75455EFF32C}" type="slidenum">
              <a:rPr lang="en-US" smtClean="0"/>
              <a:pPr/>
              <a:t>‹#›</a:t>
            </a:fld>
            <a:endParaRPr lang="en-US"/>
          </a:p>
        </p:txBody>
      </p:sp>
      <p:sp>
        <p:nvSpPr>
          <p:cNvPr id="13" name="Picture Placeholder 12">
            <a:extLst>
              <a:ext uri="{FF2B5EF4-FFF2-40B4-BE49-F238E27FC236}">
                <a16:creationId xmlns:a16="http://schemas.microsoft.com/office/drawing/2014/main" id="{E1FED918-02AD-4AE8-80A2-5FBE2CA7CD40}"/>
              </a:ext>
            </a:extLst>
          </p:cNvPr>
          <p:cNvSpPr>
            <a:spLocks noGrp="1"/>
          </p:cNvSpPr>
          <p:nvPr>
            <p:ph type="pic" sz="quarter" idx="15" hasCustomPrompt="1"/>
          </p:nvPr>
        </p:nvSpPr>
        <p:spPr>
          <a:xfrm>
            <a:off x="1500631" y="1553369"/>
            <a:ext cx="1701800" cy="1481931"/>
          </a:xfrm>
        </p:spPr>
        <p:txBody>
          <a:bodyPr>
            <a:noAutofit/>
          </a:bodyPr>
          <a:lstStyle>
            <a:lvl1pPr marL="0" indent="0">
              <a:buNone/>
              <a:defRPr sz="1800"/>
            </a:lvl1pPr>
          </a:lstStyle>
          <a:p>
            <a:r>
              <a:rPr lang="en-US" dirty="0"/>
              <a:t>Click icon to add image</a:t>
            </a:r>
          </a:p>
        </p:txBody>
      </p:sp>
      <p:sp>
        <p:nvSpPr>
          <p:cNvPr id="14" name="Picture Placeholder 12">
            <a:extLst>
              <a:ext uri="{FF2B5EF4-FFF2-40B4-BE49-F238E27FC236}">
                <a16:creationId xmlns:a16="http://schemas.microsoft.com/office/drawing/2014/main" id="{6A07340D-F35E-44B1-83E7-553D9B9F4A1B}"/>
              </a:ext>
            </a:extLst>
          </p:cNvPr>
          <p:cNvSpPr>
            <a:spLocks noGrp="1"/>
          </p:cNvSpPr>
          <p:nvPr>
            <p:ph type="pic" sz="quarter" idx="16" hasCustomPrompt="1"/>
          </p:nvPr>
        </p:nvSpPr>
        <p:spPr>
          <a:xfrm>
            <a:off x="5245099" y="1553369"/>
            <a:ext cx="1701800" cy="1481931"/>
          </a:xfrm>
        </p:spPr>
        <p:txBody>
          <a:bodyPr>
            <a:noAutofit/>
          </a:bodyPr>
          <a:lstStyle>
            <a:lvl1pPr marL="0" indent="0">
              <a:buNone/>
              <a:defRPr sz="1800"/>
            </a:lvl1pPr>
          </a:lstStyle>
          <a:p>
            <a:r>
              <a:rPr lang="en-US" dirty="0"/>
              <a:t>Click icon to add image</a:t>
            </a:r>
          </a:p>
        </p:txBody>
      </p:sp>
      <p:sp>
        <p:nvSpPr>
          <p:cNvPr id="15" name="Picture Placeholder 12">
            <a:extLst>
              <a:ext uri="{FF2B5EF4-FFF2-40B4-BE49-F238E27FC236}">
                <a16:creationId xmlns:a16="http://schemas.microsoft.com/office/drawing/2014/main" id="{0E39C743-124E-4ED1-8147-16B673DA194A}"/>
              </a:ext>
            </a:extLst>
          </p:cNvPr>
          <p:cNvSpPr>
            <a:spLocks noGrp="1"/>
          </p:cNvSpPr>
          <p:nvPr>
            <p:ph type="pic" sz="quarter" idx="17" hasCustomPrompt="1"/>
          </p:nvPr>
        </p:nvSpPr>
        <p:spPr>
          <a:xfrm>
            <a:off x="8989568" y="1553369"/>
            <a:ext cx="1701800" cy="1481931"/>
          </a:xfrm>
        </p:spPr>
        <p:txBody>
          <a:bodyPr>
            <a:noAutofit/>
          </a:bodyPr>
          <a:lstStyle>
            <a:lvl1pPr marL="0" indent="0">
              <a:buNone/>
              <a:defRPr sz="1800"/>
            </a:lvl1pPr>
          </a:lstStyle>
          <a:p>
            <a:r>
              <a:rPr lang="en-US" dirty="0"/>
              <a:t>Click icon to add image</a:t>
            </a:r>
          </a:p>
        </p:txBody>
      </p:sp>
    </p:spTree>
    <p:extLst>
      <p:ext uri="{BB962C8B-B14F-4D97-AF65-F5344CB8AC3E}">
        <p14:creationId xmlns:p14="http://schemas.microsoft.com/office/powerpoint/2010/main" val="2786340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06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Four column with sub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D5D51-461F-4BF3-B83C-3319F4FEFF79}"/>
              </a:ext>
            </a:extLst>
          </p:cNvPr>
          <p:cNvSpPr>
            <a:spLocks noGrp="1"/>
          </p:cNvSpPr>
          <p:nvPr>
            <p:ph type="title" hasCustomPrompt="1"/>
          </p:nvPr>
        </p:nvSpPr>
        <p:spPr>
          <a:xfrm>
            <a:off x="609600" y="409032"/>
            <a:ext cx="10972800" cy="535531"/>
          </a:xfrm>
          <a:prstGeom prst="rect">
            <a:avLst/>
          </a:prstGeom>
        </p:spPr>
        <p:txBody>
          <a:bodyPr/>
          <a:lstStyle>
            <a:lvl1pPr>
              <a:defRPr/>
            </a:lvl1pPr>
          </a:lstStyle>
          <a:p>
            <a:r>
              <a:rPr lang="en-US" dirty="0"/>
              <a:t>Four-column layout with subheadings</a:t>
            </a:r>
          </a:p>
        </p:txBody>
      </p:sp>
      <p:sp>
        <p:nvSpPr>
          <p:cNvPr id="3" name="Text Placeholder 2">
            <a:extLst>
              <a:ext uri="{FF2B5EF4-FFF2-40B4-BE49-F238E27FC236}">
                <a16:creationId xmlns:a16="http://schemas.microsoft.com/office/drawing/2014/main" id="{BC1CA65A-3F20-4CCD-AE7B-297E975BC0E8}"/>
              </a:ext>
            </a:extLst>
          </p:cNvPr>
          <p:cNvSpPr>
            <a:spLocks noGrp="1"/>
          </p:cNvSpPr>
          <p:nvPr>
            <p:ph type="body" idx="1" hasCustomPrompt="1"/>
          </p:nvPr>
        </p:nvSpPr>
        <p:spPr>
          <a:xfrm>
            <a:off x="609599" y="1743647"/>
            <a:ext cx="2377440" cy="369332"/>
          </a:xfrm>
        </p:spPr>
        <p:txBody>
          <a:bodyPr anchor="t"/>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4" name="Content Placeholder 3">
            <a:extLst>
              <a:ext uri="{FF2B5EF4-FFF2-40B4-BE49-F238E27FC236}">
                <a16:creationId xmlns:a16="http://schemas.microsoft.com/office/drawing/2014/main" id="{1DBED614-1324-4FC8-94DC-2BB58446A188}"/>
              </a:ext>
            </a:extLst>
          </p:cNvPr>
          <p:cNvSpPr>
            <a:spLocks noGrp="1"/>
          </p:cNvSpPr>
          <p:nvPr>
            <p:ph sz="half" idx="2" hasCustomPrompt="1"/>
          </p:nvPr>
        </p:nvSpPr>
        <p:spPr>
          <a:xfrm>
            <a:off x="609598" y="2141554"/>
            <a:ext cx="2377440" cy="4068746"/>
          </a:xfrm>
        </p:spPr>
        <p:txBody>
          <a:bodyPr/>
          <a:lstStyle>
            <a:lvl1pPr marL="0" indent="0">
              <a:buNone/>
              <a:defRPr sz="1800"/>
            </a:lvl1pPr>
            <a:lvl2pPr marL="285750" indent="0">
              <a:buNone/>
              <a:defRPr sz="1600"/>
            </a:lvl2pPr>
            <a:lvl3pPr marL="628650" indent="0">
              <a:buNone/>
              <a:defRPr sz="14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5" name="Text Placeholder 4">
            <a:extLst>
              <a:ext uri="{FF2B5EF4-FFF2-40B4-BE49-F238E27FC236}">
                <a16:creationId xmlns:a16="http://schemas.microsoft.com/office/drawing/2014/main" id="{7BCE1A54-1330-4A91-B63D-5CFA63F9FFDF}"/>
              </a:ext>
            </a:extLst>
          </p:cNvPr>
          <p:cNvSpPr>
            <a:spLocks noGrp="1"/>
          </p:cNvSpPr>
          <p:nvPr>
            <p:ph type="body" sz="quarter" idx="3" hasCustomPrompt="1"/>
          </p:nvPr>
        </p:nvSpPr>
        <p:spPr>
          <a:xfrm>
            <a:off x="3474719" y="1743647"/>
            <a:ext cx="2377440" cy="369332"/>
          </a:xfrm>
        </p:spPr>
        <p:txBody>
          <a:bodyPr anchor="t"/>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6" name="Content Placeholder 5">
            <a:extLst>
              <a:ext uri="{FF2B5EF4-FFF2-40B4-BE49-F238E27FC236}">
                <a16:creationId xmlns:a16="http://schemas.microsoft.com/office/drawing/2014/main" id="{8249DC76-96C3-408F-9627-4D642BE1BDD7}"/>
              </a:ext>
            </a:extLst>
          </p:cNvPr>
          <p:cNvSpPr>
            <a:spLocks noGrp="1"/>
          </p:cNvSpPr>
          <p:nvPr>
            <p:ph sz="quarter" idx="4" hasCustomPrompt="1"/>
          </p:nvPr>
        </p:nvSpPr>
        <p:spPr>
          <a:xfrm>
            <a:off x="3474719" y="2141554"/>
            <a:ext cx="2377440" cy="4068746"/>
          </a:xfrm>
        </p:spPr>
        <p:txBody>
          <a:bodyPr/>
          <a:lstStyle>
            <a:lvl1pPr marL="0" indent="0">
              <a:buNone/>
              <a:defRPr sz="1800"/>
            </a:lvl1pPr>
            <a:lvl2pPr marL="285750" indent="0">
              <a:buNone/>
              <a:defRPr sz="1600"/>
            </a:lvl2pPr>
            <a:lvl3pPr marL="628650" indent="0">
              <a:buNone/>
              <a:defRPr sz="14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7" name="Text Placeholder 4">
            <a:extLst>
              <a:ext uri="{FF2B5EF4-FFF2-40B4-BE49-F238E27FC236}">
                <a16:creationId xmlns:a16="http://schemas.microsoft.com/office/drawing/2014/main" id="{EB7A6272-EB3F-49FE-8293-213DA74B26E7}"/>
              </a:ext>
            </a:extLst>
          </p:cNvPr>
          <p:cNvSpPr>
            <a:spLocks noGrp="1"/>
          </p:cNvSpPr>
          <p:nvPr>
            <p:ph type="body" sz="quarter" idx="10" hasCustomPrompt="1"/>
          </p:nvPr>
        </p:nvSpPr>
        <p:spPr>
          <a:xfrm>
            <a:off x="6339839" y="1743647"/>
            <a:ext cx="2377440" cy="369332"/>
          </a:xfrm>
        </p:spPr>
        <p:txBody>
          <a:bodyPr anchor="t"/>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8" name="Content Placeholder 5">
            <a:extLst>
              <a:ext uri="{FF2B5EF4-FFF2-40B4-BE49-F238E27FC236}">
                <a16:creationId xmlns:a16="http://schemas.microsoft.com/office/drawing/2014/main" id="{A4C7D216-B044-4089-8FA7-0E2598881E88}"/>
              </a:ext>
            </a:extLst>
          </p:cNvPr>
          <p:cNvSpPr>
            <a:spLocks noGrp="1"/>
          </p:cNvSpPr>
          <p:nvPr>
            <p:ph sz="quarter" idx="11" hasCustomPrompt="1"/>
          </p:nvPr>
        </p:nvSpPr>
        <p:spPr>
          <a:xfrm>
            <a:off x="6339840" y="2141554"/>
            <a:ext cx="2377440" cy="4068746"/>
          </a:xfrm>
        </p:spPr>
        <p:txBody>
          <a:bodyPr/>
          <a:lstStyle>
            <a:lvl1pPr marL="0" indent="0">
              <a:buNone/>
              <a:defRPr sz="1800"/>
            </a:lvl1pPr>
            <a:lvl2pPr marL="285750" indent="0">
              <a:buNone/>
              <a:defRPr sz="1600"/>
            </a:lvl2pPr>
            <a:lvl3pPr marL="628650" indent="0">
              <a:buNone/>
              <a:defRPr sz="14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9" name="Text Placeholder 4">
            <a:extLst>
              <a:ext uri="{FF2B5EF4-FFF2-40B4-BE49-F238E27FC236}">
                <a16:creationId xmlns:a16="http://schemas.microsoft.com/office/drawing/2014/main" id="{4A70CBA4-9A7C-4AA6-80BD-DA7E39D565C8}"/>
              </a:ext>
            </a:extLst>
          </p:cNvPr>
          <p:cNvSpPr>
            <a:spLocks noGrp="1"/>
          </p:cNvSpPr>
          <p:nvPr>
            <p:ph type="body" sz="quarter" idx="12" hasCustomPrompt="1"/>
          </p:nvPr>
        </p:nvSpPr>
        <p:spPr>
          <a:xfrm>
            <a:off x="9204960" y="1743647"/>
            <a:ext cx="2377440" cy="369332"/>
          </a:xfrm>
        </p:spPr>
        <p:txBody>
          <a:bodyPr anchor="t"/>
          <a:lstStyle>
            <a:lvl1pPr marL="0" indent="0">
              <a:buNone/>
              <a:defRPr sz="20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Enter heading here</a:t>
            </a:r>
          </a:p>
        </p:txBody>
      </p:sp>
      <p:sp>
        <p:nvSpPr>
          <p:cNvPr id="10" name="Content Placeholder 5">
            <a:extLst>
              <a:ext uri="{FF2B5EF4-FFF2-40B4-BE49-F238E27FC236}">
                <a16:creationId xmlns:a16="http://schemas.microsoft.com/office/drawing/2014/main" id="{188FFD55-A15C-40BB-919A-289EBCA6F226}"/>
              </a:ext>
            </a:extLst>
          </p:cNvPr>
          <p:cNvSpPr>
            <a:spLocks noGrp="1"/>
          </p:cNvSpPr>
          <p:nvPr>
            <p:ph sz="quarter" idx="13" hasCustomPrompt="1"/>
          </p:nvPr>
        </p:nvSpPr>
        <p:spPr>
          <a:xfrm>
            <a:off x="9204960" y="2141554"/>
            <a:ext cx="2377440" cy="4068746"/>
          </a:xfrm>
        </p:spPr>
        <p:txBody>
          <a:bodyPr/>
          <a:lstStyle>
            <a:lvl1pPr marL="0" indent="0">
              <a:buNone/>
              <a:defRPr sz="1800"/>
            </a:lvl1pPr>
            <a:lvl2pPr marL="285750" indent="0">
              <a:buNone/>
              <a:defRPr sz="1600"/>
            </a:lvl2pPr>
            <a:lvl3pPr marL="628650" indent="0">
              <a:buNone/>
              <a:defRPr sz="1400"/>
            </a:lvl3pPr>
            <a:lvl4pPr marL="858838" indent="0">
              <a:buNone/>
              <a:defRPr sz="1200"/>
            </a:lvl4pPr>
            <a:lvl5pPr marL="1030288" indent="0">
              <a:buNone/>
              <a:defRPr sz="1200"/>
            </a:lvl5pPr>
          </a:lstStyle>
          <a:p>
            <a:pPr lvl="0"/>
            <a:r>
              <a:rPr lang="en-US" dirty="0"/>
              <a:t>Enter text</a:t>
            </a:r>
          </a:p>
          <a:p>
            <a:pPr lvl="1"/>
            <a:r>
              <a:rPr lang="en-US" dirty="0"/>
              <a:t>Second level</a:t>
            </a:r>
          </a:p>
          <a:p>
            <a:pPr lvl="2"/>
            <a:r>
              <a:rPr lang="en-US" dirty="0"/>
              <a:t>Third level</a:t>
            </a:r>
          </a:p>
        </p:txBody>
      </p:sp>
      <p:sp>
        <p:nvSpPr>
          <p:cNvPr id="11" name="Date Placeholder 10">
            <a:extLst>
              <a:ext uri="{FF2B5EF4-FFF2-40B4-BE49-F238E27FC236}">
                <a16:creationId xmlns:a16="http://schemas.microsoft.com/office/drawing/2014/main" id="{ADEB3A35-9813-4635-AE9D-3B9F6CA53160}"/>
              </a:ext>
            </a:extLst>
          </p:cNvPr>
          <p:cNvSpPr>
            <a:spLocks noGrp="1"/>
          </p:cNvSpPr>
          <p:nvPr>
            <p:ph type="dt" sz="half" idx="14"/>
          </p:nvPr>
        </p:nvSpPr>
        <p:spPr/>
        <p:txBody>
          <a:bodyPr/>
          <a:lstStyle>
            <a:lvl1pPr>
              <a:defRPr b="0" i="0">
                <a:latin typeface="Meiryo" panose="020B0604030504040204" pitchFamily="34" charset="-128"/>
              </a:defRPr>
            </a:lvl1pPr>
          </a:lstStyle>
          <a:p>
            <a:fld id="{E83B53B4-39DB-4A4B-BB84-BB9B18FDF9E7}" type="datetime1">
              <a:rPr lang="en-US" smtClean="0"/>
              <a:pPr/>
              <a:t>6/11/2024</a:t>
            </a:fld>
            <a:endParaRPr lang="en-US"/>
          </a:p>
        </p:txBody>
      </p:sp>
      <p:sp>
        <p:nvSpPr>
          <p:cNvPr id="12" name="Footer Placeholder 11">
            <a:extLst>
              <a:ext uri="{FF2B5EF4-FFF2-40B4-BE49-F238E27FC236}">
                <a16:creationId xmlns:a16="http://schemas.microsoft.com/office/drawing/2014/main" id="{2617FC00-CD62-4B48-80A6-4E68401E9601}"/>
              </a:ext>
            </a:extLst>
          </p:cNvPr>
          <p:cNvSpPr>
            <a:spLocks noGrp="1"/>
          </p:cNvSpPr>
          <p:nvPr>
            <p:ph type="ftr" sz="quarter" idx="15"/>
          </p:nvPr>
        </p:nvSpPr>
        <p:spPr/>
        <p:txBody>
          <a:bodyPr/>
          <a:lstStyle>
            <a:lvl1pPr>
              <a:defRPr b="0" i="0">
                <a:latin typeface="Meiryo" panose="020B0604030504040204" pitchFamily="34" charset="-128"/>
              </a:defRPr>
            </a:lvl1pPr>
          </a:lstStyle>
          <a:p>
            <a:endParaRPr lang="en-US"/>
          </a:p>
        </p:txBody>
      </p:sp>
      <p:sp>
        <p:nvSpPr>
          <p:cNvPr id="13" name="Slide Number Placeholder 12">
            <a:extLst>
              <a:ext uri="{FF2B5EF4-FFF2-40B4-BE49-F238E27FC236}">
                <a16:creationId xmlns:a16="http://schemas.microsoft.com/office/drawing/2014/main" id="{1F0D3C1B-0D24-4BCA-810C-31D050008A6D}"/>
              </a:ext>
            </a:extLst>
          </p:cNvPr>
          <p:cNvSpPr>
            <a:spLocks noGrp="1"/>
          </p:cNvSpPr>
          <p:nvPr>
            <p:ph type="sldNum" sz="quarter" idx="16"/>
          </p:nvPr>
        </p:nvSpPr>
        <p:spPr/>
        <p:txBody>
          <a:bodyPr/>
          <a:lstStyle>
            <a:lvl1pPr>
              <a:defRPr b="0" i="0">
                <a:latin typeface="Meiryo" panose="020B0604030504040204" pitchFamily="34" charset="-128"/>
              </a:defRPr>
            </a:lvl1pPr>
          </a:lstStyle>
          <a:p>
            <a:fld id="{EB4B8DE2-A4E8-46E4-8BBF-D75455EFF32C}" type="slidenum">
              <a:rPr lang="en-US" smtClean="0"/>
              <a:pPr/>
              <a:t>‹#›</a:t>
            </a:fld>
            <a:endParaRPr lang="en-US"/>
          </a:p>
        </p:txBody>
      </p:sp>
    </p:spTree>
    <p:extLst>
      <p:ext uri="{BB962C8B-B14F-4D97-AF65-F5344CB8AC3E}">
        <p14:creationId xmlns:p14="http://schemas.microsoft.com/office/powerpoint/2010/main" val="96877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34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C643E-9D53-435F-9BF5-216545CC17ED}"/>
              </a:ext>
            </a:extLst>
          </p:cNvPr>
          <p:cNvSpPr>
            <a:spLocks noGrp="1"/>
          </p:cNvSpPr>
          <p:nvPr>
            <p:ph type="title" hasCustomPrompt="1"/>
          </p:nvPr>
        </p:nvSpPr>
        <p:spPr>
          <a:xfrm>
            <a:off x="609600" y="404813"/>
            <a:ext cx="10972800" cy="535531"/>
          </a:xfrm>
          <a:prstGeom prst="rect">
            <a:avLst/>
          </a:prstGeom>
        </p:spPr>
        <p:txBody>
          <a:bodyPr anchor="t" anchorCtr="0"/>
          <a:lstStyle>
            <a:lvl1pPr>
              <a:defRPr sz="3200"/>
            </a:lvl1pPr>
          </a:lstStyle>
          <a:p>
            <a:r>
              <a:rPr lang="en-US" dirty="0"/>
              <a:t>Picture with caption layout</a:t>
            </a:r>
          </a:p>
        </p:txBody>
      </p:sp>
      <p:sp>
        <p:nvSpPr>
          <p:cNvPr id="3" name="Picture Placeholder 2">
            <a:extLst>
              <a:ext uri="{FF2B5EF4-FFF2-40B4-BE49-F238E27FC236}">
                <a16:creationId xmlns:a16="http://schemas.microsoft.com/office/drawing/2014/main" id="{170FD460-44A4-4368-BEE3-4B57384F2DAD}"/>
              </a:ext>
            </a:extLst>
          </p:cNvPr>
          <p:cNvSpPr>
            <a:spLocks noGrp="1"/>
          </p:cNvSpPr>
          <p:nvPr>
            <p:ph type="pic" idx="1"/>
          </p:nvPr>
        </p:nvSpPr>
        <p:spPr>
          <a:xfrm>
            <a:off x="6210300" y="1714501"/>
            <a:ext cx="5372100" cy="4495798"/>
          </a:xfrm>
        </p:spPr>
        <p:txBody>
          <a:bodyPr>
            <a:no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a:extLst>
              <a:ext uri="{FF2B5EF4-FFF2-40B4-BE49-F238E27FC236}">
                <a16:creationId xmlns:a16="http://schemas.microsoft.com/office/drawing/2014/main" id="{F6F8F45C-51B3-4A66-AF8A-1A15D1257108}"/>
              </a:ext>
            </a:extLst>
          </p:cNvPr>
          <p:cNvSpPr>
            <a:spLocks noGrp="1"/>
          </p:cNvSpPr>
          <p:nvPr>
            <p:ph type="body" sz="half" idx="2" hasCustomPrompt="1"/>
          </p:nvPr>
        </p:nvSpPr>
        <p:spPr>
          <a:xfrm>
            <a:off x="609598" y="1714501"/>
            <a:ext cx="5372101" cy="449579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Enter descriptive text here</a:t>
            </a:r>
          </a:p>
        </p:txBody>
      </p:sp>
      <p:sp>
        <p:nvSpPr>
          <p:cNvPr id="5" name="Date Placeholder 4">
            <a:extLst>
              <a:ext uri="{FF2B5EF4-FFF2-40B4-BE49-F238E27FC236}">
                <a16:creationId xmlns:a16="http://schemas.microsoft.com/office/drawing/2014/main" id="{9CAB3B1C-D783-464F-B951-6F802A18E624}"/>
              </a:ext>
            </a:extLst>
          </p:cNvPr>
          <p:cNvSpPr>
            <a:spLocks noGrp="1"/>
          </p:cNvSpPr>
          <p:nvPr>
            <p:ph type="dt" sz="half" idx="10"/>
          </p:nvPr>
        </p:nvSpPr>
        <p:spPr/>
        <p:txBody>
          <a:bodyPr/>
          <a:lstStyle>
            <a:lvl1pPr>
              <a:defRPr b="0" i="0">
                <a:latin typeface="Meiryo" panose="020B0604030504040204" pitchFamily="34" charset="-128"/>
              </a:defRPr>
            </a:lvl1pPr>
          </a:lstStyle>
          <a:p>
            <a:fld id="{D249BAA1-776C-2044-ACFE-7C3B0CBBDCB4}" type="datetime1">
              <a:rPr lang="en-US" smtClean="0"/>
              <a:pPr/>
              <a:t>6/11/2024</a:t>
            </a:fld>
            <a:endParaRPr lang="en-US"/>
          </a:p>
        </p:txBody>
      </p:sp>
      <p:sp>
        <p:nvSpPr>
          <p:cNvPr id="6" name="Footer Placeholder 5">
            <a:extLst>
              <a:ext uri="{FF2B5EF4-FFF2-40B4-BE49-F238E27FC236}">
                <a16:creationId xmlns:a16="http://schemas.microsoft.com/office/drawing/2014/main" id="{ECB0C078-A6D5-4C61-A732-EC72F4B2E54F}"/>
              </a:ext>
            </a:extLst>
          </p:cNvPr>
          <p:cNvSpPr>
            <a:spLocks noGrp="1"/>
          </p:cNvSpPr>
          <p:nvPr>
            <p:ph type="ftr" sz="quarter" idx="11"/>
          </p:nvPr>
        </p:nvSpPr>
        <p:spPr/>
        <p:txBody>
          <a:bodyPr/>
          <a:lstStyle>
            <a:lvl1pPr>
              <a:defRPr b="0" i="0">
                <a:latin typeface="Meiryo" panose="020B0604030504040204" pitchFamily="34" charset="-128"/>
              </a:defRPr>
            </a:lvl1pPr>
          </a:lstStyle>
          <a:p>
            <a:endParaRPr lang="en-US"/>
          </a:p>
        </p:txBody>
      </p:sp>
      <p:sp>
        <p:nvSpPr>
          <p:cNvPr id="7" name="Slide Number Placeholder 6">
            <a:extLst>
              <a:ext uri="{FF2B5EF4-FFF2-40B4-BE49-F238E27FC236}">
                <a16:creationId xmlns:a16="http://schemas.microsoft.com/office/drawing/2014/main" id="{6BFCB9B7-F1A6-4E7E-9A44-4A1BF91C8917}"/>
              </a:ext>
            </a:extLst>
          </p:cNvPr>
          <p:cNvSpPr>
            <a:spLocks noGrp="1"/>
          </p:cNvSpPr>
          <p:nvPr>
            <p:ph type="sldNum" sz="quarter" idx="12"/>
          </p:nvPr>
        </p:nvSpPr>
        <p:spPr/>
        <p:txBody>
          <a:bodyPr/>
          <a:lstStyle>
            <a:lvl1pPr>
              <a:defRPr b="0" i="0">
                <a:latin typeface="Meiryo" panose="020B0604030504040204" pitchFamily="34" charset="-128"/>
              </a:defRPr>
            </a:lvl1pPr>
          </a:lstStyle>
          <a:p>
            <a:fld id="{EB4B8DE2-A4E8-46E4-8BBF-D75455EFF32C}" type="slidenum">
              <a:rPr lang="en-US" smtClean="0"/>
              <a:pPr/>
              <a:t>‹#›</a:t>
            </a:fld>
            <a:endParaRPr lang="en-US"/>
          </a:p>
        </p:txBody>
      </p:sp>
    </p:spTree>
    <p:extLst>
      <p:ext uri="{BB962C8B-B14F-4D97-AF65-F5344CB8AC3E}">
        <p14:creationId xmlns:p14="http://schemas.microsoft.com/office/powerpoint/2010/main" val="2599932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ll Screen Photo">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5DE8161-89FB-4C0E-91DC-BB077E8FD54C}"/>
              </a:ext>
            </a:extLst>
          </p:cNvPr>
          <p:cNvSpPr>
            <a:spLocks noGrp="1"/>
          </p:cNvSpPr>
          <p:nvPr>
            <p:ph type="pic" sz="quarter" idx="10"/>
          </p:nvPr>
        </p:nvSpPr>
        <p:spPr>
          <a:xfrm>
            <a:off x="0" y="1"/>
            <a:ext cx="12192000" cy="6857998"/>
          </a:xfrm>
          <a:solidFill>
            <a:schemeClr val="bg2"/>
          </a:solidFill>
        </p:spPr>
        <p:txBody>
          <a:bodyPr anchor="ctr">
            <a:noAutofit/>
          </a:bodyPr>
          <a:lstStyle>
            <a:lvl1pPr marL="0" indent="0" algn="ctr">
              <a:buNone/>
              <a:defRPr/>
            </a:lvl1pPr>
          </a:lstStyle>
          <a:p>
            <a:r>
              <a:rPr lang="ja-JP" altLang="en-US"/>
              <a:t>アイコンをクリックして図を追加</a:t>
            </a:r>
            <a:endParaRPr lang="en-US" dirty="0"/>
          </a:p>
        </p:txBody>
      </p:sp>
    </p:spTree>
    <p:extLst>
      <p:ext uri="{BB962C8B-B14F-4D97-AF65-F5344CB8AC3E}">
        <p14:creationId xmlns:p14="http://schemas.microsoft.com/office/powerpoint/2010/main" val="126393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er logo wall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31D2-1E8A-4798-BD13-0606620FD062}"/>
              </a:ext>
            </a:extLst>
          </p:cNvPr>
          <p:cNvSpPr>
            <a:spLocks noGrp="1"/>
          </p:cNvSpPr>
          <p:nvPr>
            <p:ph type="title" hasCustomPrompt="1"/>
          </p:nvPr>
        </p:nvSpPr>
        <p:spPr>
          <a:xfrm>
            <a:off x="609599" y="419524"/>
            <a:ext cx="10958495" cy="525039"/>
          </a:xfrm>
          <a:prstGeom prst="rect">
            <a:avLst/>
          </a:prstGeom>
        </p:spPr>
        <p:txBody>
          <a:bodyPr/>
          <a:lstStyle>
            <a:lvl1pPr>
              <a:defRPr/>
            </a:lvl1pPr>
          </a:lstStyle>
          <a:p>
            <a:r>
              <a:rPr lang="en-US" dirty="0"/>
              <a:t>Customer logo wall layout</a:t>
            </a:r>
          </a:p>
        </p:txBody>
      </p:sp>
      <p:sp>
        <p:nvSpPr>
          <p:cNvPr id="3" name="Date Placeholder 2">
            <a:extLst>
              <a:ext uri="{FF2B5EF4-FFF2-40B4-BE49-F238E27FC236}">
                <a16:creationId xmlns:a16="http://schemas.microsoft.com/office/drawing/2014/main" id="{D4046C62-58BE-4875-9CF1-988E9FBC80B5}"/>
              </a:ext>
            </a:extLst>
          </p:cNvPr>
          <p:cNvSpPr>
            <a:spLocks noGrp="1"/>
          </p:cNvSpPr>
          <p:nvPr>
            <p:ph type="dt" sz="half" idx="10"/>
          </p:nvPr>
        </p:nvSpPr>
        <p:spPr/>
        <p:txBody>
          <a:bodyPr/>
          <a:lstStyle>
            <a:lvl1pPr>
              <a:defRPr b="0" i="0">
                <a:latin typeface="Meiryo" panose="020B0604030504040204" pitchFamily="34" charset="-128"/>
              </a:defRPr>
            </a:lvl1pPr>
          </a:lstStyle>
          <a:p>
            <a:fld id="{9E748AFF-3166-094E-AEF6-DB3839933393}" type="datetime1">
              <a:rPr lang="en-US" smtClean="0"/>
              <a:pPr/>
              <a:t>6/11/2024</a:t>
            </a:fld>
            <a:endParaRPr lang="en-US"/>
          </a:p>
        </p:txBody>
      </p:sp>
      <p:sp>
        <p:nvSpPr>
          <p:cNvPr id="4" name="Footer Placeholder 3">
            <a:extLst>
              <a:ext uri="{FF2B5EF4-FFF2-40B4-BE49-F238E27FC236}">
                <a16:creationId xmlns:a16="http://schemas.microsoft.com/office/drawing/2014/main" id="{C09F8648-DA5C-4249-B315-5FCC6764F2E8}"/>
              </a:ext>
            </a:extLst>
          </p:cNvPr>
          <p:cNvSpPr>
            <a:spLocks noGrp="1"/>
          </p:cNvSpPr>
          <p:nvPr>
            <p:ph type="ftr" sz="quarter" idx="11"/>
          </p:nvPr>
        </p:nvSpPr>
        <p:spPr/>
        <p:txBody>
          <a:bodyPr/>
          <a:lstStyle>
            <a:lvl1pPr>
              <a:defRPr b="0" i="0">
                <a:latin typeface="Meiryo" panose="020B0604030504040204" pitchFamily="34" charset="-128"/>
              </a:defRPr>
            </a:lvl1pPr>
          </a:lstStyle>
          <a:p>
            <a:endParaRPr lang="en-US"/>
          </a:p>
        </p:txBody>
      </p:sp>
      <p:sp>
        <p:nvSpPr>
          <p:cNvPr id="5" name="Slide Number Placeholder 4">
            <a:extLst>
              <a:ext uri="{FF2B5EF4-FFF2-40B4-BE49-F238E27FC236}">
                <a16:creationId xmlns:a16="http://schemas.microsoft.com/office/drawing/2014/main" id="{7AB4976B-D5E7-498C-99B5-7AA17CD10183}"/>
              </a:ext>
            </a:extLst>
          </p:cNvPr>
          <p:cNvSpPr>
            <a:spLocks noGrp="1"/>
          </p:cNvSpPr>
          <p:nvPr>
            <p:ph type="sldNum" sz="quarter" idx="12"/>
          </p:nvPr>
        </p:nvSpPr>
        <p:spPr/>
        <p:txBody>
          <a:bodyPr/>
          <a:lstStyle>
            <a:lvl1pPr>
              <a:defRPr b="0" i="0">
                <a:latin typeface="Meiryo" panose="020B0604030504040204" pitchFamily="34" charset="-128"/>
              </a:defRPr>
            </a:lvl1pPr>
          </a:lstStyle>
          <a:p>
            <a:fld id="{EB4B8DE2-A4E8-46E4-8BBF-D75455EFF32C}" type="slidenum">
              <a:rPr lang="en-US" smtClean="0"/>
              <a:pPr/>
              <a:t>‹#›</a:t>
            </a:fld>
            <a:endParaRPr lang="en-US"/>
          </a:p>
        </p:txBody>
      </p:sp>
      <p:sp>
        <p:nvSpPr>
          <p:cNvPr id="8" name="Content Placeholder 7">
            <a:extLst>
              <a:ext uri="{FF2B5EF4-FFF2-40B4-BE49-F238E27FC236}">
                <a16:creationId xmlns:a16="http://schemas.microsoft.com/office/drawing/2014/main" id="{67C4FF75-DBF1-4846-9B49-7424CC9B81D0}"/>
              </a:ext>
            </a:extLst>
          </p:cNvPr>
          <p:cNvSpPr>
            <a:spLocks noGrp="1"/>
          </p:cNvSpPr>
          <p:nvPr>
            <p:ph sz="quarter" idx="13" hasCustomPrompt="1"/>
          </p:nvPr>
        </p:nvSpPr>
        <p:spPr>
          <a:xfrm>
            <a:off x="790841" y="2194560"/>
            <a:ext cx="1828800" cy="1097280"/>
          </a:xfrm>
        </p:spPr>
        <p:txBody>
          <a:bodyPr>
            <a:noAutofit/>
          </a:bodyPr>
          <a:lstStyle>
            <a:lvl1pPr marL="0" indent="0">
              <a:buNone/>
              <a:defRPr sz="1100">
                <a:solidFill>
                  <a:schemeClr val="tx2"/>
                </a:solidFill>
              </a:defRPr>
            </a:lvl1pPr>
            <a:lvl2pPr marL="285750" indent="0">
              <a:buNone/>
              <a:defRPr/>
            </a:lvl2pPr>
            <a:lvl3pPr marL="628650" indent="0">
              <a:buNone/>
              <a:defRPr/>
            </a:lvl3pPr>
            <a:lvl4pPr marL="858838" indent="0">
              <a:buNone/>
              <a:defRPr/>
            </a:lvl4pPr>
            <a:lvl5pPr marL="1030288" indent="0">
              <a:buNone/>
              <a:defRPr/>
            </a:lvl5pPr>
          </a:lstStyle>
          <a:p>
            <a:pPr lvl="0"/>
            <a:r>
              <a:rPr lang="en-US" dirty="0"/>
              <a:t>Click photo icon to add logo</a:t>
            </a:r>
          </a:p>
        </p:txBody>
      </p:sp>
      <p:sp>
        <p:nvSpPr>
          <p:cNvPr id="9" name="Content Placeholder 7">
            <a:extLst>
              <a:ext uri="{FF2B5EF4-FFF2-40B4-BE49-F238E27FC236}">
                <a16:creationId xmlns:a16="http://schemas.microsoft.com/office/drawing/2014/main" id="{AA3F6BBD-CD6D-4350-B54B-BE6A362B5E0C}"/>
              </a:ext>
            </a:extLst>
          </p:cNvPr>
          <p:cNvSpPr>
            <a:spLocks noGrp="1"/>
          </p:cNvSpPr>
          <p:nvPr>
            <p:ph sz="quarter" idx="14" hasCustomPrompt="1"/>
          </p:nvPr>
        </p:nvSpPr>
        <p:spPr>
          <a:xfrm>
            <a:off x="9572359" y="2194560"/>
            <a:ext cx="1828800" cy="1097280"/>
          </a:xfrm>
        </p:spPr>
        <p:txBody>
          <a:bodyPr>
            <a:noAutofit/>
          </a:bodyPr>
          <a:lstStyle>
            <a:lvl1pPr marL="0" indent="0">
              <a:buNone/>
              <a:defRPr sz="1100">
                <a:solidFill>
                  <a:schemeClr val="tx2"/>
                </a:solidFill>
              </a:defRPr>
            </a:lvl1pPr>
            <a:lvl2pPr marL="285750" indent="0">
              <a:buNone/>
              <a:defRPr/>
            </a:lvl2pPr>
            <a:lvl3pPr marL="628650" indent="0">
              <a:buNone/>
              <a:defRPr/>
            </a:lvl3pPr>
            <a:lvl4pPr marL="858838" indent="0">
              <a:buNone/>
              <a:defRPr/>
            </a:lvl4pPr>
            <a:lvl5pPr marL="1030288" indent="0">
              <a:buNone/>
              <a:defRPr/>
            </a:lvl5pPr>
          </a:lstStyle>
          <a:p>
            <a:pPr lvl="0"/>
            <a:r>
              <a:rPr lang="en-US" dirty="0"/>
              <a:t>Click photo icon to add logo</a:t>
            </a:r>
          </a:p>
        </p:txBody>
      </p:sp>
      <p:sp>
        <p:nvSpPr>
          <p:cNvPr id="10" name="Content Placeholder 7">
            <a:extLst>
              <a:ext uri="{FF2B5EF4-FFF2-40B4-BE49-F238E27FC236}">
                <a16:creationId xmlns:a16="http://schemas.microsoft.com/office/drawing/2014/main" id="{F03249D0-599C-470C-AF38-A23174D881DA}"/>
              </a:ext>
            </a:extLst>
          </p:cNvPr>
          <p:cNvSpPr>
            <a:spLocks noGrp="1"/>
          </p:cNvSpPr>
          <p:nvPr>
            <p:ph sz="quarter" idx="15" hasCustomPrompt="1"/>
          </p:nvPr>
        </p:nvSpPr>
        <p:spPr>
          <a:xfrm>
            <a:off x="3718014" y="2194560"/>
            <a:ext cx="1828800" cy="1097280"/>
          </a:xfrm>
        </p:spPr>
        <p:txBody>
          <a:bodyPr>
            <a:noAutofit/>
          </a:bodyPr>
          <a:lstStyle>
            <a:lvl1pPr marL="0" indent="0">
              <a:buNone/>
              <a:defRPr sz="1100">
                <a:solidFill>
                  <a:schemeClr val="tx2"/>
                </a:solidFill>
              </a:defRPr>
            </a:lvl1pPr>
            <a:lvl2pPr marL="285750" indent="0">
              <a:buNone/>
              <a:defRPr/>
            </a:lvl2pPr>
            <a:lvl3pPr marL="628650" indent="0">
              <a:buNone/>
              <a:defRPr/>
            </a:lvl3pPr>
            <a:lvl4pPr marL="858838" indent="0">
              <a:buNone/>
              <a:defRPr/>
            </a:lvl4pPr>
            <a:lvl5pPr marL="1030288" indent="0">
              <a:buNone/>
              <a:defRPr/>
            </a:lvl5pPr>
          </a:lstStyle>
          <a:p>
            <a:pPr lvl="0"/>
            <a:r>
              <a:rPr lang="en-US" dirty="0"/>
              <a:t>Click photo icon to add logo</a:t>
            </a:r>
          </a:p>
        </p:txBody>
      </p:sp>
      <p:sp>
        <p:nvSpPr>
          <p:cNvPr id="11" name="Content Placeholder 7">
            <a:extLst>
              <a:ext uri="{FF2B5EF4-FFF2-40B4-BE49-F238E27FC236}">
                <a16:creationId xmlns:a16="http://schemas.microsoft.com/office/drawing/2014/main" id="{494B0474-3C2B-4A1F-847C-77DB62476761}"/>
              </a:ext>
            </a:extLst>
          </p:cNvPr>
          <p:cNvSpPr>
            <a:spLocks noGrp="1"/>
          </p:cNvSpPr>
          <p:nvPr>
            <p:ph sz="quarter" idx="16" hasCustomPrompt="1"/>
          </p:nvPr>
        </p:nvSpPr>
        <p:spPr>
          <a:xfrm>
            <a:off x="6645187" y="2194560"/>
            <a:ext cx="1828800" cy="1097280"/>
          </a:xfrm>
        </p:spPr>
        <p:txBody>
          <a:bodyPr>
            <a:noAutofit/>
          </a:bodyPr>
          <a:lstStyle>
            <a:lvl1pPr marL="0" indent="0">
              <a:buNone/>
              <a:defRPr sz="1100">
                <a:solidFill>
                  <a:schemeClr val="tx2"/>
                </a:solidFill>
              </a:defRPr>
            </a:lvl1pPr>
            <a:lvl2pPr marL="285750" indent="0">
              <a:buNone/>
              <a:defRPr/>
            </a:lvl2pPr>
            <a:lvl3pPr marL="628650" indent="0">
              <a:buNone/>
              <a:defRPr/>
            </a:lvl3pPr>
            <a:lvl4pPr marL="858838" indent="0">
              <a:buNone/>
              <a:defRPr/>
            </a:lvl4pPr>
            <a:lvl5pPr marL="1030288" indent="0">
              <a:buNone/>
              <a:defRPr/>
            </a:lvl5pPr>
          </a:lstStyle>
          <a:p>
            <a:pPr lvl="0"/>
            <a:r>
              <a:rPr lang="en-US" dirty="0"/>
              <a:t>Click photo icon to add logo</a:t>
            </a:r>
          </a:p>
        </p:txBody>
      </p:sp>
      <p:sp>
        <p:nvSpPr>
          <p:cNvPr id="12" name="Content Placeholder 7">
            <a:extLst>
              <a:ext uri="{FF2B5EF4-FFF2-40B4-BE49-F238E27FC236}">
                <a16:creationId xmlns:a16="http://schemas.microsoft.com/office/drawing/2014/main" id="{6B3D3A2C-F2FE-4E58-9179-32ACA63A87E0}"/>
              </a:ext>
            </a:extLst>
          </p:cNvPr>
          <p:cNvSpPr>
            <a:spLocks noGrp="1"/>
          </p:cNvSpPr>
          <p:nvPr>
            <p:ph sz="quarter" idx="17" hasCustomPrompt="1"/>
          </p:nvPr>
        </p:nvSpPr>
        <p:spPr>
          <a:xfrm>
            <a:off x="790841" y="4059936"/>
            <a:ext cx="1828800" cy="1097280"/>
          </a:xfrm>
        </p:spPr>
        <p:txBody>
          <a:bodyPr>
            <a:noAutofit/>
          </a:bodyPr>
          <a:lstStyle>
            <a:lvl1pPr marL="0" indent="0">
              <a:buNone/>
              <a:defRPr sz="1100">
                <a:solidFill>
                  <a:schemeClr val="tx2"/>
                </a:solidFill>
              </a:defRPr>
            </a:lvl1pPr>
            <a:lvl2pPr marL="285750" indent="0">
              <a:buNone/>
              <a:defRPr/>
            </a:lvl2pPr>
            <a:lvl3pPr marL="628650" indent="0">
              <a:buNone/>
              <a:defRPr/>
            </a:lvl3pPr>
            <a:lvl4pPr marL="858838" indent="0">
              <a:buNone/>
              <a:defRPr/>
            </a:lvl4pPr>
            <a:lvl5pPr marL="1030288" indent="0">
              <a:buNone/>
              <a:defRPr/>
            </a:lvl5pPr>
          </a:lstStyle>
          <a:p>
            <a:pPr lvl="0"/>
            <a:r>
              <a:rPr lang="en-US" dirty="0"/>
              <a:t>Click photo icon to add logo</a:t>
            </a:r>
          </a:p>
        </p:txBody>
      </p:sp>
      <p:sp>
        <p:nvSpPr>
          <p:cNvPr id="13" name="Content Placeholder 7">
            <a:extLst>
              <a:ext uri="{FF2B5EF4-FFF2-40B4-BE49-F238E27FC236}">
                <a16:creationId xmlns:a16="http://schemas.microsoft.com/office/drawing/2014/main" id="{D9DA6D6E-7CB2-43EC-A618-77FD5AC68695}"/>
              </a:ext>
            </a:extLst>
          </p:cNvPr>
          <p:cNvSpPr>
            <a:spLocks noGrp="1"/>
          </p:cNvSpPr>
          <p:nvPr>
            <p:ph sz="quarter" idx="18" hasCustomPrompt="1"/>
          </p:nvPr>
        </p:nvSpPr>
        <p:spPr>
          <a:xfrm>
            <a:off x="9572359" y="4059936"/>
            <a:ext cx="1828800" cy="1097280"/>
          </a:xfrm>
        </p:spPr>
        <p:txBody>
          <a:bodyPr>
            <a:noAutofit/>
          </a:bodyPr>
          <a:lstStyle>
            <a:lvl1pPr marL="0" indent="0">
              <a:buNone/>
              <a:defRPr sz="1100">
                <a:solidFill>
                  <a:schemeClr val="tx2"/>
                </a:solidFill>
              </a:defRPr>
            </a:lvl1pPr>
            <a:lvl2pPr marL="285750" indent="0">
              <a:buNone/>
              <a:defRPr/>
            </a:lvl2pPr>
            <a:lvl3pPr marL="628650" indent="0">
              <a:buNone/>
              <a:defRPr/>
            </a:lvl3pPr>
            <a:lvl4pPr marL="858838" indent="0">
              <a:buNone/>
              <a:defRPr/>
            </a:lvl4pPr>
            <a:lvl5pPr marL="1030288" indent="0">
              <a:buNone/>
              <a:defRPr/>
            </a:lvl5pPr>
          </a:lstStyle>
          <a:p>
            <a:pPr lvl="0"/>
            <a:r>
              <a:rPr lang="en-US" dirty="0"/>
              <a:t>Click photo icon to add logo</a:t>
            </a:r>
          </a:p>
        </p:txBody>
      </p:sp>
      <p:sp>
        <p:nvSpPr>
          <p:cNvPr id="14" name="Content Placeholder 7">
            <a:extLst>
              <a:ext uri="{FF2B5EF4-FFF2-40B4-BE49-F238E27FC236}">
                <a16:creationId xmlns:a16="http://schemas.microsoft.com/office/drawing/2014/main" id="{DD3BB708-38D6-4216-8681-62B5B1293221}"/>
              </a:ext>
            </a:extLst>
          </p:cNvPr>
          <p:cNvSpPr>
            <a:spLocks noGrp="1"/>
          </p:cNvSpPr>
          <p:nvPr>
            <p:ph sz="quarter" idx="19" hasCustomPrompt="1"/>
          </p:nvPr>
        </p:nvSpPr>
        <p:spPr>
          <a:xfrm>
            <a:off x="3718014" y="4059936"/>
            <a:ext cx="1828800" cy="1097280"/>
          </a:xfrm>
        </p:spPr>
        <p:txBody>
          <a:bodyPr>
            <a:noAutofit/>
          </a:bodyPr>
          <a:lstStyle>
            <a:lvl1pPr marL="0" indent="0">
              <a:buNone/>
              <a:defRPr sz="1100">
                <a:solidFill>
                  <a:schemeClr val="tx2"/>
                </a:solidFill>
              </a:defRPr>
            </a:lvl1pPr>
            <a:lvl2pPr marL="285750" indent="0">
              <a:buNone/>
              <a:defRPr/>
            </a:lvl2pPr>
            <a:lvl3pPr marL="628650" indent="0">
              <a:buNone/>
              <a:defRPr/>
            </a:lvl3pPr>
            <a:lvl4pPr marL="858838" indent="0">
              <a:buNone/>
              <a:defRPr/>
            </a:lvl4pPr>
            <a:lvl5pPr marL="1030288" indent="0">
              <a:buNone/>
              <a:defRPr/>
            </a:lvl5pPr>
          </a:lstStyle>
          <a:p>
            <a:pPr lvl="0"/>
            <a:r>
              <a:rPr lang="en-US" dirty="0"/>
              <a:t>Click photo icon to add logo</a:t>
            </a:r>
          </a:p>
        </p:txBody>
      </p:sp>
      <p:sp>
        <p:nvSpPr>
          <p:cNvPr id="15" name="Content Placeholder 7">
            <a:extLst>
              <a:ext uri="{FF2B5EF4-FFF2-40B4-BE49-F238E27FC236}">
                <a16:creationId xmlns:a16="http://schemas.microsoft.com/office/drawing/2014/main" id="{D95B1CF7-30AD-446D-BB48-437779BB20A2}"/>
              </a:ext>
            </a:extLst>
          </p:cNvPr>
          <p:cNvSpPr>
            <a:spLocks noGrp="1"/>
          </p:cNvSpPr>
          <p:nvPr>
            <p:ph sz="quarter" idx="20" hasCustomPrompt="1"/>
          </p:nvPr>
        </p:nvSpPr>
        <p:spPr>
          <a:xfrm>
            <a:off x="6645187" y="4059936"/>
            <a:ext cx="1828800" cy="1097280"/>
          </a:xfrm>
        </p:spPr>
        <p:txBody>
          <a:bodyPr>
            <a:noAutofit/>
          </a:bodyPr>
          <a:lstStyle>
            <a:lvl1pPr marL="0" indent="0">
              <a:buNone/>
              <a:defRPr sz="1100">
                <a:solidFill>
                  <a:schemeClr val="tx2"/>
                </a:solidFill>
              </a:defRPr>
            </a:lvl1pPr>
            <a:lvl2pPr marL="285750" indent="0">
              <a:buNone/>
              <a:defRPr/>
            </a:lvl2pPr>
            <a:lvl3pPr marL="628650" indent="0">
              <a:buNone/>
              <a:defRPr/>
            </a:lvl3pPr>
            <a:lvl4pPr marL="858838" indent="0">
              <a:buNone/>
              <a:defRPr/>
            </a:lvl4pPr>
            <a:lvl5pPr marL="1030288" indent="0">
              <a:buNone/>
              <a:defRPr/>
            </a:lvl5pPr>
          </a:lstStyle>
          <a:p>
            <a:pPr lvl="0"/>
            <a:r>
              <a:rPr lang="en-US" dirty="0"/>
              <a:t>Click photo icon to add logo</a:t>
            </a:r>
          </a:p>
        </p:txBody>
      </p:sp>
    </p:spTree>
    <p:extLst>
      <p:ext uri="{BB962C8B-B14F-4D97-AF65-F5344CB8AC3E}">
        <p14:creationId xmlns:p14="http://schemas.microsoft.com/office/powerpoint/2010/main" val="290656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91CB6-D820-4A96-8204-600D7D956821}"/>
              </a:ext>
            </a:extLst>
          </p:cNvPr>
          <p:cNvSpPr>
            <a:spLocks noGrp="1"/>
          </p:cNvSpPr>
          <p:nvPr>
            <p:ph type="title" hasCustomPrompt="1"/>
          </p:nvPr>
        </p:nvSpPr>
        <p:spPr>
          <a:xfrm>
            <a:off x="609599" y="412247"/>
            <a:ext cx="10958495" cy="532316"/>
          </a:xfrm>
          <a:prstGeom prst="rect">
            <a:avLst/>
          </a:prstGeom>
        </p:spPr>
        <p:txBody>
          <a:bodyPr/>
          <a:lstStyle>
            <a:lvl1pPr>
              <a:defRPr/>
            </a:lvl1pPr>
          </a:lstStyle>
          <a:p>
            <a:r>
              <a:rPr lang="en-US" dirty="0"/>
              <a:t>Agenda layout</a:t>
            </a:r>
          </a:p>
        </p:txBody>
      </p:sp>
      <p:sp>
        <p:nvSpPr>
          <p:cNvPr id="3" name="Date Placeholder 2">
            <a:extLst>
              <a:ext uri="{FF2B5EF4-FFF2-40B4-BE49-F238E27FC236}">
                <a16:creationId xmlns:a16="http://schemas.microsoft.com/office/drawing/2014/main" id="{CF5A1D86-6A7C-4718-BC8A-729563F7E07F}"/>
              </a:ext>
            </a:extLst>
          </p:cNvPr>
          <p:cNvSpPr>
            <a:spLocks noGrp="1"/>
          </p:cNvSpPr>
          <p:nvPr>
            <p:ph type="dt" sz="half" idx="11"/>
          </p:nvPr>
        </p:nvSpPr>
        <p:spPr/>
        <p:txBody>
          <a:bodyPr/>
          <a:lstStyle>
            <a:lvl1pPr>
              <a:defRPr b="0" i="0">
                <a:latin typeface="Meiryo" panose="020B0604030504040204" pitchFamily="34" charset="-128"/>
              </a:defRPr>
            </a:lvl1pPr>
          </a:lstStyle>
          <a:p>
            <a:fld id="{CC499AF5-2327-824D-96F8-049FFAF576CD}" type="datetime1">
              <a:rPr lang="en-US" smtClean="0"/>
              <a:pPr/>
              <a:t>6/11/2024</a:t>
            </a:fld>
            <a:endParaRPr lang="en-US"/>
          </a:p>
        </p:txBody>
      </p:sp>
      <p:sp>
        <p:nvSpPr>
          <p:cNvPr id="4" name="Footer Placeholder 3">
            <a:extLst>
              <a:ext uri="{FF2B5EF4-FFF2-40B4-BE49-F238E27FC236}">
                <a16:creationId xmlns:a16="http://schemas.microsoft.com/office/drawing/2014/main" id="{AC5447C4-003F-49F1-92D9-AA8E16018146}"/>
              </a:ext>
            </a:extLst>
          </p:cNvPr>
          <p:cNvSpPr>
            <a:spLocks noGrp="1"/>
          </p:cNvSpPr>
          <p:nvPr>
            <p:ph type="ftr" sz="quarter" idx="12"/>
          </p:nvPr>
        </p:nvSpPr>
        <p:spPr/>
        <p:txBody>
          <a:bodyPr/>
          <a:lstStyle>
            <a:lvl1pPr>
              <a:defRPr b="0" i="0">
                <a:latin typeface="Meiryo" panose="020B0604030504040204" pitchFamily="34" charset="-128"/>
              </a:defRPr>
            </a:lvl1pPr>
          </a:lstStyle>
          <a:p>
            <a:endParaRPr lang="en-US"/>
          </a:p>
        </p:txBody>
      </p:sp>
      <p:sp>
        <p:nvSpPr>
          <p:cNvPr id="5" name="Slide Number Placeholder 4">
            <a:extLst>
              <a:ext uri="{FF2B5EF4-FFF2-40B4-BE49-F238E27FC236}">
                <a16:creationId xmlns:a16="http://schemas.microsoft.com/office/drawing/2014/main" id="{784C0F27-F073-46C5-99AA-D6BC67A40F51}"/>
              </a:ext>
            </a:extLst>
          </p:cNvPr>
          <p:cNvSpPr>
            <a:spLocks noGrp="1"/>
          </p:cNvSpPr>
          <p:nvPr>
            <p:ph type="sldNum" sz="quarter" idx="13"/>
          </p:nvPr>
        </p:nvSpPr>
        <p:spPr/>
        <p:txBody>
          <a:bodyPr/>
          <a:lstStyle>
            <a:lvl1pPr>
              <a:defRPr b="0" i="0">
                <a:latin typeface="Meiryo" panose="020B0604030504040204" pitchFamily="34" charset="-128"/>
              </a:defRPr>
            </a:lvl1pPr>
          </a:lstStyle>
          <a:p>
            <a:fld id="{EB4B8DE2-A4E8-46E4-8BBF-D75455EFF32C}" type="slidenum">
              <a:rPr lang="en-US" smtClean="0"/>
              <a:pPr/>
              <a:t>‹#›</a:t>
            </a:fld>
            <a:endParaRPr lang="en-US"/>
          </a:p>
        </p:txBody>
      </p:sp>
      <p:sp>
        <p:nvSpPr>
          <p:cNvPr id="8" name="Text Placeholder 6">
            <a:extLst>
              <a:ext uri="{FF2B5EF4-FFF2-40B4-BE49-F238E27FC236}">
                <a16:creationId xmlns:a16="http://schemas.microsoft.com/office/drawing/2014/main" id="{836B428B-783E-C44A-BF2D-87A5E3DF75F5}"/>
              </a:ext>
            </a:extLst>
          </p:cNvPr>
          <p:cNvSpPr>
            <a:spLocks noGrp="1"/>
          </p:cNvSpPr>
          <p:nvPr>
            <p:ph type="body" sz="quarter" idx="10" hasCustomPrompt="1"/>
          </p:nvPr>
        </p:nvSpPr>
        <p:spPr>
          <a:xfrm>
            <a:off x="609600" y="1101105"/>
            <a:ext cx="10972800" cy="3273204"/>
          </a:xfrm>
        </p:spPr>
        <p:txBody>
          <a:bodyPr/>
          <a:lstStyle>
            <a:lvl1pPr marL="514350" indent="-514350">
              <a:lnSpc>
                <a:spcPct val="90000"/>
              </a:lnSpc>
              <a:spcAft>
                <a:spcPts val="2400"/>
              </a:spcAft>
              <a:buFont typeface="+mj-lt"/>
              <a:buAutoNum type="arabicPeriod"/>
              <a:defRPr sz="2800" b="0" i="0">
                <a:latin typeface="Meiryo" panose="020B0604030504040204" pitchFamily="34" charset="-128"/>
                <a:ea typeface="Meiryo" panose="020B0604030504040204" pitchFamily="34" charset="-128"/>
              </a:defRPr>
            </a:lvl1pPr>
            <a:lvl2pPr marL="457200" indent="-457200">
              <a:spcAft>
                <a:spcPts val="3000"/>
              </a:spcAft>
              <a:buFont typeface="+mj-lt"/>
              <a:buAutoNum type="arabicPeriod"/>
              <a:defRPr sz="2400" b="0" i="0">
                <a:latin typeface="Meiryo" panose="020B0604030504040204" pitchFamily="34" charset="-128"/>
                <a:ea typeface="Meiryo" panose="020B0604030504040204" pitchFamily="34" charset="-128"/>
              </a:defRPr>
            </a:lvl2pPr>
            <a:lvl3pPr marL="0" indent="0">
              <a:spcAft>
                <a:spcPts val="3000"/>
              </a:spcAft>
              <a:buFont typeface="+mj-lt"/>
              <a:buNone/>
              <a:defRPr sz="2400" b="0" i="0">
                <a:latin typeface="Meiryo" panose="020B0604030504040204" pitchFamily="34" charset="-128"/>
                <a:ea typeface="Meiryo" panose="020B0604030504040204" pitchFamily="34" charset="-128"/>
              </a:defRPr>
            </a:lvl3pPr>
            <a:lvl4pPr marL="0" indent="0">
              <a:spcAft>
                <a:spcPts val="3000"/>
              </a:spcAft>
              <a:buFont typeface="+mj-lt"/>
              <a:buNone/>
              <a:defRPr sz="2400" b="0" i="0">
                <a:latin typeface="Meiryo" panose="020B0604030504040204" pitchFamily="34" charset="-128"/>
                <a:ea typeface="Meiryo" panose="020B0604030504040204" pitchFamily="34" charset="-128"/>
              </a:defRPr>
            </a:lvl4pPr>
            <a:lvl5pPr marL="0" indent="0">
              <a:spcAft>
                <a:spcPts val="3000"/>
              </a:spcAft>
              <a:buFont typeface="+mj-lt"/>
              <a:buNone/>
              <a:defRPr sz="2400" b="0" i="0">
                <a:latin typeface="Meiryo" panose="020B0604030504040204" pitchFamily="34" charset="-128"/>
                <a:ea typeface="Meiryo" panose="020B0604030504040204" pitchFamily="34" charset="-128"/>
              </a:defRPr>
            </a:lvl5pPr>
          </a:lstStyle>
          <a:p>
            <a:pPr lvl="0"/>
            <a:r>
              <a:rPr lang="en-US" dirty="0"/>
              <a:t>Enter high-level agenda items</a:t>
            </a:r>
          </a:p>
          <a:p>
            <a:pPr lvl="0"/>
            <a:r>
              <a:rPr lang="en-US" dirty="0"/>
              <a:t>Second level</a:t>
            </a:r>
          </a:p>
          <a:p>
            <a:pPr lvl="0"/>
            <a:r>
              <a:rPr lang="en-US" dirty="0"/>
              <a:t>Third level</a:t>
            </a:r>
          </a:p>
          <a:p>
            <a:pPr lvl="0"/>
            <a:r>
              <a:rPr lang="en-US" dirty="0"/>
              <a:t>Fourth level</a:t>
            </a:r>
          </a:p>
          <a:p>
            <a:pPr lvl="0"/>
            <a:r>
              <a:rPr lang="en-US" dirty="0"/>
              <a:t>Fifth level</a:t>
            </a:r>
          </a:p>
        </p:txBody>
      </p:sp>
    </p:spTree>
    <p:extLst>
      <p:ext uri="{BB962C8B-B14F-4D97-AF65-F5344CB8AC3E}">
        <p14:creationId xmlns:p14="http://schemas.microsoft.com/office/powerpoint/2010/main" val="3996768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er logo wall">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B31D2-1E8A-4798-BD13-0606620FD062}"/>
              </a:ext>
            </a:extLst>
          </p:cNvPr>
          <p:cNvSpPr>
            <a:spLocks noGrp="1"/>
          </p:cNvSpPr>
          <p:nvPr>
            <p:ph type="title" hasCustomPrompt="1"/>
          </p:nvPr>
        </p:nvSpPr>
        <p:spPr>
          <a:xfrm>
            <a:off x="609599" y="404813"/>
            <a:ext cx="10958495" cy="539750"/>
          </a:xfrm>
          <a:prstGeom prst="rect">
            <a:avLst/>
          </a:prstGeom>
        </p:spPr>
        <p:txBody>
          <a:bodyPr/>
          <a:lstStyle>
            <a:lvl1pPr>
              <a:defRPr/>
            </a:lvl1pPr>
          </a:lstStyle>
          <a:p>
            <a:r>
              <a:rPr lang="en-US" dirty="0"/>
              <a:t>Customer logo wall layout</a:t>
            </a:r>
          </a:p>
        </p:txBody>
      </p:sp>
      <p:sp>
        <p:nvSpPr>
          <p:cNvPr id="3" name="Date Placeholder 2">
            <a:extLst>
              <a:ext uri="{FF2B5EF4-FFF2-40B4-BE49-F238E27FC236}">
                <a16:creationId xmlns:a16="http://schemas.microsoft.com/office/drawing/2014/main" id="{D4046C62-58BE-4875-9CF1-988E9FBC80B5}"/>
              </a:ext>
            </a:extLst>
          </p:cNvPr>
          <p:cNvSpPr>
            <a:spLocks noGrp="1"/>
          </p:cNvSpPr>
          <p:nvPr>
            <p:ph type="dt" sz="half" idx="10"/>
          </p:nvPr>
        </p:nvSpPr>
        <p:spPr/>
        <p:txBody>
          <a:bodyPr/>
          <a:lstStyle>
            <a:lvl1pPr>
              <a:defRPr b="0" i="0">
                <a:latin typeface="Meiryo" panose="020B0604030504040204" pitchFamily="34" charset="-128"/>
              </a:defRPr>
            </a:lvl1pPr>
          </a:lstStyle>
          <a:p>
            <a:fld id="{753E92BF-DB2D-3347-B1C4-3ABDE634C031}" type="datetime1">
              <a:rPr lang="en-US" smtClean="0"/>
              <a:pPr/>
              <a:t>6/11/2024</a:t>
            </a:fld>
            <a:endParaRPr lang="en-US"/>
          </a:p>
        </p:txBody>
      </p:sp>
      <p:sp>
        <p:nvSpPr>
          <p:cNvPr id="4" name="Footer Placeholder 3">
            <a:extLst>
              <a:ext uri="{FF2B5EF4-FFF2-40B4-BE49-F238E27FC236}">
                <a16:creationId xmlns:a16="http://schemas.microsoft.com/office/drawing/2014/main" id="{C09F8648-DA5C-4249-B315-5FCC6764F2E8}"/>
              </a:ext>
            </a:extLst>
          </p:cNvPr>
          <p:cNvSpPr>
            <a:spLocks noGrp="1"/>
          </p:cNvSpPr>
          <p:nvPr>
            <p:ph type="ftr" sz="quarter" idx="11"/>
          </p:nvPr>
        </p:nvSpPr>
        <p:spPr/>
        <p:txBody>
          <a:bodyPr/>
          <a:lstStyle>
            <a:lvl1pPr>
              <a:defRPr b="0" i="0">
                <a:latin typeface="Meiryo" panose="020B0604030504040204" pitchFamily="34" charset="-128"/>
              </a:defRPr>
            </a:lvl1pPr>
          </a:lstStyle>
          <a:p>
            <a:endParaRPr lang="en-US"/>
          </a:p>
        </p:txBody>
      </p:sp>
      <p:sp>
        <p:nvSpPr>
          <p:cNvPr id="5" name="Slide Number Placeholder 4">
            <a:extLst>
              <a:ext uri="{FF2B5EF4-FFF2-40B4-BE49-F238E27FC236}">
                <a16:creationId xmlns:a16="http://schemas.microsoft.com/office/drawing/2014/main" id="{7AB4976B-D5E7-498C-99B5-7AA17CD10183}"/>
              </a:ext>
            </a:extLst>
          </p:cNvPr>
          <p:cNvSpPr>
            <a:spLocks noGrp="1"/>
          </p:cNvSpPr>
          <p:nvPr>
            <p:ph type="sldNum" sz="quarter" idx="12"/>
          </p:nvPr>
        </p:nvSpPr>
        <p:spPr/>
        <p:txBody>
          <a:bodyPr/>
          <a:lstStyle>
            <a:lvl1pPr>
              <a:defRPr b="0" i="0">
                <a:latin typeface="Meiryo" panose="020B0604030504040204" pitchFamily="34" charset="-128"/>
              </a:defRPr>
            </a:lvl1pPr>
          </a:lstStyle>
          <a:p>
            <a:fld id="{EB4B8DE2-A4E8-46E4-8BBF-D75455EFF32C}" type="slidenum">
              <a:rPr lang="en-US" smtClean="0"/>
              <a:pPr/>
              <a:t>‹#›</a:t>
            </a:fld>
            <a:endParaRPr lang="en-US"/>
          </a:p>
        </p:txBody>
      </p:sp>
      <p:sp>
        <p:nvSpPr>
          <p:cNvPr id="8" name="Content Placeholder 7">
            <a:extLst>
              <a:ext uri="{FF2B5EF4-FFF2-40B4-BE49-F238E27FC236}">
                <a16:creationId xmlns:a16="http://schemas.microsoft.com/office/drawing/2014/main" id="{67C4FF75-DBF1-4846-9B49-7424CC9B81D0}"/>
              </a:ext>
            </a:extLst>
          </p:cNvPr>
          <p:cNvSpPr>
            <a:spLocks noGrp="1"/>
          </p:cNvSpPr>
          <p:nvPr>
            <p:ph sz="quarter" idx="13" hasCustomPrompt="1"/>
          </p:nvPr>
        </p:nvSpPr>
        <p:spPr>
          <a:xfrm>
            <a:off x="790841" y="2194560"/>
            <a:ext cx="1828800" cy="1097280"/>
          </a:xfrm>
        </p:spPr>
        <p:txBody>
          <a:bodyPr>
            <a:noAutofit/>
          </a:bodyPr>
          <a:lstStyle>
            <a:lvl1pPr marL="0" indent="0">
              <a:buNone/>
              <a:defRPr sz="1100">
                <a:solidFill>
                  <a:schemeClr val="tx1"/>
                </a:solidFill>
              </a:defRPr>
            </a:lvl1pPr>
            <a:lvl2pPr marL="285750" indent="0">
              <a:buNone/>
              <a:defRPr/>
            </a:lvl2pPr>
            <a:lvl3pPr marL="628650" indent="0">
              <a:buNone/>
              <a:defRPr/>
            </a:lvl3pPr>
            <a:lvl4pPr marL="858838" indent="0">
              <a:buNone/>
              <a:defRPr/>
            </a:lvl4pPr>
            <a:lvl5pPr marL="1030288" indent="0">
              <a:buNone/>
              <a:defRPr/>
            </a:lvl5pPr>
          </a:lstStyle>
          <a:p>
            <a:pPr lvl="0"/>
            <a:r>
              <a:rPr lang="en-US" dirty="0"/>
              <a:t>Click photo icon to add logo</a:t>
            </a:r>
          </a:p>
        </p:txBody>
      </p:sp>
      <p:sp>
        <p:nvSpPr>
          <p:cNvPr id="9" name="Content Placeholder 7">
            <a:extLst>
              <a:ext uri="{FF2B5EF4-FFF2-40B4-BE49-F238E27FC236}">
                <a16:creationId xmlns:a16="http://schemas.microsoft.com/office/drawing/2014/main" id="{AA3F6BBD-CD6D-4350-B54B-BE6A362B5E0C}"/>
              </a:ext>
            </a:extLst>
          </p:cNvPr>
          <p:cNvSpPr>
            <a:spLocks noGrp="1"/>
          </p:cNvSpPr>
          <p:nvPr>
            <p:ph sz="quarter" idx="14" hasCustomPrompt="1"/>
          </p:nvPr>
        </p:nvSpPr>
        <p:spPr>
          <a:xfrm>
            <a:off x="9572359" y="2194560"/>
            <a:ext cx="1828800" cy="1097280"/>
          </a:xfrm>
        </p:spPr>
        <p:txBody>
          <a:bodyPr>
            <a:noAutofit/>
          </a:bodyPr>
          <a:lstStyle>
            <a:lvl1pPr marL="0" indent="0">
              <a:buNone/>
              <a:defRPr sz="1100">
                <a:solidFill>
                  <a:schemeClr val="tx1"/>
                </a:solidFill>
              </a:defRPr>
            </a:lvl1pPr>
            <a:lvl2pPr marL="285750" indent="0">
              <a:buNone/>
              <a:defRPr/>
            </a:lvl2pPr>
            <a:lvl3pPr marL="628650" indent="0">
              <a:buNone/>
              <a:defRPr/>
            </a:lvl3pPr>
            <a:lvl4pPr marL="858838" indent="0">
              <a:buNone/>
              <a:defRPr/>
            </a:lvl4pPr>
            <a:lvl5pPr marL="1030288" indent="0">
              <a:buNone/>
              <a:defRPr/>
            </a:lvl5pPr>
          </a:lstStyle>
          <a:p>
            <a:pPr lvl="0"/>
            <a:r>
              <a:rPr lang="en-US" dirty="0"/>
              <a:t>Click photo icon to add logo</a:t>
            </a:r>
          </a:p>
        </p:txBody>
      </p:sp>
      <p:sp>
        <p:nvSpPr>
          <p:cNvPr id="10" name="Content Placeholder 7">
            <a:extLst>
              <a:ext uri="{FF2B5EF4-FFF2-40B4-BE49-F238E27FC236}">
                <a16:creationId xmlns:a16="http://schemas.microsoft.com/office/drawing/2014/main" id="{F03249D0-599C-470C-AF38-A23174D881DA}"/>
              </a:ext>
            </a:extLst>
          </p:cNvPr>
          <p:cNvSpPr>
            <a:spLocks noGrp="1"/>
          </p:cNvSpPr>
          <p:nvPr>
            <p:ph sz="quarter" idx="15" hasCustomPrompt="1"/>
          </p:nvPr>
        </p:nvSpPr>
        <p:spPr>
          <a:xfrm>
            <a:off x="3718014" y="2194560"/>
            <a:ext cx="1828800" cy="1097280"/>
          </a:xfrm>
        </p:spPr>
        <p:txBody>
          <a:bodyPr>
            <a:noAutofit/>
          </a:bodyPr>
          <a:lstStyle>
            <a:lvl1pPr marL="0" indent="0">
              <a:buNone/>
              <a:defRPr sz="1100">
                <a:solidFill>
                  <a:schemeClr val="tx1"/>
                </a:solidFill>
              </a:defRPr>
            </a:lvl1pPr>
            <a:lvl2pPr marL="285750" indent="0">
              <a:buNone/>
              <a:defRPr/>
            </a:lvl2pPr>
            <a:lvl3pPr marL="628650" indent="0">
              <a:buNone/>
              <a:defRPr/>
            </a:lvl3pPr>
            <a:lvl4pPr marL="858838" indent="0">
              <a:buNone/>
              <a:defRPr/>
            </a:lvl4pPr>
            <a:lvl5pPr marL="1030288" indent="0">
              <a:buNone/>
              <a:defRPr/>
            </a:lvl5pPr>
          </a:lstStyle>
          <a:p>
            <a:pPr lvl="0"/>
            <a:r>
              <a:rPr lang="en-US" dirty="0"/>
              <a:t>Click photo icon to add logo</a:t>
            </a:r>
          </a:p>
        </p:txBody>
      </p:sp>
      <p:sp>
        <p:nvSpPr>
          <p:cNvPr id="11" name="Content Placeholder 7">
            <a:extLst>
              <a:ext uri="{FF2B5EF4-FFF2-40B4-BE49-F238E27FC236}">
                <a16:creationId xmlns:a16="http://schemas.microsoft.com/office/drawing/2014/main" id="{494B0474-3C2B-4A1F-847C-77DB62476761}"/>
              </a:ext>
            </a:extLst>
          </p:cNvPr>
          <p:cNvSpPr>
            <a:spLocks noGrp="1"/>
          </p:cNvSpPr>
          <p:nvPr>
            <p:ph sz="quarter" idx="16" hasCustomPrompt="1"/>
          </p:nvPr>
        </p:nvSpPr>
        <p:spPr>
          <a:xfrm>
            <a:off x="6645187" y="2194560"/>
            <a:ext cx="1828800" cy="1097280"/>
          </a:xfrm>
        </p:spPr>
        <p:txBody>
          <a:bodyPr>
            <a:noAutofit/>
          </a:bodyPr>
          <a:lstStyle>
            <a:lvl1pPr marL="0" indent="0">
              <a:buNone/>
              <a:defRPr sz="1100">
                <a:solidFill>
                  <a:schemeClr val="tx1"/>
                </a:solidFill>
              </a:defRPr>
            </a:lvl1pPr>
            <a:lvl2pPr marL="285750" indent="0">
              <a:buNone/>
              <a:defRPr/>
            </a:lvl2pPr>
            <a:lvl3pPr marL="628650" indent="0">
              <a:buNone/>
              <a:defRPr/>
            </a:lvl3pPr>
            <a:lvl4pPr marL="858838" indent="0">
              <a:buNone/>
              <a:defRPr/>
            </a:lvl4pPr>
            <a:lvl5pPr marL="1030288" indent="0">
              <a:buNone/>
              <a:defRPr/>
            </a:lvl5pPr>
          </a:lstStyle>
          <a:p>
            <a:pPr lvl="0"/>
            <a:r>
              <a:rPr lang="en-US" dirty="0"/>
              <a:t>Click photo icon to add logo</a:t>
            </a:r>
          </a:p>
        </p:txBody>
      </p:sp>
      <p:sp>
        <p:nvSpPr>
          <p:cNvPr id="12" name="Content Placeholder 7">
            <a:extLst>
              <a:ext uri="{FF2B5EF4-FFF2-40B4-BE49-F238E27FC236}">
                <a16:creationId xmlns:a16="http://schemas.microsoft.com/office/drawing/2014/main" id="{6B3D3A2C-F2FE-4E58-9179-32ACA63A87E0}"/>
              </a:ext>
            </a:extLst>
          </p:cNvPr>
          <p:cNvSpPr>
            <a:spLocks noGrp="1"/>
          </p:cNvSpPr>
          <p:nvPr>
            <p:ph sz="quarter" idx="17" hasCustomPrompt="1"/>
          </p:nvPr>
        </p:nvSpPr>
        <p:spPr>
          <a:xfrm>
            <a:off x="790841" y="4059936"/>
            <a:ext cx="1828800" cy="1097280"/>
          </a:xfrm>
        </p:spPr>
        <p:txBody>
          <a:bodyPr>
            <a:noAutofit/>
          </a:bodyPr>
          <a:lstStyle>
            <a:lvl1pPr marL="0" indent="0">
              <a:buNone/>
              <a:defRPr sz="1100">
                <a:solidFill>
                  <a:schemeClr val="tx1"/>
                </a:solidFill>
              </a:defRPr>
            </a:lvl1pPr>
            <a:lvl2pPr marL="285750" indent="0">
              <a:buNone/>
              <a:defRPr/>
            </a:lvl2pPr>
            <a:lvl3pPr marL="628650" indent="0">
              <a:buNone/>
              <a:defRPr/>
            </a:lvl3pPr>
            <a:lvl4pPr marL="858838" indent="0">
              <a:buNone/>
              <a:defRPr/>
            </a:lvl4pPr>
            <a:lvl5pPr marL="1030288" indent="0">
              <a:buNone/>
              <a:defRPr/>
            </a:lvl5pPr>
          </a:lstStyle>
          <a:p>
            <a:pPr lvl="0"/>
            <a:r>
              <a:rPr lang="en-US" dirty="0"/>
              <a:t>Click photo icon to add logo</a:t>
            </a:r>
          </a:p>
        </p:txBody>
      </p:sp>
      <p:sp>
        <p:nvSpPr>
          <p:cNvPr id="13" name="Content Placeholder 7">
            <a:extLst>
              <a:ext uri="{FF2B5EF4-FFF2-40B4-BE49-F238E27FC236}">
                <a16:creationId xmlns:a16="http://schemas.microsoft.com/office/drawing/2014/main" id="{D9DA6D6E-7CB2-43EC-A618-77FD5AC68695}"/>
              </a:ext>
            </a:extLst>
          </p:cNvPr>
          <p:cNvSpPr>
            <a:spLocks noGrp="1"/>
          </p:cNvSpPr>
          <p:nvPr>
            <p:ph sz="quarter" idx="18" hasCustomPrompt="1"/>
          </p:nvPr>
        </p:nvSpPr>
        <p:spPr>
          <a:xfrm>
            <a:off x="9572359" y="4059936"/>
            <a:ext cx="1828800" cy="1097280"/>
          </a:xfrm>
        </p:spPr>
        <p:txBody>
          <a:bodyPr>
            <a:noAutofit/>
          </a:bodyPr>
          <a:lstStyle>
            <a:lvl1pPr marL="0" indent="0">
              <a:buNone/>
              <a:defRPr sz="1100">
                <a:solidFill>
                  <a:schemeClr val="tx1"/>
                </a:solidFill>
              </a:defRPr>
            </a:lvl1pPr>
            <a:lvl2pPr marL="285750" indent="0">
              <a:buNone/>
              <a:defRPr/>
            </a:lvl2pPr>
            <a:lvl3pPr marL="628650" indent="0">
              <a:buNone/>
              <a:defRPr/>
            </a:lvl3pPr>
            <a:lvl4pPr marL="858838" indent="0">
              <a:buNone/>
              <a:defRPr/>
            </a:lvl4pPr>
            <a:lvl5pPr marL="1030288" indent="0">
              <a:buNone/>
              <a:defRPr/>
            </a:lvl5pPr>
          </a:lstStyle>
          <a:p>
            <a:pPr lvl="0"/>
            <a:r>
              <a:rPr lang="en-US" dirty="0"/>
              <a:t>Click photo icon to add logo</a:t>
            </a:r>
          </a:p>
        </p:txBody>
      </p:sp>
      <p:sp>
        <p:nvSpPr>
          <p:cNvPr id="14" name="Content Placeholder 7">
            <a:extLst>
              <a:ext uri="{FF2B5EF4-FFF2-40B4-BE49-F238E27FC236}">
                <a16:creationId xmlns:a16="http://schemas.microsoft.com/office/drawing/2014/main" id="{DD3BB708-38D6-4216-8681-62B5B1293221}"/>
              </a:ext>
            </a:extLst>
          </p:cNvPr>
          <p:cNvSpPr>
            <a:spLocks noGrp="1"/>
          </p:cNvSpPr>
          <p:nvPr>
            <p:ph sz="quarter" idx="19" hasCustomPrompt="1"/>
          </p:nvPr>
        </p:nvSpPr>
        <p:spPr>
          <a:xfrm>
            <a:off x="3718014" y="4059936"/>
            <a:ext cx="1828800" cy="1097280"/>
          </a:xfrm>
        </p:spPr>
        <p:txBody>
          <a:bodyPr>
            <a:noAutofit/>
          </a:bodyPr>
          <a:lstStyle>
            <a:lvl1pPr marL="0" indent="0">
              <a:buNone/>
              <a:defRPr sz="1100">
                <a:solidFill>
                  <a:schemeClr val="tx1"/>
                </a:solidFill>
              </a:defRPr>
            </a:lvl1pPr>
            <a:lvl2pPr marL="285750" indent="0">
              <a:buNone/>
              <a:defRPr/>
            </a:lvl2pPr>
            <a:lvl3pPr marL="628650" indent="0">
              <a:buNone/>
              <a:defRPr/>
            </a:lvl3pPr>
            <a:lvl4pPr marL="858838" indent="0">
              <a:buNone/>
              <a:defRPr/>
            </a:lvl4pPr>
            <a:lvl5pPr marL="1030288" indent="0">
              <a:buNone/>
              <a:defRPr/>
            </a:lvl5pPr>
          </a:lstStyle>
          <a:p>
            <a:pPr lvl="0"/>
            <a:r>
              <a:rPr lang="en-US" dirty="0"/>
              <a:t>Click photo icon to add logo</a:t>
            </a:r>
          </a:p>
        </p:txBody>
      </p:sp>
      <p:sp>
        <p:nvSpPr>
          <p:cNvPr id="15" name="Content Placeholder 7">
            <a:extLst>
              <a:ext uri="{FF2B5EF4-FFF2-40B4-BE49-F238E27FC236}">
                <a16:creationId xmlns:a16="http://schemas.microsoft.com/office/drawing/2014/main" id="{D95B1CF7-30AD-446D-BB48-437779BB20A2}"/>
              </a:ext>
            </a:extLst>
          </p:cNvPr>
          <p:cNvSpPr>
            <a:spLocks noGrp="1"/>
          </p:cNvSpPr>
          <p:nvPr>
            <p:ph sz="quarter" idx="20" hasCustomPrompt="1"/>
          </p:nvPr>
        </p:nvSpPr>
        <p:spPr>
          <a:xfrm>
            <a:off x="6645187" y="4059936"/>
            <a:ext cx="1828800" cy="1097280"/>
          </a:xfrm>
        </p:spPr>
        <p:txBody>
          <a:bodyPr>
            <a:noAutofit/>
          </a:bodyPr>
          <a:lstStyle>
            <a:lvl1pPr marL="0" indent="0">
              <a:buNone/>
              <a:defRPr sz="1100">
                <a:solidFill>
                  <a:schemeClr val="tx1"/>
                </a:solidFill>
              </a:defRPr>
            </a:lvl1pPr>
            <a:lvl2pPr marL="285750" indent="0">
              <a:buNone/>
              <a:defRPr/>
            </a:lvl2pPr>
            <a:lvl3pPr marL="628650" indent="0">
              <a:buNone/>
              <a:defRPr/>
            </a:lvl3pPr>
            <a:lvl4pPr marL="858838" indent="0">
              <a:buNone/>
              <a:defRPr/>
            </a:lvl4pPr>
            <a:lvl5pPr marL="1030288" indent="0">
              <a:buNone/>
              <a:defRPr/>
            </a:lvl5pPr>
          </a:lstStyle>
          <a:p>
            <a:pPr lvl="0"/>
            <a:r>
              <a:rPr lang="en-US" dirty="0"/>
              <a:t>Click photo icon to add logo</a:t>
            </a:r>
          </a:p>
        </p:txBody>
      </p:sp>
      <p:pic>
        <p:nvPicPr>
          <p:cNvPr id="19" name="Picture 18">
            <a:extLst>
              <a:ext uri="{FF2B5EF4-FFF2-40B4-BE49-F238E27FC236}">
                <a16:creationId xmlns:a16="http://schemas.microsoft.com/office/drawing/2014/main" id="{E24A219A-BE84-4EDF-84E9-7B8C5EE9E573}"/>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95295" y="6338002"/>
            <a:ext cx="365760" cy="218756"/>
          </a:xfrm>
          <a:prstGeom prst="rect">
            <a:avLst/>
          </a:prstGeom>
        </p:spPr>
      </p:pic>
    </p:spTree>
    <p:extLst>
      <p:ext uri="{BB962C8B-B14F-4D97-AF65-F5344CB8AC3E}">
        <p14:creationId xmlns:p14="http://schemas.microsoft.com/office/powerpoint/2010/main" val="5237274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with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4C8A-667C-40C7-9A6D-BA3F977C5FDD}"/>
              </a:ext>
            </a:extLst>
          </p:cNvPr>
          <p:cNvSpPr>
            <a:spLocks noGrp="1"/>
          </p:cNvSpPr>
          <p:nvPr>
            <p:ph type="title" hasCustomPrompt="1"/>
          </p:nvPr>
        </p:nvSpPr>
        <p:spPr>
          <a:xfrm>
            <a:off x="609599" y="416739"/>
            <a:ext cx="10958495" cy="527824"/>
          </a:xfrm>
          <a:prstGeom prst="rect">
            <a:avLst/>
          </a:prstGeom>
        </p:spPr>
        <p:txBody>
          <a:bodyPr/>
          <a:lstStyle>
            <a:lvl1pPr>
              <a:defRPr/>
            </a:lvl1pPr>
          </a:lstStyle>
          <a:p>
            <a:r>
              <a:rPr lang="en-US" dirty="0"/>
              <a:t>Two-column with bullets layout</a:t>
            </a:r>
          </a:p>
        </p:txBody>
      </p:sp>
      <p:sp>
        <p:nvSpPr>
          <p:cNvPr id="3" name="Content Placeholder 2">
            <a:extLst>
              <a:ext uri="{FF2B5EF4-FFF2-40B4-BE49-F238E27FC236}">
                <a16:creationId xmlns:a16="http://schemas.microsoft.com/office/drawing/2014/main" id="{9B10331E-4F8F-4DEC-91C1-F631560E6601}"/>
              </a:ext>
            </a:extLst>
          </p:cNvPr>
          <p:cNvSpPr>
            <a:spLocks noGrp="1"/>
          </p:cNvSpPr>
          <p:nvPr>
            <p:ph sz="half" idx="1" hasCustomPrompt="1"/>
          </p:nvPr>
        </p:nvSpPr>
        <p:spPr>
          <a:xfrm>
            <a:off x="609600" y="1714500"/>
            <a:ext cx="5248274" cy="4495800"/>
          </a:xfrm>
        </p:spPr>
        <p:txBody>
          <a:bodyPr/>
          <a:lstStyle>
            <a:lvl1pPr>
              <a:defRPr sz="2400"/>
            </a:lvl1pPr>
            <a:lvl2pPr>
              <a:defRPr sz="2000"/>
            </a:lvl2pPr>
            <a:lvl3pPr>
              <a:defRPr sz="1800"/>
            </a:lvl3pPr>
            <a:lvl4pPr>
              <a:defRPr sz="1600"/>
            </a:lvl4pPr>
            <a:lvl5pPr>
              <a:defRPr sz="1600"/>
            </a:lvl5pPr>
          </a:lstStyle>
          <a:p>
            <a:pPr lvl="0"/>
            <a:r>
              <a:rPr lang="en-US" dirty="0"/>
              <a:t>Enter text or click icon to add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F72257F-5E84-444A-B9C4-CCB856025EB2}"/>
              </a:ext>
            </a:extLst>
          </p:cNvPr>
          <p:cNvSpPr>
            <a:spLocks noGrp="1"/>
          </p:cNvSpPr>
          <p:nvPr>
            <p:ph sz="half" idx="2" hasCustomPrompt="1"/>
          </p:nvPr>
        </p:nvSpPr>
        <p:spPr>
          <a:xfrm>
            <a:off x="6334125" y="1714500"/>
            <a:ext cx="5248276" cy="4495800"/>
          </a:xfrm>
        </p:spPr>
        <p:txBody>
          <a:bodyPr/>
          <a:lstStyle>
            <a:lvl1pPr>
              <a:defRPr sz="2400"/>
            </a:lvl1pPr>
            <a:lvl2pPr>
              <a:defRPr sz="2000"/>
            </a:lvl2pPr>
            <a:lvl3pPr>
              <a:defRPr sz="1800"/>
            </a:lvl3pPr>
            <a:lvl4pPr>
              <a:defRPr sz="1600"/>
            </a:lvl4pPr>
            <a:lvl5pPr>
              <a:defRPr sz="1600"/>
            </a:lvl5pPr>
          </a:lstStyle>
          <a:p>
            <a:pPr lvl="0"/>
            <a:r>
              <a:rPr lang="en-US" dirty="0"/>
              <a:t>Enter text or click icon to add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3285F99-D5A6-480F-A674-A76B9194560B}"/>
              </a:ext>
            </a:extLst>
          </p:cNvPr>
          <p:cNvSpPr>
            <a:spLocks noGrp="1"/>
          </p:cNvSpPr>
          <p:nvPr>
            <p:ph type="dt" sz="half" idx="10"/>
          </p:nvPr>
        </p:nvSpPr>
        <p:spPr/>
        <p:txBody>
          <a:bodyPr/>
          <a:lstStyle>
            <a:lvl1pPr>
              <a:defRPr b="0" i="0">
                <a:latin typeface="Meiryo" panose="020B0604030504040204" pitchFamily="34" charset="-128"/>
              </a:defRPr>
            </a:lvl1pPr>
          </a:lstStyle>
          <a:p>
            <a:fld id="{AAE926CB-9B0F-2A4C-A80E-E776D7DE5509}" type="datetime1">
              <a:rPr lang="en-US" smtClean="0"/>
              <a:pPr/>
              <a:t>6/11/2024</a:t>
            </a:fld>
            <a:endParaRPr lang="en-US"/>
          </a:p>
        </p:txBody>
      </p:sp>
      <p:sp>
        <p:nvSpPr>
          <p:cNvPr id="6" name="Footer Placeholder 5">
            <a:extLst>
              <a:ext uri="{FF2B5EF4-FFF2-40B4-BE49-F238E27FC236}">
                <a16:creationId xmlns:a16="http://schemas.microsoft.com/office/drawing/2014/main" id="{A46AC62E-3DD2-43DB-9AAA-009DDB88F8DD}"/>
              </a:ext>
            </a:extLst>
          </p:cNvPr>
          <p:cNvSpPr>
            <a:spLocks noGrp="1"/>
          </p:cNvSpPr>
          <p:nvPr>
            <p:ph type="ftr" sz="quarter" idx="11"/>
          </p:nvPr>
        </p:nvSpPr>
        <p:spPr/>
        <p:txBody>
          <a:bodyPr/>
          <a:lstStyle>
            <a:lvl1pPr>
              <a:defRPr b="0" i="0">
                <a:latin typeface="Meiryo" panose="020B0604030504040204" pitchFamily="34" charset="-128"/>
              </a:defRPr>
            </a:lvl1pPr>
          </a:lstStyle>
          <a:p>
            <a:endParaRPr lang="en-US"/>
          </a:p>
        </p:txBody>
      </p:sp>
      <p:sp>
        <p:nvSpPr>
          <p:cNvPr id="7" name="Slide Number Placeholder 6">
            <a:extLst>
              <a:ext uri="{FF2B5EF4-FFF2-40B4-BE49-F238E27FC236}">
                <a16:creationId xmlns:a16="http://schemas.microsoft.com/office/drawing/2014/main" id="{0BB9EF5C-832F-4F15-B95C-60157E7BD831}"/>
              </a:ext>
            </a:extLst>
          </p:cNvPr>
          <p:cNvSpPr>
            <a:spLocks noGrp="1"/>
          </p:cNvSpPr>
          <p:nvPr>
            <p:ph type="sldNum" sz="quarter" idx="12"/>
          </p:nvPr>
        </p:nvSpPr>
        <p:spPr/>
        <p:txBody>
          <a:bodyPr/>
          <a:lstStyle>
            <a:lvl1pPr>
              <a:defRPr b="0" i="0">
                <a:latin typeface="Meiryo" panose="020B0604030504040204" pitchFamily="34" charset="-128"/>
              </a:defRPr>
            </a:lvl1pPr>
          </a:lstStyle>
          <a:p>
            <a:fld id="{EB4B8DE2-A4E8-46E4-8BBF-D75455EFF32C}" type="slidenum">
              <a:rPr lang="en-US" smtClean="0"/>
              <a:pPr/>
              <a:t>‹#›</a:t>
            </a:fld>
            <a:endParaRPr lang="en-US"/>
          </a:p>
        </p:txBody>
      </p:sp>
    </p:spTree>
    <p:extLst>
      <p:ext uri="{BB962C8B-B14F-4D97-AF65-F5344CB8AC3E}">
        <p14:creationId xmlns:p14="http://schemas.microsoft.com/office/powerpoint/2010/main" val="1289431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4C8A-667C-40C7-9A6D-BA3F977C5FDD}"/>
              </a:ext>
            </a:extLst>
          </p:cNvPr>
          <p:cNvSpPr>
            <a:spLocks noGrp="1"/>
          </p:cNvSpPr>
          <p:nvPr>
            <p:ph type="title" hasCustomPrompt="1"/>
          </p:nvPr>
        </p:nvSpPr>
        <p:spPr>
          <a:xfrm>
            <a:off x="619125" y="412247"/>
            <a:ext cx="10948970" cy="532316"/>
          </a:xfrm>
          <a:prstGeom prst="rect">
            <a:avLst/>
          </a:prstGeom>
        </p:spPr>
        <p:txBody>
          <a:bodyPr/>
          <a:lstStyle>
            <a:lvl1pPr>
              <a:defRPr/>
            </a:lvl1pPr>
          </a:lstStyle>
          <a:p>
            <a:r>
              <a:rPr lang="en-US" dirty="0"/>
              <a:t>Two-column with subtitle layout</a:t>
            </a:r>
          </a:p>
        </p:txBody>
      </p:sp>
      <p:sp>
        <p:nvSpPr>
          <p:cNvPr id="3" name="Content Placeholder 2">
            <a:extLst>
              <a:ext uri="{FF2B5EF4-FFF2-40B4-BE49-F238E27FC236}">
                <a16:creationId xmlns:a16="http://schemas.microsoft.com/office/drawing/2014/main" id="{9B10331E-4F8F-4DEC-91C1-F631560E6601}"/>
              </a:ext>
            </a:extLst>
          </p:cNvPr>
          <p:cNvSpPr>
            <a:spLocks noGrp="1"/>
          </p:cNvSpPr>
          <p:nvPr>
            <p:ph sz="half" idx="1" hasCustomPrompt="1"/>
          </p:nvPr>
        </p:nvSpPr>
        <p:spPr>
          <a:xfrm>
            <a:off x="609600" y="2133600"/>
            <a:ext cx="5248274" cy="4076700"/>
          </a:xfrm>
        </p:spPr>
        <p:txBody>
          <a:bodyPr/>
          <a:lstStyle>
            <a:lvl1pPr marL="0" indent="0">
              <a:spcAft>
                <a:spcPts val="1800"/>
              </a:spcAft>
              <a:buNone/>
              <a:defRPr sz="2400"/>
            </a:lvl1pPr>
            <a:lvl2pPr marL="285750" indent="0">
              <a:spcAft>
                <a:spcPts val="1800"/>
              </a:spcAft>
              <a:buNone/>
              <a:defRPr sz="2000"/>
            </a:lvl2pPr>
            <a:lvl3pPr marL="628650" indent="0">
              <a:spcAft>
                <a:spcPts val="1800"/>
              </a:spcAft>
              <a:buNone/>
              <a:defRPr sz="1800"/>
            </a:lvl3pPr>
            <a:lvl4pPr marL="914400" indent="0">
              <a:spcAft>
                <a:spcPts val="1800"/>
              </a:spcAft>
              <a:buNone/>
              <a:defRPr sz="1600"/>
            </a:lvl4pPr>
            <a:lvl5pPr marL="1143000" indent="0">
              <a:spcAft>
                <a:spcPts val="1800"/>
              </a:spcAft>
              <a:buNone/>
              <a:defRPr sz="1600"/>
            </a:lvl5pPr>
          </a:lstStyle>
          <a:p>
            <a:pPr lvl="0"/>
            <a:r>
              <a:rPr lang="en-US" dirty="0"/>
              <a:t>Enter text or click icon to add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F72257F-5E84-444A-B9C4-CCB856025EB2}"/>
              </a:ext>
            </a:extLst>
          </p:cNvPr>
          <p:cNvSpPr>
            <a:spLocks noGrp="1"/>
          </p:cNvSpPr>
          <p:nvPr>
            <p:ph sz="half" idx="2" hasCustomPrompt="1"/>
          </p:nvPr>
        </p:nvSpPr>
        <p:spPr>
          <a:xfrm>
            <a:off x="6334125" y="2133598"/>
            <a:ext cx="5248276" cy="4076700"/>
          </a:xfrm>
        </p:spPr>
        <p:txBody>
          <a:bodyPr/>
          <a:lstStyle>
            <a:lvl1pPr marL="0" indent="0">
              <a:spcAft>
                <a:spcPts val="1800"/>
              </a:spcAft>
              <a:buNone/>
              <a:defRPr sz="2400"/>
            </a:lvl1pPr>
            <a:lvl2pPr marL="285750" indent="0">
              <a:spcAft>
                <a:spcPts val="1800"/>
              </a:spcAft>
              <a:buNone/>
              <a:defRPr sz="2000"/>
            </a:lvl2pPr>
            <a:lvl3pPr marL="628650" indent="0">
              <a:spcAft>
                <a:spcPts val="1800"/>
              </a:spcAft>
              <a:buNone/>
              <a:defRPr sz="1800"/>
            </a:lvl3pPr>
            <a:lvl4pPr marL="914400" indent="0">
              <a:spcAft>
                <a:spcPts val="1800"/>
              </a:spcAft>
              <a:buNone/>
              <a:defRPr sz="1600"/>
            </a:lvl4pPr>
            <a:lvl5pPr marL="1143000" indent="0">
              <a:spcAft>
                <a:spcPts val="1800"/>
              </a:spcAft>
              <a:buNone/>
              <a:defRPr sz="1600"/>
            </a:lvl5pPr>
          </a:lstStyle>
          <a:p>
            <a:pPr lvl="0"/>
            <a:r>
              <a:rPr lang="en-US" dirty="0"/>
              <a:t>Enter text or click icon to add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D29D7037-6014-41C7-AAA4-041F7B6E5108}"/>
              </a:ext>
            </a:extLst>
          </p:cNvPr>
          <p:cNvSpPr>
            <a:spLocks noGrp="1"/>
          </p:cNvSpPr>
          <p:nvPr>
            <p:ph type="body" sz="quarter" idx="10" hasCustomPrompt="1"/>
          </p:nvPr>
        </p:nvSpPr>
        <p:spPr>
          <a:xfrm>
            <a:off x="619125" y="1455968"/>
            <a:ext cx="10972800" cy="258532"/>
          </a:xfrm>
        </p:spPr>
        <p:txBody>
          <a:bodyPr/>
          <a:lstStyle>
            <a:lvl1pPr marL="0" indent="0">
              <a:buNone/>
              <a:defRPr sz="1200" b="1" i="0" cap="all" spc="300" baseline="0"/>
            </a:lvl1pPr>
          </a:lstStyle>
          <a:p>
            <a:pPr lvl="0"/>
            <a:r>
              <a:rPr lang="en-US" dirty="0"/>
              <a:t>Enter subtitle</a:t>
            </a:r>
          </a:p>
        </p:txBody>
      </p:sp>
      <p:sp>
        <p:nvSpPr>
          <p:cNvPr id="6" name="Date Placeholder 5">
            <a:extLst>
              <a:ext uri="{FF2B5EF4-FFF2-40B4-BE49-F238E27FC236}">
                <a16:creationId xmlns:a16="http://schemas.microsoft.com/office/drawing/2014/main" id="{B7882DCB-3FBB-4107-96D9-358054987DA9}"/>
              </a:ext>
            </a:extLst>
          </p:cNvPr>
          <p:cNvSpPr>
            <a:spLocks noGrp="1"/>
          </p:cNvSpPr>
          <p:nvPr>
            <p:ph type="dt" sz="half" idx="11"/>
          </p:nvPr>
        </p:nvSpPr>
        <p:spPr/>
        <p:txBody>
          <a:bodyPr/>
          <a:lstStyle>
            <a:lvl1pPr>
              <a:defRPr b="0" i="0">
                <a:latin typeface="Meiryo" panose="020B0604030504040204" pitchFamily="34" charset="-128"/>
              </a:defRPr>
            </a:lvl1pPr>
          </a:lstStyle>
          <a:p>
            <a:fld id="{9A109C05-CA0F-E34C-952A-CB075A6616E6}" type="datetime1">
              <a:rPr lang="en-US" smtClean="0"/>
              <a:pPr/>
              <a:t>6/11/2024</a:t>
            </a:fld>
            <a:endParaRPr lang="en-US"/>
          </a:p>
        </p:txBody>
      </p:sp>
      <p:sp>
        <p:nvSpPr>
          <p:cNvPr id="7" name="Footer Placeholder 6">
            <a:extLst>
              <a:ext uri="{FF2B5EF4-FFF2-40B4-BE49-F238E27FC236}">
                <a16:creationId xmlns:a16="http://schemas.microsoft.com/office/drawing/2014/main" id="{DE50B923-C7E4-4160-8DCE-6199F6C430EF}"/>
              </a:ext>
            </a:extLst>
          </p:cNvPr>
          <p:cNvSpPr>
            <a:spLocks noGrp="1"/>
          </p:cNvSpPr>
          <p:nvPr>
            <p:ph type="ftr" sz="quarter" idx="12"/>
          </p:nvPr>
        </p:nvSpPr>
        <p:spPr/>
        <p:txBody>
          <a:bodyPr/>
          <a:lstStyle>
            <a:lvl1pPr>
              <a:defRPr b="0" i="0">
                <a:latin typeface="Meiryo" panose="020B0604030504040204" pitchFamily="34" charset="-128"/>
              </a:defRPr>
            </a:lvl1pPr>
          </a:lstStyle>
          <a:p>
            <a:endParaRPr lang="en-US"/>
          </a:p>
        </p:txBody>
      </p:sp>
      <p:sp>
        <p:nvSpPr>
          <p:cNvPr id="8" name="Slide Number Placeholder 7">
            <a:extLst>
              <a:ext uri="{FF2B5EF4-FFF2-40B4-BE49-F238E27FC236}">
                <a16:creationId xmlns:a16="http://schemas.microsoft.com/office/drawing/2014/main" id="{C6778C9A-1C98-4EC3-A992-895A3DF0E693}"/>
              </a:ext>
            </a:extLst>
          </p:cNvPr>
          <p:cNvSpPr>
            <a:spLocks noGrp="1"/>
          </p:cNvSpPr>
          <p:nvPr>
            <p:ph type="sldNum" sz="quarter" idx="13"/>
          </p:nvPr>
        </p:nvSpPr>
        <p:spPr/>
        <p:txBody>
          <a:bodyPr/>
          <a:lstStyle>
            <a:lvl1pPr>
              <a:defRPr b="0" i="0">
                <a:latin typeface="Meiryo" panose="020B0604030504040204" pitchFamily="34" charset="-128"/>
              </a:defRPr>
            </a:lvl1pPr>
          </a:lstStyle>
          <a:p>
            <a:fld id="{EB4B8DE2-A4E8-46E4-8BBF-D75455EFF32C}" type="slidenum">
              <a:rPr lang="en-US" smtClean="0"/>
              <a:pPr/>
              <a:t>‹#›</a:t>
            </a:fld>
            <a:endParaRPr lang="en-US"/>
          </a:p>
        </p:txBody>
      </p:sp>
    </p:spTree>
    <p:extLst>
      <p:ext uri="{BB962C8B-B14F-4D97-AF65-F5344CB8AC3E}">
        <p14:creationId xmlns:p14="http://schemas.microsoft.com/office/powerpoint/2010/main" val="2361839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840">
          <p15:clr>
            <a:srgbClr val="9FCC3B"/>
          </p15:clr>
        </p15:guide>
        <p15:guide id="3" orient="horz" pos="1128">
          <p15:clr>
            <a:srgbClr val="9FCC3B"/>
          </p15:clr>
        </p15:guide>
        <p15:guide id="4" orient="horz" pos="134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ntent, Subtitle, and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4C8A-667C-40C7-9A6D-BA3F977C5FDD}"/>
              </a:ext>
            </a:extLst>
          </p:cNvPr>
          <p:cNvSpPr>
            <a:spLocks noGrp="1"/>
          </p:cNvSpPr>
          <p:nvPr>
            <p:ph type="title" hasCustomPrompt="1"/>
          </p:nvPr>
        </p:nvSpPr>
        <p:spPr>
          <a:xfrm>
            <a:off x="619125" y="414936"/>
            <a:ext cx="10948970" cy="529627"/>
          </a:xfrm>
          <a:prstGeom prst="rect">
            <a:avLst/>
          </a:prstGeom>
        </p:spPr>
        <p:txBody>
          <a:bodyPr/>
          <a:lstStyle>
            <a:lvl1pPr>
              <a:defRPr/>
            </a:lvl1pPr>
          </a:lstStyle>
          <a:p>
            <a:r>
              <a:rPr lang="en-US" dirty="0"/>
              <a:t>Two-column, subtitle, bullets layout</a:t>
            </a:r>
          </a:p>
        </p:txBody>
      </p:sp>
      <p:sp>
        <p:nvSpPr>
          <p:cNvPr id="3" name="Content Placeholder 2">
            <a:extLst>
              <a:ext uri="{FF2B5EF4-FFF2-40B4-BE49-F238E27FC236}">
                <a16:creationId xmlns:a16="http://schemas.microsoft.com/office/drawing/2014/main" id="{9B10331E-4F8F-4DEC-91C1-F631560E6601}"/>
              </a:ext>
            </a:extLst>
          </p:cNvPr>
          <p:cNvSpPr>
            <a:spLocks noGrp="1"/>
          </p:cNvSpPr>
          <p:nvPr>
            <p:ph sz="half" idx="1" hasCustomPrompt="1"/>
          </p:nvPr>
        </p:nvSpPr>
        <p:spPr>
          <a:xfrm>
            <a:off x="609600" y="2133601"/>
            <a:ext cx="5248274" cy="4076699"/>
          </a:xfrm>
        </p:spPr>
        <p:txBody>
          <a:bodyPr/>
          <a:lstStyle>
            <a:lvl1pPr>
              <a:defRPr sz="2400"/>
            </a:lvl1pPr>
            <a:lvl2pPr>
              <a:defRPr sz="2000"/>
            </a:lvl2pPr>
            <a:lvl3pPr>
              <a:defRPr sz="1800"/>
            </a:lvl3pPr>
            <a:lvl4pPr>
              <a:defRPr sz="1600"/>
            </a:lvl4pPr>
            <a:lvl5pPr>
              <a:defRPr sz="1600"/>
            </a:lvl5pPr>
          </a:lstStyle>
          <a:p>
            <a:pPr lvl="0"/>
            <a:r>
              <a:rPr lang="en-US" dirty="0"/>
              <a:t>Enter text or click icon to add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F72257F-5E84-444A-B9C4-CCB856025EB2}"/>
              </a:ext>
            </a:extLst>
          </p:cNvPr>
          <p:cNvSpPr>
            <a:spLocks noGrp="1"/>
          </p:cNvSpPr>
          <p:nvPr>
            <p:ph sz="half" idx="2" hasCustomPrompt="1"/>
          </p:nvPr>
        </p:nvSpPr>
        <p:spPr>
          <a:xfrm>
            <a:off x="6334125" y="2133600"/>
            <a:ext cx="5248276" cy="4076699"/>
          </a:xfrm>
        </p:spPr>
        <p:txBody>
          <a:bodyPr/>
          <a:lstStyle>
            <a:lvl1pPr>
              <a:defRPr sz="2400"/>
            </a:lvl1pPr>
            <a:lvl2pPr>
              <a:defRPr sz="2000"/>
            </a:lvl2pPr>
            <a:lvl3pPr>
              <a:defRPr sz="1800"/>
            </a:lvl3pPr>
            <a:lvl4pPr>
              <a:defRPr sz="1600"/>
            </a:lvl4pPr>
            <a:lvl5pPr>
              <a:defRPr sz="1600"/>
            </a:lvl5pPr>
          </a:lstStyle>
          <a:p>
            <a:pPr lvl="0"/>
            <a:r>
              <a:rPr lang="en-US" dirty="0"/>
              <a:t>Enter text or click icon to add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848919E-8A8C-4C90-854E-20FDD2FCCD9E}"/>
              </a:ext>
            </a:extLst>
          </p:cNvPr>
          <p:cNvSpPr>
            <a:spLocks noGrp="1"/>
          </p:cNvSpPr>
          <p:nvPr>
            <p:ph type="body" sz="quarter" idx="10" hasCustomPrompt="1"/>
          </p:nvPr>
        </p:nvSpPr>
        <p:spPr>
          <a:xfrm>
            <a:off x="619125" y="1455968"/>
            <a:ext cx="10972800" cy="258532"/>
          </a:xfrm>
        </p:spPr>
        <p:txBody>
          <a:bodyPr/>
          <a:lstStyle>
            <a:lvl1pPr marL="0" indent="0">
              <a:buNone/>
              <a:defRPr sz="1200" b="1" i="0" cap="all" spc="300" baseline="0"/>
            </a:lvl1pPr>
          </a:lstStyle>
          <a:p>
            <a:pPr lvl="0"/>
            <a:r>
              <a:rPr lang="en-US" dirty="0"/>
              <a:t>Enter subtitle</a:t>
            </a:r>
          </a:p>
        </p:txBody>
      </p:sp>
      <p:sp>
        <p:nvSpPr>
          <p:cNvPr id="6" name="Date Placeholder 5">
            <a:extLst>
              <a:ext uri="{FF2B5EF4-FFF2-40B4-BE49-F238E27FC236}">
                <a16:creationId xmlns:a16="http://schemas.microsoft.com/office/drawing/2014/main" id="{CFEA9DE9-1720-43CB-BEB4-4A471EA86C1F}"/>
              </a:ext>
            </a:extLst>
          </p:cNvPr>
          <p:cNvSpPr>
            <a:spLocks noGrp="1"/>
          </p:cNvSpPr>
          <p:nvPr>
            <p:ph type="dt" sz="half" idx="11"/>
          </p:nvPr>
        </p:nvSpPr>
        <p:spPr/>
        <p:txBody>
          <a:bodyPr/>
          <a:lstStyle>
            <a:lvl1pPr>
              <a:defRPr b="0" i="0">
                <a:latin typeface="Meiryo" panose="020B0604030504040204" pitchFamily="34" charset="-128"/>
              </a:defRPr>
            </a:lvl1pPr>
          </a:lstStyle>
          <a:p>
            <a:fld id="{9D26F4BB-042D-1846-B82D-51DA30BC67B4}" type="datetime1">
              <a:rPr lang="en-US" smtClean="0"/>
              <a:pPr/>
              <a:t>6/11/2024</a:t>
            </a:fld>
            <a:endParaRPr lang="en-US"/>
          </a:p>
        </p:txBody>
      </p:sp>
      <p:sp>
        <p:nvSpPr>
          <p:cNvPr id="7" name="Footer Placeholder 6">
            <a:extLst>
              <a:ext uri="{FF2B5EF4-FFF2-40B4-BE49-F238E27FC236}">
                <a16:creationId xmlns:a16="http://schemas.microsoft.com/office/drawing/2014/main" id="{C644196F-CE34-473D-A802-821F7968F214}"/>
              </a:ext>
            </a:extLst>
          </p:cNvPr>
          <p:cNvSpPr>
            <a:spLocks noGrp="1"/>
          </p:cNvSpPr>
          <p:nvPr>
            <p:ph type="ftr" sz="quarter" idx="12"/>
          </p:nvPr>
        </p:nvSpPr>
        <p:spPr/>
        <p:txBody>
          <a:bodyPr/>
          <a:lstStyle>
            <a:lvl1pPr>
              <a:defRPr b="0" i="0">
                <a:latin typeface="Meiryo" panose="020B0604030504040204" pitchFamily="34" charset="-128"/>
              </a:defRPr>
            </a:lvl1pPr>
          </a:lstStyle>
          <a:p>
            <a:endParaRPr lang="en-US"/>
          </a:p>
        </p:txBody>
      </p:sp>
      <p:sp>
        <p:nvSpPr>
          <p:cNvPr id="8" name="Slide Number Placeholder 7">
            <a:extLst>
              <a:ext uri="{FF2B5EF4-FFF2-40B4-BE49-F238E27FC236}">
                <a16:creationId xmlns:a16="http://schemas.microsoft.com/office/drawing/2014/main" id="{AF4E16D6-76D0-4B95-931F-9F32F34A84E0}"/>
              </a:ext>
            </a:extLst>
          </p:cNvPr>
          <p:cNvSpPr>
            <a:spLocks noGrp="1"/>
          </p:cNvSpPr>
          <p:nvPr>
            <p:ph type="sldNum" sz="quarter" idx="13"/>
          </p:nvPr>
        </p:nvSpPr>
        <p:spPr/>
        <p:txBody>
          <a:bodyPr/>
          <a:lstStyle>
            <a:lvl1pPr>
              <a:defRPr b="0" i="0">
                <a:latin typeface="Meiryo" panose="020B0604030504040204" pitchFamily="34" charset="-128"/>
              </a:defRPr>
            </a:lvl1pPr>
          </a:lstStyle>
          <a:p>
            <a:fld id="{EB4B8DE2-A4E8-46E4-8BBF-D75455EFF32C}" type="slidenum">
              <a:rPr lang="en-US" smtClean="0"/>
              <a:pPr/>
              <a:t>‹#›</a:t>
            </a:fld>
            <a:endParaRPr lang="en-US"/>
          </a:p>
        </p:txBody>
      </p:sp>
    </p:spTree>
    <p:extLst>
      <p:ext uri="{BB962C8B-B14F-4D97-AF65-F5344CB8AC3E}">
        <p14:creationId xmlns:p14="http://schemas.microsoft.com/office/powerpoint/2010/main" val="88687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guide id="2" orient="horz" pos="840">
          <p15:clr>
            <a:srgbClr val="9FCC3B"/>
          </p15:clr>
        </p15:guide>
        <p15:guide id="3" orient="horz" pos="1128">
          <p15:clr>
            <a:srgbClr val="9FCC3B"/>
          </p15:clr>
        </p15:guide>
        <p15:guide id="4" orient="horz" pos="1344">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17ECE-DA96-4373-B8B2-4E847C5ACBA3}"/>
              </a:ext>
            </a:extLst>
          </p:cNvPr>
          <p:cNvSpPr>
            <a:spLocks noGrp="1"/>
          </p:cNvSpPr>
          <p:nvPr>
            <p:ph type="title" hasCustomPrompt="1"/>
          </p:nvPr>
        </p:nvSpPr>
        <p:spPr>
          <a:xfrm>
            <a:off x="609599" y="1995221"/>
            <a:ext cx="8067261" cy="1900504"/>
          </a:xfrm>
          <a:prstGeom prst="rect">
            <a:avLst/>
          </a:prstGeom>
        </p:spPr>
        <p:txBody>
          <a:bodyPr anchor="b" anchorCtr="0"/>
          <a:lstStyle>
            <a:lvl1pPr>
              <a:defRPr sz="4400"/>
            </a:lvl1pPr>
          </a:lstStyle>
          <a:p>
            <a:r>
              <a:rPr lang="en-US" dirty="0"/>
              <a:t>Enter quote here. Reposition quote mark graphics to frame the quote.</a:t>
            </a:r>
          </a:p>
        </p:txBody>
      </p:sp>
      <p:sp>
        <p:nvSpPr>
          <p:cNvPr id="6" name="Text Placeholder 15">
            <a:extLst>
              <a:ext uri="{FF2B5EF4-FFF2-40B4-BE49-F238E27FC236}">
                <a16:creationId xmlns:a16="http://schemas.microsoft.com/office/drawing/2014/main" id="{2AB32ED6-534B-4417-86C2-7D43CBC56BD1}"/>
              </a:ext>
            </a:extLst>
          </p:cNvPr>
          <p:cNvSpPr>
            <a:spLocks noGrp="1"/>
          </p:cNvSpPr>
          <p:nvPr>
            <p:ph type="body" sz="quarter" idx="13" hasCustomPrompt="1"/>
          </p:nvPr>
        </p:nvSpPr>
        <p:spPr>
          <a:xfrm>
            <a:off x="300036" y="1981200"/>
            <a:ext cx="309563" cy="309563"/>
          </a:xfrm>
          <a:blipFill>
            <a:blip r:embed="rId2">
              <a:duotone>
                <a:prstClr val="black"/>
                <a:srgbClr val="191919">
                  <a:tint val="45000"/>
                  <a:satMod val="400000"/>
                </a:srgbClr>
              </a:duotone>
              <a:extLst>
                <a:ext uri="{BEBA8EAE-BF5A-486C-A8C5-ECC9F3942E4B}">
                  <a14:imgProps xmlns:a14="http://schemas.microsoft.com/office/drawing/2010/main">
                    <a14:imgLayer r:embed="rId3">
                      <a14:imgEffect>
                        <a14:brightnessContrast bright="-80000" contrast="-40000"/>
                      </a14:imgEffect>
                    </a14:imgLayer>
                  </a14:imgProps>
                </a:ext>
              </a:extLst>
            </a:blip>
            <a:stretch>
              <a:fillRect/>
            </a:stretch>
          </a:blipFill>
        </p:spPr>
        <p:txBody>
          <a:bodyPr/>
          <a:lstStyle>
            <a:lvl1pPr marL="0" indent="0">
              <a:buNone/>
              <a:defRPr sz="100"/>
            </a:lvl1pPr>
            <a:lvl2pPr marL="228600" indent="0">
              <a:buNone/>
              <a:defRPr sz="1000"/>
            </a:lvl2pPr>
            <a:lvl3pPr marL="457200" indent="0">
              <a:buNone/>
              <a:defRPr sz="1000"/>
            </a:lvl3pPr>
            <a:lvl4pPr marL="685800" indent="0">
              <a:buNone/>
              <a:defRPr sz="1000"/>
            </a:lvl4pPr>
            <a:lvl5pPr marL="685800" indent="0">
              <a:buNone/>
              <a:defRPr sz="1000"/>
            </a:lvl5pPr>
          </a:lstStyle>
          <a:p>
            <a:pPr lvl="0"/>
            <a:r>
              <a:rPr lang="en-US" dirty="0"/>
              <a:t> </a:t>
            </a:r>
          </a:p>
        </p:txBody>
      </p:sp>
      <p:sp>
        <p:nvSpPr>
          <p:cNvPr id="7" name="Text Placeholder 15">
            <a:extLst>
              <a:ext uri="{FF2B5EF4-FFF2-40B4-BE49-F238E27FC236}">
                <a16:creationId xmlns:a16="http://schemas.microsoft.com/office/drawing/2014/main" id="{12DE8EBE-FC95-451D-BADD-B5580296FA70}"/>
              </a:ext>
            </a:extLst>
          </p:cNvPr>
          <p:cNvSpPr>
            <a:spLocks noGrp="1"/>
          </p:cNvSpPr>
          <p:nvPr>
            <p:ph type="body" sz="quarter" idx="14" hasCustomPrompt="1"/>
          </p:nvPr>
        </p:nvSpPr>
        <p:spPr>
          <a:xfrm>
            <a:off x="5264150" y="3274218"/>
            <a:ext cx="309563" cy="309563"/>
          </a:xfrm>
          <a:blipFill>
            <a:blip r:embed="rId4">
              <a:extLst>
                <a:ext uri="{BEBA8EAE-BF5A-486C-A8C5-ECC9F3942E4B}">
                  <a14:imgProps xmlns:a14="http://schemas.microsoft.com/office/drawing/2010/main">
                    <a14:imgLayer r:embed="rId5">
                      <a14:imgEffect>
                        <a14:brightnessContrast bright="-80000"/>
                      </a14:imgEffect>
                    </a14:imgLayer>
                  </a14:imgProps>
                </a:ext>
              </a:extLst>
            </a:blip>
            <a:stretch>
              <a:fillRect/>
            </a:stretch>
          </a:blipFill>
        </p:spPr>
        <p:txBody>
          <a:bodyPr/>
          <a:lstStyle>
            <a:lvl1pPr marL="0" indent="0">
              <a:buNone/>
              <a:defRPr sz="100"/>
            </a:lvl1pPr>
            <a:lvl2pPr marL="228600" indent="0">
              <a:buNone/>
              <a:defRPr sz="1000"/>
            </a:lvl2pPr>
            <a:lvl3pPr marL="457200" indent="0">
              <a:buNone/>
              <a:defRPr sz="1000"/>
            </a:lvl3pPr>
            <a:lvl4pPr marL="685800" indent="0">
              <a:buNone/>
              <a:defRPr sz="1000"/>
            </a:lvl4pPr>
            <a:lvl5pPr marL="685800" indent="0">
              <a:buNone/>
              <a:defRPr sz="1000"/>
            </a:lvl5pPr>
          </a:lstStyle>
          <a:p>
            <a:pPr lvl="0"/>
            <a:r>
              <a:rPr lang="en-US" dirty="0"/>
              <a:t> </a:t>
            </a:r>
          </a:p>
        </p:txBody>
      </p:sp>
      <p:sp>
        <p:nvSpPr>
          <p:cNvPr id="9" name="Text Placeholder 8">
            <a:extLst>
              <a:ext uri="{FF2B5EF4-FFF2-40B4-BE49-F238E27FC236}">
                <a16:creationId xmlns:a16="http://schemas.microsoft.com/office/drawing/2014/main" id="{2CC38951-92FB-41A4-A9D4-F3B7D3577EC9}"/>
              </a:ext>
            </a:extLst>
          </p:cNvPr>
          <p:cNvSpPr>
            <a:spLocks noGrp="1"/>
          </p:cNvSpPr>
          <p:nvPr>
            <p:ph type="body" sz="quarter" idx="15" hasCustomPrompt="1"/>
          </p:nvPr>
        </p:nvSpPr>
        <p:spPr>
          <a:xfrm>
            <a:off x="609599" y="4127500"/>
            <a:ext cx="8067261" cy="369332"/>
          </a:xfrm>
        </p:spPr>
        <p:txBody>
          <a:bodyPr/>
          <a:lstStyle>
            <a:lvl1pPr marL="0" indent="0">
              <a:spcAft>
                <a:spcPts val="0"/>
              </a:spcAft>
              <a:buNone/>
              <a:defRPr sz="2000" b="1"/>
            </a:lvl1pPr>
          </a:lstStyle>
          <a:p>
            <a:pPr lvl="0"/>
            <a:r>
              <a:rPr lang="en-US" dirty="0"/>
              <a:t>Quoted person’s name</a:t>
            </a:r>
          </a:p>
        </p:txBody>
      </p:sp>
      <p:sp>
        <p:nvSpPr>
          <p:cNvPr id="11" name="Text Placeholder 10">
            <a:extLst>
              <a:ext uri="{FF2B5EF4-FFF2-40B4-BE49-F238E27FC236}">
                <a16:creationId xmlns:a16="http://schemas.microsoft.com/office/drawing/2014/main" id="{3C436BC0-B224-4E6F-99AF-155A3657C058}"/>
              </a:ext>
            </a:extLst>
          </p:cNvPr>
          <p:cNvSpPr>
            <a:spLocks noGrp="1"/>
          </p:cNvSpPr>
          <p:nvPr>
            <p:ph type="body" sz="quarter" idx="16" hasCustomPrompt="1"/>
          </p:nvPr>
        </p:nvSpPr>
        <p:spPr>
          <a:xfrm>
            <a:off x="609599" y="4496832"/>
            <a:ext cx="8067261" cy="313932"/>
          </a:xfrm>
        </p:spPr>
        <p:txBody>
          <a:bodyPr/>
          <a:lstStyle>
            <a:lvl1pPr marL="0" indent="0">
              <a:buNone/>
              <a:defRPr sz="1600"/>
            </a:lvl1pPr>
          </a:lstStyle>
          <a:p>
            <a:pPr lvl="0"/>
            <a:r>
              <a:rPr lang="en-US" dirty="0"/>
              <a:t>Quoted person’s affiliation</a:t>
            </a:r>
          </a:p>
        </p:txBody>
      </p:sp>
      <p:sp>
        <p:nvSpPr>
          <p:cNvPr id="3" name="Date Placeholder 2">
            <a:extLst>
              <a:ext uri="{FF2B5EF4-FFF2-40B4-BE49-F238E27FC236}">
                <a16:creationId xmlns:a16="http://schemas.microsoft.com/office/drawing/2014/main" id="{B11DEF90-4BC7-4449-B8ED-B9BEFD74704A}"/>
              </a:ext>
            </a:extLst>
          </p:cNvPr>
          <p:cNvSpPr>
            <a:spLocks noGrp="1"/>
          </p:cNvSpPr>
          <p:nvPr>
            <p:ph type="dt" sz="half" idx="17"/>
          </p:nvPr>
        </p:nvSpPr>
        <p:spPr/>
        <p:txBody>
          <a:bodyPr/>
          <a:lstStyle>
            <a:lvl1pPr>
              <a:defRPr b="0" i="0">
                <a:latin typeface="Meiryo" panose="020B0604030504040204" pitchFamily="34" charset="-128"/>
              </a:defRPr>
            </a:lvl1pPr>
          </a:lstStyle>
          <a:p>
            <a:fld id="{09074AA5-C151-0A45-9F77-42A18481B716}" type="datetime1">
              <a:rPr lang="en-US" smtClean="0"/>
              <a:pPr/>
              <a:t>6/11/2024</a:t>
            </a:fld>
            <a:endParaRPr lang="en-US"/>
          </a:p>
        </p:txBody>
      </p:sp>
      <p:sp>
        <p:nvSpPr>
          <p:cNvPr id="4" name="Footer Placeholder 3">
            <a:extLst>
              <a:ext uri="{FF2B5EF4-FFF2-40B4-BE49-F238E27FC236}">
                <a16:creationId xmlns:a16="http://schemas.microsoft.com/office/drawing/2014/main" id="{580F1DAA-08EC-40A3-9CC6-57B8099A6FAA}"/>
              </a:ext>
            </a:extLst>
          </p:cNvPr>
          <p:cNvSpPr>
            <a:spLocks noGrp="1"/>
          </p:cNvSpPr>
          <p:nvPr>
            <p:ph type="ftr" sz="quarter" idx="18"/>
          </p:nvPr>
        </p:nvSpPr>
        <p:spPr/>
        <p:txBody>
          <a:bodyPr/>
          <a:lstStyle>
            <a:lvl1pPr>
              <a:defRPr b="0" i="0">
                <a:latin typeface="Meiryo" panose="020B0604030504040204" pitchFamily="34" charset="-128"/>
              </a:defRPr>
            </a:lvl1pPr>
          </a:lstStyle>
          <a:p>
            <a:endParaRPr lang="en-US"/>
          </a:p>
        </p:txBody>
      </p:sp>
      <p:sp>
        <p:nvSpPr>
          <p:cNvPr id="5" name="Slide Number Placeholder 4">
            <a:extLst>
              <a:ext uri="{FF2B5EF4-FFF2-40B4-BE49-F238E27FC236}">
                <a16:creationId xmlns:a16="http://schemas.microsoft.com/office/drawing/2014/main" id="{18D867C9-C0CC-45E6-BDB6-5AAA8DF8A9C3}"/>
              </a:ext>
            </a:extLst>
          </p:cNvPr>
          <p:cNvSpPr>
            <a:spLocks noGrp="1"/>
          </p:cNvSpPr>
          <p:nvPr>
            <p:ph type="sldNum" sz="quarter" idx="19"/>
          </p:nvPr>
        </p:nvSpPr>
        <p:spPr/>
        <p:txBody>
          <a:bodyPr/>
          <a:lstStyle>
            <a:lvl1pPr>
              <a:defRPr b="0" i="0">
                <a:latin typeface="Meiryo" panose="020B0604030504040204" pitchFamily="34" charset="-128"/>
              </a:defRPr>
            </a:lvl1pPr>
          </a:lstStyle>
          <a:p>
            <a:fld id="{EB4B8DE2-A4E8-46E4-8BBF-D75455EFF32C}" type="slidenum">
              <a:rPr lang="en-US" smtClean="0"/>
              <a:pPr/>
              <a:t>‹#›</a:t>
            </a:fld>
            <a:endParaRPr lang="en-US"/>
          </a:p>
        </p:txBody>
      </p:sp>
    </p:spTree>
    <p:extLst>
      <p:ext uri="{BB962C8B-B14F-4D97-AF65-F5344CB8AC3E}">
        <p14:creationId xmlns:p14="http://schemas.microsoft.com/office/powerpoint/2010/main" val="230523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248">
          <p15:clr>
            <a:srgbClr val="FBAE40"/>
          </p15:clr>
        </p15:guide>
        <p15:guide id="2" orient="horz" pos="2592">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セクション見出し">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4A7C147-BC45-674B-AE25-F0E6FE1A80D9}"/>
              </a:ext>
            </a:extLst>
          </p:cNvPr>
          <p:cNvSpPr/>
          <p:nvPr userDrawn="1"/>
        </p:nvSpPr>
        <p:spPr>
          <a:xfrm>
            <a:off x="0" y="0"/>
            <a:ext cx="12192000" cy="685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b="0" i="0" dirty="0" err="1">
              <a:solidFill>
                <a:schemeClr val="tx1"/>
              </a:solidFill>
              <a:latin typeface="Meiryo" panose="020B0604030504040204" pitchFamily="34" charset="-128"/>
            </a:endParaRPr>
          </a:p>
        </p:txBody>
      </p:sp>
      <p:pic>
        <p:nvPicPr>
          <p:cNvPr id="3" name="Picture 2">
            <a:extLst>
              <a:ext uri="{FF2B5EF4-FFF2-40B4-BE49-F238E27FC236}">
                <a16:creationId xmlns:a16="http://schemas.microsoft.com/office/drawing/2014/main" id="{E111A3FE-4D6A-4FEE-B1CD-1FE73B8F23C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E915E6F-C631-449B-B22F-53FD20C9E896}"/>
              </a:ext>
            </a:extLst>
          </p:cNvPr>
          <p:cNvSpPr>
            <a:spLocks noGrp="1"/>
          </p:cNvSpPr>
          <p:nvPr>
            <p:ph type="title" hasCustomPrompt="1"/>
          </p:nvPr>
        </p:nvSpPr>
        <p:spPr>
          <a:xfrm>
            <a:off x="609600" y="2718036"/>
            <a:ext cx="7823200" cy="1421928"/>
          </a:xfrm>
          <a:prstGeom prst="rect">
            <a:avLst/>
          </a:prstGeom>
        </p:spPr>
        <p:txBody>
          <a:bodyPr anchor="ctr" anchorCtr="0"/>
          <a:lstStyle>
            <a:lvl1pPr>
              <a:defRPr sz="4800">
                <a:solidFill>
                  <a:schemeClr val="bg1"/>
                </a:solidFill>
              </a:defRPr>
            </a:lvl1pPr>
          </a:lstStyle>
          <a:p>
            <a:r>
              <a:rPr lang="en-US" dirty="0"/>
              <a:t>Section layout: Enter section name here</a:t>
            </a:r>
          </a:p>
        </p:txBody>
      </p:sp>
      <p:sp>
        <p:nvSpPr>
          <p:cNvPr id="6" name="Date Placeholder 5">
            <a:extLst>
              <a:ext uri="{FF2B5EF4-FFF2-40B4-BE49-F238E27FC236}">
                <a16:creationId xmlns:a16="http://schemas.microsoft.com/office/drawing/2014/main" id="{25053DED-8B0A-4549-8967-4B01D5F3B8AB}"/>
              </a:ext>
            </a:extLst>
          </p:cNvPr>
          <p:cNvSpPr>
            <a:spLocks noGrp="1"/>
          </p:cNvSpPr>
          <p:nvPr>
            <p:ph type="dt" sz="half" idx="10"/>
          </p:nvPr>
        </p:nvSpPr>
        <p:spPr/>
        <p:txBody>
          <a:bodyPr/>
          <a:lstStyle>
            <a:lvl1pPr>
              <a:defRPr b="0" i="0">
                <a:latin typeface="Meiryo" panose="020B0604030504040204" pitchFamily="34" charset="-128"/>
              </a:defRPr>
            </a:lvl1pPr>
          </a:lstStyle>
          <a:p>
            <a:fld id="{1BCA4EF0-1C08-984D-AE30-485386C628DD}" type="datetime1">
              <a:rPr lang="en-US" smtClean="0"/>
              <a:pPr/>
              <a:t>6/11/2024</a:t>
            </a:fld>
            <a:endParaRPr lang="en-US"/>
          </a:p>
        </p:txBody>
      </p:sp>
      <p:sp>
        <p:nvSpPr>
          <p:cNvPr id="7" name="Footer Placeholder 6">
            <a:extLst>
              <a:ext uri="{FF2B5EF4-FFF2-40B4-BE49-F238E27FC236}">
                <a16:creationId xmlns:a16="http://schemas.microsoft.com/office/drawing/2014/main" id="{3C84D5AC-C55E-442D-A261-2526AFE660A0}"/>
              </a:ext>
            </a:extLst>
          </p:cNvPr>
          <p:cNvSpPr>
            <a:spLocks noGrp="1"/>
          </p:cNvSpPr>
          <p:nvPr>
            <p:ph type="ftr" sz="quarter" idx="11"/>
          </p:nvPr>
        </p:nvSpPr>
        <p:spPr/>
        <p:txBody>
          <a:bodyPr/>
          <a:lstStyle>
            <a:lvl1pPr>
              <a:defRPr b="0" i="0">
                <a:latin typeface="Meiryo" panose="020B0604030504040204" pitchFamily="34" charset="-128"/>
              </a:defRPr>
            </a:lvl1pPr>
          </a:lstStyle>
          <a:p>
            <a:endParaRPr lang="en-US"/>
          </a:p>
        </p:txBody>
      </p:sp>
      <p:sp>
        <p:nvSpPr>
          <p:cNvPr id="8" name="Slide Number Placeholder 7">
            <a:extLst>
              <a:ext uri="{FF2B5EF4-FFF2-40B4-BE49-F238E27FC236}">
                <a16:creationId xmlns:a16="http://schemas.microsoft.com/office/drawing/2014/main" id="{9BE13C20-A770-495A-BA36-0CE111A9138F}"/>
              </a:ext>
            </a:extLst>
          </p:cNvPr>
          <p:cNvSpPr>
            <a:spLocks noGrp="1"/>
          </p:cNvSpPr>
          <p:nvPr>
            <p:ph type="sldNum" sz="quarter" idx="12"/>
          </p:nvPr>
        </p:nvSpPr>
        <p:spPr/>
        <p:txBody>
          <a:bodyPr/>
          <a:lstStyle>
            <a:lvl1pPr>
              <a:defRPr b="0" i="0">
                <a:solidFill>
                  <a:schemeClr val="bg1"/>
                </a:solidFill>
                <a:latin typeface="Meiryo" panose="020B0604030504040204" pitchFamily="34" charset="-128"/>
              </a:defRPr>
            </a:lvl1pPr>
          </a:lstStyle>
          <a:p>
            <a:fld id="{EB4B8DE2-A4E8-46E4-8BBF-D75455EFF32C}" type="slidenum">
              <a:rPr lang="en-US" smtClean="0"/>
              <a:pPr/>
              <a:t>‹#›</a:t>
            </a:fld>
            <a:endParaRPr lang="en-US"/>
          </a:p>
        </p:txBody>
      </p:sp>
      <p:pic>
        <p:nvPicPr>
          <p:cNvPr id="10" name="Picture 9">
            <a:extLst>
              <a:ext uri="{FF2B5EF4-FFF2-40B4-BE49-F238E27FC236}">
                <a16:creationId xmlns:a16="http://schemas.microsoft.com/office/drawing/2014/main" id="{C9653DC5-2FA5-48AF-A9A7-D45B3AFBBE85}"/>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95295" y="6338002"/>
            <a:ext cx="365760" cy="218756"/>
          </a:xfrm>
          <a:prstGeom prst="rect">
            <a:avLst/>
          </a:prstGeom>
        </p:spPr>
      </p:pic>
      <p:sp>
        <p:nvSpPr>
          <p:cNvPr id="9" name="TextBox 8">
            <a:extLst>
              <a:ext uri="{FF2B5EF4-FFF2-40B4-BE49-F238E27FC236}">
                <a16:creationId xmlns:a16="http://schemas.microsoft.com/office/drawing/2014/main" id="{27B5462C-ED70-BD43-851A-A77B2A3C7D69}"/>
              </a:ext>
            </a:extLst>
          </p:cNvPr>
          <p:cNvSpPr txBox="1"/>
          <p:nvPr userDrawn="1"/>
        </p:nvSpPr>
        <p:spPr>
          <a:xfrm>
            <a:off x="5024233" y="6389813"/>
            <a:ext cx="2143536" cy="184666"/>
          </a:xfrm>
          <a:prstGeom prst="rect">
            <a:avLst/>
          </a:prstGeom>
          <a:noFill/>
        </p:spPr>
        <p:txBody>
          <a:bodyPr wrap="none" rtlCol="0">
            <a:spAutoFit/>
          </a:bodyPr>
          <a:lstStyle/>
          <a:p>
            <a:pPr algn="ctr"/>
            <a:r>
              <a:rPr lang="en-US" sz="600" b="0" i="0" dirty="0">
                <a:solidFill>
                  <a:schemeClr val="bg2"/>
                </a:solidFill>
                <a:latin typeface="Meiryo" panose="020B0604030504040204" pitchFamily="34" charset="-128"/>
              </a:rPr>
              <a:t>© 2023, Amazon Web Services, Inc. or its affiliates.</a:t>
            </a:r>
          </a:p>
        </p:txBody>
      </p:sp>
    </p:spTree>
    <p:extLst>
      <p:ext uri="{BB962C8B-B14F-4D97-AF65-F5344CB8AC3E}">
        <p14:creationId xmlns:p14="http://schemas.microsoft.com/office/powerpoint/2010/main" val="1816492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Co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ECA2-6D6E-4722-9B75-7468AE1E58A6}"/>
              </a:ext>
            </a:extLst>
          </p:cNvPr>
          <p:cNvSpPr>
            <a:spLocks noGrp="1"/>
          </p:cNvSpPr>
          <p:nvPr>
            <p:ph type="title" hasCustomPrompt="1"/>
          </p:nvPr>
        </p:nvSpPr>
        <p:spPr>
          <a:xfrm>
            <a:off x="609599" y="419023"/>
            <a:ext cx="10958495" cy="525540"/>
          </a:xfrm>
          <a:prstGeom prst="rect">
            <a:avLst/>
          </a:prstGeom>
        </p:spPr>
        <p:txBody>
          <a:bodyPr/>
          <a:lstStyle>
            <a:lvl1pPr>
              <a:defRPr/>
            </a:lvl1pPr>
          </a:lstStyle>
          <a:p>
            <a:r>
              <a:rPr lang="en-US" dirty="0"/>
              <a:t>Code layout</a:t>
            </a:r>
          </a:p>
        </p:txBody>
      </p:sp>
      <p:sp>
        <p:nvSpPr>
          <p:cNvPr id="3" name="Content Placeholder 2">
            <a:extLst>
              <a:ext uri="{FF2B5EF4-FFF2-40B4-BE49-F238E27FC236}">
                <a16:creationId xmlns:a16="http://schemas.microsoft.com/office/drawing/2014/main" id="{1025BCD8-5D1C-48DC-A21B-317A0B7D55A0}"/>
              </a:ext>
            </a:extLst>
          </p:cNvPr>
          <p:cNvSpPr>
            <a:spLocks noGrp="1"/>
          </p:cNvSpPr>
          <p:nvPr>
            <p:ph idx="1" hasCustomPrompt="1"/>
          </p:nvPr>
        </p:nvSpPr>
        <p:spPr>
          <a:xfrm>
            <a:off x="609600" y="1714500"/>
            <a:ext cx="10972800" cy="4495800"/>
          </a:xfrm>
        </p:spPr>
        <p:txBody>
          <a:bodyPr/>
          <a:lstStyle>
            <a:lvl1pPr marL="0" indent="0">
              <a:spcAft>
                <a:spcPts val="600"/>
              </a:spcAft>
              <a:buNone/>
              <a:defRPr sz="1800">
                <a:latin typeface="Lucida Console" panose="020B0609040504020204" pitchFamily="49" charset="0"/>
              </a:defRPr>
            </a:lvl1pPr>
            <a:lvl2pPr marL="228600" indent="0">
              <a:spcAft>
                <a:spcPts val="600"/>
              </a:spcAft>
              <a:buNone/>
              <a:defRPr sz="1800">
                <a:latin typeface="Lucida Console" panose="020B0609040504020204" pitchFamily="49" charset="0"/>
              </a:defRPr>
            </a:lvl2pPr>
            <a:lvl3pPr marL="457200" indent="0">
              <a:spcAft>
                <a:spcPts val="600"/>
              </a:spcAft>
              <a:buNone/>
              <a:defRPr sz="1800">
                <a:latin typeface="Lucida Console" panose="020B0609040504020204" pitchFamily="49" charset="0"/>
              </a:defRPr>
            </a:lvl3pPr>
            <a:lvl4pPr marL="685800" indent="0">
              <a:spcAft>
                <a:spcPts val="600"/>
              </a:spcAft>
              <a:buNone/>
              <a:defRPr sz="1800">
                <a:latin typeface="Lucida Console" panose="020B0609040504020204" pitchFamily="49" charset="0"/>
              </a:defRPr>
            </a:lvl4pPr>
            <a:lvl5pPr marL="914400" indent="0">
              <a:spcAft>
                <a:spcPts val="600"/>
              </a:spcAft>
              <a:buNone/>
              <a:defRPr sz="1800">
                <a:latin typeface="Lucida Console" panose="020B0609040504020204" pitchFamily="49" charset="0"/>
              </a:defRPr>
            </a:lvl5pPr>
          </a:lstStyle>
          <a:p>
            <a:pPr lvl="0"/>
            <a:r>
              <a:rPr lang="en-US" dirty="0"/>
              <a:t>Type or paste plain-text code here; or click icon to add image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A09EAB3-8007-4FDC-BADB-BADCE0CE1871}"/>
              </a:ext>
            </a:extLst>
          </p:cNvPr>
          <p:cNvSpPr>
            <a:spLocks noGrp="1"/>
          </p:cNvSpPr>
          <p:nvPr>
            <p:ph type="dt" sz="half" idx="10"/>
          </p:nvPr>
        </p:nvSpPr>
        <p:spPr/>
        <p:txBody>
          <a:bodyPr/>
          <a:lstStyle>
            <a:lvl1pPr>
              <a:defRPr b="0" i="0">
                <a:latin typeface="Meiryo" panose="020B0604030504040204" pitchFamily="34" charset="-128"/>
              </a:defRPr>
            </a:lvl1pPr>
          </a:lstStyle>
          <a:p>
            <a:fld id="{AFCEF566-6388-0347-9221-50EF0BCFE9D6}" type="datetime1">
              <a:rPr lang="en-US" smtClean="0"/>
              <a:pPr/>
              <a:t>6/11/2024</a:t>
            </a:fld>
            <a:endParaRPr lang="en-US"/>
          </a:p>
        </p:txBody>
      </p:sp>
      <p:sp>
        <p:nvSpPr>
          <p:cNvPr id="5" name="Footer Placeholder 4">
            <a:extLst>
              <a:ext uri="{FF2B5EF4-FFF2-40B4-BE49-F238E27FC236}">
                <a16:creationId xmlns:a16="http://schemas.microsoft.com/office/drawing/2014/main" id="{A5375AEC-53B6-4043-9677-30AD83B02F42}"/>
              </a:ext>
            </a:extLst>
          </p:cNvPr>
          <p:cNvSpPr>
            <a:spLocks noGrp="1"/>
          </p:cNvSpPr>
          <p:nvPr>
            <p:ph type="ftr" sz="quarter" idx="11"/>
          </p:nvPr>
        </p:nvSpPr>
        <p:spPr/>
        <p:txBody>
          <a:bodyPr/>
          <a:lstStyle>
            <a:lvl1pPr>
              <a:defRPr b="0" i="0">
                <a:latin typeface="Meiryo" panose="020B0604030504040204" pitchFamily="34" charset="-128"/>
              </a:defRPr>
            </a:lvl1pPr>
          </a:lstStyle>
          <a:p>
            <a:endParaRPr lang="en-US"/>
          </a:p>
        </p:txBody>
      </p:sp>
      <p:sp>
        <p:nvSpPr>
          <p:cNvPr id="6" name="Slide Number Placeholder 5">
            <a:extLst>
              <a:ext uri="{FF2B5EF4-FFF2-40B4-BE49-F238E27FC236}">
                <a16:creationId xmlns:a16="http://schemas.microsoft.com/office/drawing/2014/main" id="{63F51AD4-FDAE-4E07-B685-874180F1021C}"/>
              </a:ext>
            </a:extLst>
          </p:cNvPr>
          <p:cNvSpPr>
            <a:spLocks noGrp="1"/>
          </p:cNvSpPr>
          <p:nvPr>
            <p:ph type="sldNum" sz="quarter" idx="12"/>
          </p:nvPr>
        </p:nvSpPr>
        <p:spPr/>
        <p:txBody>
          <a:bodyPr/>
          <a:lstStyle>
            <a:lvl1pPr>
              <a:defRPr b="0" i="0">
                <a:latin typeface="Meiryo" panose="020B0604030504040204" pitchFamily="34" charset="-128"/>
              </a:defRPr>
            </a:lvl1pPr>
          </a:lstStyle>
          <a:p>
            <a:fld id="{EB4B8DE2-A4E8-46E4-8BBF-D75455EFF32C}" type="slidenum">
              <a:rPr lang="en-US" smtClean="0"/>
              <a:pPr/>
              <a:t>‹#›</a:t>
            </a:fld>
            <a:endParaRPr lang="en-US"/>
          </a:p>
        </p:txBody>
      </p:sp>
    </p:spTree>
    <p:extLst>
      <p:ext uri="{BB962C8B-B14F-4D97-AF65-F5344CB8AC3E}">
        <p14:creationId xmlns:p14="http://schemas.microsoft.com/office/powerpoint/2010/main" val="1998703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Code -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A4C8A-667C-40C7-9A6D-BA3F977C5FDD}"/>
              </a:ext>
            </a:extLst>
          </p:cNvPr>
          <p:cNvSpPr>
            <a:spLocks noGrp="1"/>
          </p:cNvSpPr>
          <p:nvPr>
            <p:ph type="title" hasCustomPrompt="1"/>
          </p:nvPr>
        </p:nvSpPr>
        <p:spPr>
          <a:xfrm>
            <a:off x="609599" y="409304"/>
            <a:ext cx="10958495" cy="535259"/>
          </a:xfrm>
          <a:prstGeom prst="rect">
            <a:avLst/>
          </a:prstGeom>
        </p:spPr>
        <p:txBody>
          <a:bodyPr/>
          <a:lstStyle>
            <a:lvl1pPr>
              <a:defRPr/>
            </a:lvl1pPr>
          </a:lstStyle>
          <a:p>
            <a:r>
              <a:rPr lang="en-US" dirty="0"/>
              <a:t>Two-column code layout</a:t>
            </a:r>
          </a:p>
        </p:txBody>
      </p:sp>
      <p:sp>
        <p:nvSpPr>
          <p:cNvPr id="3" name="Content Placeholder 2">
            <a:extLst>
              <a:ext uri="{FF2B5EF4-FFF2-40B4-BE49-F238E27FC236}">
                <a16:creationId xmlns:a16="http://schemas.microsoft.com/office/drawing/2014/main" id="{9B10331E-4F8F-4DEC-91C1-F631560E6601}"/>
              </a:ext>
            </a:extLst>
          </p:cNvPr>
          <p:cNvSpPr>
            <a:spLocks noGrp="1"/>
          </p:cNvSpPr>
          <p:nvPr>
            <p:ph sz="half" idx="1" hasCustomPrompt="1"/>
          </p:nvPr>
        </p:nvSpPr>
        <p:spPr>
          <a:xfrm>
            <a:off x="609600" y="1714500"/>
            <a:ext cx="5248274" cy="4495800"/>
          </a:xfrm>
        </p:spPr>
        <p:txBody>
          <a:bodyPr/>
          <a:lstStyle>
            <a:lvl1pPr marL="0" indent="0">
              <a:spcAft>
                <a:spcPts val="600"/>
              </a:spcAft>
              <a:buNone/>
              <a:defRPr sz="1800">
                <a:latin typeface="Lucida Console" panose="020B0609040504020204" pitchFamily="49" charset="0"/>
              </a:defRPr>
            </a:lvl1pPr>
            <a:lvl2pPr marL="228600" indent="0">
              <a:spcAft>
                <a:spcPts val="600"/>
              </a:spcAft>
              <a:buNone/>
              <a:defRPr sz="1800">
                <a:latin typeface="Lucida Console" panose="020B0609040504020204" pitchFamily="49" charset="0"/>
              </a:defRPr>
            </a:lvl2pPr>
            <a:lvl3pPr marL="457200" indent="0">
              <a:spcAft>
                <a:spcPts val="600"/>
              </a:spcAft>
              <a:buNone/>
              <a:defRPr sz="1800">
                <a:latin typeface="Lucida Console" panose="020B0609040504020204" pitchFamily="49" charset="0"/>
              </a:defRPr>
            </a:lvl3pPr>
            <a:lvl4pPr marL="685800" indent="0">
              <a:spcAft>
                <a:spcPts val="600"/>
              </a:spcAft>
              <a:buNone/>
              <a:defRPr sz="1800">
                <a:latin typeface="Lucida Console" panose="020B0609040504020204" pitchFamily="49" charset="0"/>
              </a:defRPr>
            </a:lvl4pPr>
            <a:lvl5pPr marL="914400" indent="0">
              <a:spcAft>
                <a:spcPts val="600"/>
              </a:spcAft>
              <a:buNone/>
              <a:defRPr sz="1800">
                <a:latin typeface="Lucida Console" panose="020B0609040504020204" pitchFamily="49" charset="0"/>
              </a:defRPr>
            </a:lvl5pPr>
          </a:lstStyle>
          <a:p>
            <a:pPr lvl="0"/>
            <a:r>
              <a:rPr lang="en-US" dirty="0"/>
              <a:t>Enter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F72257F-5E84-444A-B9C4-CCB856025EB2}"/>
              </a:ext>
            </a:extLst>
          </p:cNvPr>
          <p:cNvSpPr>
            <a:spLocks noGrp="1"/>
          </p:cNvSpPr>
          <p:nvPr>
            <p:ph sz="half" idx="2" hasCustomPrompt="1"/>
          </p:nvPr>
        </p:nvSpPr>
        <p:spPr>
          <a:xfrm>
            <a:off x="6334125" y="1714500"/>
            <a:ext cx="5248276" cy="4495800"/>
          </a:xfrm>
        </p:spPr>
        <p:txBody>
          <a:bodyPr/>
          <a:lstStyle>
            <a:lvl1pPr marL="0" indent="0">
              <a:spcAft>
                <a:spcPts val="600"/>
              </a:spcAft>
              <a:buNone/>
              <a:defRPr sz="1800">
                <a:latin typeface="Lucida Console" panose="020B0609040504020204" pitchFamily="49" charset="0"/>
              </a:defRPr>
            </a:lvl1pPr>
            <a:lvl2pPr marL="228600" indent="0">
              <a:spcAft>
                <a:spcPts val="600"/>
              </a:spcAft>
              <a:buNone/>
              <a:defRPr sz="1800">
                <a:latin typeface="Lucida Console" panose="020B0609040504020204" pitchFamily="49" charset="0"/>
              </a:defRPr>
            </a:lvl2pPr>
            <a:lvl3pPr marL="457200" indent="0">
              <a:spcAft>
                <a:spcPts val="600"/>
              </a:spcAft>
              <a:buNone/>
              <a:defRPr sz="1800">
                <a:latin typeface="Lucida Console" panose="020B0609040504020204" pitchFamily="49" charset="0"/>
              </a:defRPr>
            </a:lvl3pPr>
            <a:lvl4pPr marL="685800" indent="0">
              <a:spcAft>
                <a:spcPts val="600"/>
              </a:spcAft>
              <a:buNone/>
              <a:defRPr sz="1800">
                <a:latin typeface="Lucida Console" panose="020B0609040504020204" pitchFamily="49" charset="0"/>
              </a:defRPr>
            </a:lvl4pPr>
            <a:lvl5pPr marL="914400" indent="0">
              <a:spcAft>
                <a:spcPts val="600"/>
              </a:spcAft>
              <a:buNone/>
              <a:defRPr sz="1800">
                <a:latin typeface="Lucida Console" panose="020B0609040504020204" pitchFamily="49" charset="0"/>
              </a:defRPr>
            </a:lvl5pPr>
          </a:lstStyle>
          <a:p>
            <a:pPr lvl="0"/>
            <a:r>
              <a:rPr lang="en-US" dirty="0"/>
              <a:t>Enter code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D810155-AFE0-49FD-8E9F-C55D662327A4}"/>
              </a:ext>
            </a:extLst>
          </p:cNvPr>
          <p:cNvSpPr>
            <a:spLocks noGrp="1"/>
          </p:cNvSpPr>
          <p:nvPr>
            <p:ph type="dt" sz="half" idx="10"/>
          </p:nvPr>
        </p:nvSpPr>
        <p:spPr/>
        <p:txBody>
          <a:bodyPr/>
          <a:lstStyle>
            <a:lvl1pPr>
              <a:defRPr b="0" i="0">
                <a:latin typeface="Meiryo" panose="020B0604030504040204" pitchFamily="34" charset="-128"/>
              </a:defRPr>
            </a:lvl1pPr>
          </a:lstStyle>
          <a:p>
            <a:fld id="{AC620E75-86A2-5048-9E95-5A3718CC37BB}" type="datetime1">
              <a:rPr lang="en-US" smtClean="0"/>
              <a:pPr/>
              <a:t>6/11/2024</a:t>
            </a:fld>
            <a:endParaRPr lang="en-US"/>
          </a:p>
        </p:txBody>
      </p:sp>
      <p:sp>
        <p:nvSpPr>
          <p:cNvPr id="6" name="Footer Placeholder 5">
            <a:extLst>
              <a:ext uri="{FF2B5EF4-FFF2-40B4-BE49-F238E27FC236}">
                <a16:creationId xmlns:a16="http://schemas.microsoft.com/office/drawing/2014/main" id="{C99A757A-A572-48F6-B0E7-EBDAFBA598C6}"/>
              </a:ext>
            </a:extLst>
          </p:cNvPr>
          <p:cNvSpPr>
            <a:spLocks noGrp="1"/>
          </p:cNvSpPr>
          <p:nvPr>
            <p:ph type="ftr" sz="quarter" idx="11"/>
          </p:nvPr>
        </p:nvSpPr>
        <p:spPr/>
        <p:txBody>
          <a:bodyPr/>
          <a:lstStyle>
            <a:lvl1pPr>
              <a:defRPr b="0" i="0">
                <a:latin typeface="Meiryo" panose="020B0604030504040204" pitchFamily="34" charset="-128"/>
              </a:defRPr>
            </a:lvl1pPr>
          </a:lstStyle>
          <a:p>
            <a:endParaRPr lang="en-US"/>
          </a:p>
        </p:txBody>
      </p:sp>
      <p:sp>
        <p:nvSpPr>
          <p:cNvPr id="7" name="Slide Number Placeholder 6">
            <a:extLst>
              <a:ext uri="{FF2B5EF4-FFF2-40B4-BE49-F238E27FC236}">
                <a16:creationId xmlns:a16="http://schemas.microsoft.com/office/drawing/2014/main" id="{76BBE49C-423E-451A-A0D2-7D73F2531B98}"/>
              </a:ext>
            </a:extLst>
          </p:cNvPr>
          <p:cNvSpPr>
            <a:spLocks noGrp="1"/>
          </p:cNvSpPr>
          <p:nvPr>
            <p:ph type="sldNum" sz="quarter" idx="12"/>
          </p:nvPr>
        </p:nvSpPr>
        <p:spPr/>
        <p:txBody>
          <a:bodyPr/>
          <a:lstStyle>
            <a:lvl1pPr>
              <a:defRPr b="0" i="0">
                <a:latin typeface="Meiryo" panose="020B0604030504040204" pitchFamily="34" charset="-128"/>
              </a:defRPr>
            </a:lvl1pPr>
          </a:lstStyle>
          <a:p>
            <a:fld id="{EB4B8DE2-A4E8-46E4-8BBF-D75455EFF32C}" type="slidenum">
              <a:rPr lang="en-US" smtClean="0"/>
              <a:pPr/>
              <a:t>‹#›</a:t>
            </a:fld>
            <a:endParaRPr lang="en-US"/>
          </a:p>
        </p:txBody>
      </p:sp>
    </p:spTree>
    <p:extLst>
      <p:ext uri="{BB962C8B-B14F-4D97-AF65-F5344CB8AC3E}">
        <p14:creationId xmlns:p14="http://schemas.microsoft.com/office/powerpoint/2010/main" val="2102075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amp;A">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90820-803B-4C55-BA9E-AE3223753EEA}"/>
              </a:ext>
            </a:extLst>
          </p:cNvPr>
          <p:cNvSpPr>
            <a:spLocks noGrp="1"/>
          </p:cNvSpPr>
          <p:nvPr>
            <p:ph type="title" hasCustomPrompt="1"/>
          </p:nvPr>
        </p:nvSpPr>
        <p:spPr>
          <a:xfrm>
            <a:off x="653256" y="3226552"/>
            <a:ext cx="6823869" cy="490904"/>
          </a:xfrm>
          <a:prstGeom prst="rect">
            <a:avLst/>
          </a:prstGeom>
        </p:spPr>
        <p:txBody>
          <a:bodyPr/>
          <a:lstStyle>
            <a:lvl1pPr>
              <a:defRPr sz="2800" b="0" i="0">
                <a:latin typeface="Meiryo" panose="020B0604030504040204" pitchFamily="34" charset="-128"/>
              </a:defRPr>
            </a:lvl1pPr>
          </a:lstStyle>
          <a:p>
            <a:r>
              <a:rPr lang="en-US" dirty="0"/>
              <a:t>Enter subtitle</a:t>
            </a:r>
          </a:p>
        </p:txBody>
      </p:sp>
      <p:sp>
        <p:nvSpPr>
          <p:cNvPr id="3" name="Date Placeholder 2">
            <a:extLst>
              <a:ext uri="{FF2B5EF4-FFF2-40B4-BE49-F238E27FC236}">
                <a16:creationId xmlns:a16="http://schemas.microsoft.com/office/drawing/2014/main" id="{35841FE7-5B7D-4299-B262-F8E574B50BA0}"/>
              </a:ext>
            </a:extLst>
          </p:cNvPr>
          <p:cNvSpPr>
            <a:spLocks noGrp="1"/>
          </p:cNvSpPr>
          <p:nvPr>
            <p:ph type="dt" sz="half" idx="10"/>
          </p:nvPr>
        </p:nvSpPr>
        <p:spPr/>
        <p:txBody>
          <a:bodyPr/>
          <a:lstStyle>
            <a:lvl1pPr>
              <a:defRPr b="0" i="0">
                <a:latin typeface="Meiryo" panose="020B0604030504040204" pitchFamily="34" charset="-128"/>
              </a:defRPr>
            </a:lvl1pPr>
          </a:lstStyle>
          <a:p>
            <a:fld id="{45238E47-0159-EE4B-882C-434939001FD7}" type="datetime1">
              <a:rPr lang="en-US" smtClean="0"/>
              <a:pPr/>
              <a:t>6/11/2024</a:t>
            </a:fld>
            <a:endParaRPr lang="en-US"/>
          </a:p>
        </p:txBody>
      </p:sp>
      <p:sp>
        <p:nvSpPr>
          <p:cNvPr id="4" name="Footer Placeholder 3">
            <a:extLst>
              <a:ext uri="{FF2B5EF4-FFF2-40B4-BE49-F238E27FC236}">
                <a16:creationId xmlns:a16="http://schemas.microsoft.com/office/drawing/2014/main" id="{728617C0-A817-49E3-9857-07752AB40137}"/>
              </a:ext>
            </a:extLst>
          </p:cNvPr>
          <p:cNvSpPr>
            <a:spLocks noGrp="1"/>
          </p:cNvSpPr>
          <p:nvPr>
            <p:ph type="ftr" sz="quarter" idx="11"/>
          </p:nvPr>
        </p:nvSpPr>
        <p:spPr/>
        <p:txBody>
          <a:bodyPr/>
          <a:lstStyle>
            <a:lvl1pPr>
              <a:defRPr b="0" i="0">
                <a:latin typeface="Meiryo" panose="020B0604030504040204" pitchFamily="34" charset="-128"/>
              </a:defRPr>
            </a:lvl1pPr>
          </a:lstStyle>
          <a:p>
            <a:endParaRPr lang="en-US"/>
          </a:p>
        </p:txBody>
      </p:sp>
      <p:sp>
        <p:nvSpPr>
          <p:cNvPr id="5" name="Slide Number Placeholder 4">
            <a:extLst>
              <a:ext uri="{FF2B5EF4-FFF2-40B4-BE49-F238E27FC236}">
                <a16:creationId xmlns:a16="http://schemas.microsoft.com/office/drawing/2014/main" id="{D2B99A66-7F1A-495E-B008-D2DB34B05B55}"/>
              </a:ext>
            </a:extLst>
          </p:cNvPr>
          <p:cNvSpPr>
            <a:spLocks noGrp="1"/>
          </p:cNvSpPr>
          <p:nvPr>
            <p:ph type="sldNum" sz="quarter" idx="12"/>
          </p:nvPr>
        </p:nvSpPr>
        <p:spPr/>
        <p:txBody>
          <a:bodyPr/>
          <a:lstStyle>
            <a:lvl1pPr>
              <a:defRPr b="0" i="0">
                <a:latin typeface="Meiryo" panose="020B0604030504040204" pitchFamily="34" charset="-128"/>
              </a:defRPr>
            </a:lvl1pPr>
          </a:lstStyle>
          <a:p>
            <a:fld id="{EB4B8DE2-A4E8-46E4-8BBF-D75455EFF32C}" type="slidenum">
              <a:rPr lang="en-US" smtClean="0"/>
              <a:pPr/>
              <a:t>‹#›</a:t>
            </a:fld>
            <a:endParaRPr lang="en-US"/>
          </a:p>
        </p:txBody>
      </p:sp>
      <p:sp>
        <p:nvSpPr>
          <p:cNvPr id="6" name="TextBox 5">
            <a:extLst>
              <a:ext uri="{FF2B5EF4-FFF2-40B4-BE49-F238E27FC236}">
                <a16:creationId xmlns:a16="http://schemas.microsoft.com/office/drawing/2014/main" id="{90F7951E-E6AB-4553-9142-A91D5BC58C21}"/>
              </a:ext>
            </a:extLst>
          </p:cNvPr>
          <p:cNvSpPr txBox="1"/>
          <p:nvPr userDrawn="1"/>
        </p:nvSpPr>
        <p:spPr>
          <a:xfrm>
            <a:off x="609599" y="2428875"/>
            <a:ext cx="6867525" cy="955666"/>
          </a:xfrm>
          <a:prstGeom prst="rect">
            <a:avLst/>
          </a:prstGeom>
          <a:noFill/>
        </p:spPr>
        <p:txBody>
          <a:bodyPr wrap="square" lIns="0" rtlCol="0">
            <a:noAutofit/>
          </a:bodyPr>
          <a:lstStyle/>
          <a:p>
            <a:r>
              <a:rPr lang="en-US" sz="4800" dirty="0">
                <a:solidFill>
                  <a:schemeClr val="tx2"/>
                </a:solidFill>
                <a:latin typeface="+mj-lt"/>
              </a:rPr>
              <a:t>Q&amp;A</a:t>
            </a:r>
          </a:p>
        </p:txBody>
      </p:sp>
      <p:pic>
        <p:nvPicPr>
          <p:cNvPr id="8" name="Picture 7">
            <a:extLst>
              <a:ext uri="{FF2B5EF4-FFF2-40B4-BE49-F238E27FC236}">
                <a16:creationId xmlns:a16="http://schemas.microsoft.com/office/drawing/2014/main" id="{FC6FF82B-B4E0-4C97-87F3-C1C0B883753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95295" y="6338002"/>
            <a:ext cx="365760" cy="218756"/>
          </a:xfrm>
          <a:prstGeom prst="rect">
            <a:avLst/>
          </a:prstGeom>
        </p:spPr>
      </p:pic>
    </p:spTree>
    <p:extLst>
      <p:ext uri="{BB962C8B-B14F-4D97-AF65-F5344CB8AC3E}">
        <p14:creationId xmlns:p14="http://schemas.microsoft.com/office/powerpoint/2010/main" val="4559218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 or Demo Divi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15E6F-C631-449B-B22F-53FD20C9E896}"/>
              </a:ext>
            </a:extLst>
          </p:cNvPr>
          <p:cNvSpPr>
            <a:spLocks noGrp="1"/>
          </p:cNvSpPr>
          <p:nvPr>
            <p:ph type="title" hasCustomPrompt="1"/>
          </p:nvPr>
        </p:nvSpPr>
        <p:spPr>
          <a:xfrm>
            <a:off x="609600" y="2773436"/>
            <a:ext cx="7823200" cy="1311128"/>
          </a:xfrm>
          <a:prstGeom prst="rect">
            <a:avLst/>
          </a:prstGeom>
        </p:spPr>
        <p:txBody>
          <a:bodyPr anchor="ctr" anchorCtr="0"/>
          <a:lstStyle>
            <a:lvl1pPr>
              <a:defRPr sz="4400"/>
            </a:lvl1pPr>
          </a:lstStyle>
          <a:p>
            <a:r>
              <a:rPr lang="en-US" dirty="0"/>
              <a:t>Video or demo divider: Enter “Video” or “Demo” here</a:t>
            </a:r>
          </a:p>
        </p:txBody>
      </p:sp>
    </p:spTree>
    <p:extLst>
      <p:ext uri="{BB962C8B-B14F-4D97-AF65-F5344CB8AC3E}">
        <p14:creationId xmlns:p14="http://schemas.microsoft.com/office/powerpoint/2010/main" val="317917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C8CF9-BF86-4458-BFA4-38F0F2DB9847}"/>
              </a:ext>
            </a:extLst>
          </p:cNvPr>
          <p:cNvSpPr>
            <a:spLocks noGrp="1"/>
          </p:cNvSpPr>
          <p:nvPr>
            <p:ph type="title" hasCustomPrompt="1"/>
          </p:nvPr>
        </p:nvSpPr>
        <p:spPr>
          <a:xfrm>
            <a:off x="609599" y="404813"/>
            <a:ext cx="10958495" cy="539750"/>
          </a:xfrm>
          <a:prstGeom prst="rect">
            <a:avLst/>
          </a:prstGeom>
        </p:spPr>
        <p:txBody>
          <a:bodyPr/>
          <a:lstStyle>
            <a:lvl1pPr>
              <a:defRPr/>
            </a:lvl1pPr>
          </a:lstStyle>
          <a:p>
            <a:r>
              <a:rPr lang="en-US" dirty="0"/>
              <a:t>Title only layout</a:t>
            </a:r>
          </a:p>
        </p:txBody>
      </p:sp>
      <p:sp>
        <p:nvSpPr>
          <p:cNvPr id="3" name="Date Placeholder 2">
            <a:extLst>
              <a:ext uri="{FF2B5EF4-FFF2-40B4-BE49-F238E27FC236}">
                <a16:creationId xmlns:a16="http://schemas.microsoft.com/office/drawing/2014/main" id="{08A22A18-A983-4477-9CE2-E889A78034A4}"/>
              </a:ext>
            </a:extLst>
          </p:cNvPr>
          <p:cNvSpPr>
            <a:spLocks noGrp="1"/>
          </p:cNvSpPr>
          <p:nvPr>
            <p:ph type="dt" sz="half" idx="10"/>
          </p:nvPr>
        </p:nvSpPr>
        <p:spPr/>
        <p:txBody>
          <a:bodyPr/>
          <a:lstStyle>
            <a:lvl1pPr>
              <a:defRPr b="0" i="0">
                <a:latin typeface="Meiryo" panose="020B0604030504040204" pitchFamily="34" charset="-128"/>
              </a:defRPr>
            </a:lvl1pPr>
          </a:lstStyle>
          <a:p>
            <a:fld id="{D8CD9633-4542-C245-8371-65E493A22BA9}" type="datetime1">
              <a:rPr lang="en-US" smtClean="0"/>
              <a:pPr/>
              <a:t>6/11/2024</a:t>
            </a:fld>
            <a:endParaRPr lang="en-US"/>
          </a:p>
        </p:txBody>
      </p:sp>
      <p:sp>
        <p:nvSpPr>
          <p:cNvPr id="4" name="Footer Placeholder 3">
            <a:extLst>
              <a:ext uri="{FF2B5EF4-FFF2-40B4-BE49-F238E27FC236}">
                <a16:creationId xmlns:a16="http://schemas.microsoft.com/office/drawing/2014/main" id="{416B6389-19E6-4677-81FB-25CCEB0E3D8F}"/>
              </a:ext>
            </a:extLst>
          </p:cNvPr>
          <p:cNvSpPr>
            <a:spLocks noGrp="1"/>
          </p:cNvSpPr>
          <p:nvPr>
            <p:ph type="ftr" sz="quarter" idx="11"/>
          </p:nvPr>
        </p:nvSpPr>
        <p:spPr/>
        <p:txBody>
          <a:bodyPr/>
          <a:lstStyle>
            <a:lvl1pPr>
              <a:defRPr b="0" i="0">
                <a:latin typeface="Meiryo" panose="020B0604030504040204" pitchFamily="34" charset="-128"/>
              </a:defRPr>
            </a:lvl1pPr>
          </a:lstStyle>
          <a:p>
            <a:endParaRPr lang="en-US"/>
          </a:p>
        </p:txBody>
      </p:sp>
      <p:sp>
        <p:nvSpPr>
          <p:cNvPr id="5" name="Slide Number Placeholder 4">
            <a:extLst>
              <a:ext uri="{FF2B5EF4-FFF2-40B4-BE49-F238E27FC236}">
                <a16:creationId xmlns:a16="http://schemas.microsoft.com/office/drawing/2014/main" id="{6D907AE9-2A8E-446F-AC5C-E522F1C0231C}"/>
              </a:ext>
            </a:extLst>
          </p:cNvPr>
          <p:cNvSpPr>
            <a:spLocks noGrp="1"/>
          </p:cNvSpPr>
          <p:nvPr>
            <p:ph type="sldNum" sz="quarter" idx="12"/>
          </p:nvPr>
        </p:nvSpPr>
        <p:spPr/>
        <p:txBody>
          <a:bodyPr/>
          <a:lstStyle>
            <a:lvl1pPr>
              <a:defRPr b="0" i="0">
                <a:latin typeface="Meiryo" panose="020B0604030504040204" pitchFamily="34" charset="-128"/>
              </a:defRPr>
            </a:lvl1pPr>
          </a:lstStyle>
          <a:p>
            <a:fld id="{EB4B8DE2-A4E8-46E4-8BBF-D75455EFF32C}" type="slidenum">
              <a:rPr lang="en-US" smtClean="0"/>
              <a:pPr/>
              <a:t>‹#›</a:t>
            </a:fld>
            <a:endParaRPr lang="en-US"/>
          </a:p>
        </p:txBody>
      </p:sp>
    </p:spTree>
    <p:extLst>
      <p:ext uri="{BB962C8B-B14F-4D97-AF65-F5344CB8AC3E}">
        <p14:creationId xmlns:p14="http://schemas.microsoft.com/office/powerpoint/2010/main" val="3098556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C300D94-E16B-4268-9D8D-053D71D5DCA2}"/>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994672" y="2327672"/>
            <a:ext cx="2202656" cy="2202656"/>
          </a:xfrm>
          <a:prstGeom prst="rect">
            <a:avLst/>
          </a:prstGeom>
        </p:spPr>
      </p:pic>
      <p:sp>
        <p:nvSpPr>
          <p:cNvPr id="7" name="Media Placeholder 6">
            <a:extLst>
              <a:ext uri="{FF2B5EF4-FFF2-40B4-BE49-F238E27FC236}">
                <a16:creationId xmlns:a16="http://schemas.microsoft.com/office/drawing/2014/main" id="{6100FBD5-D226-4B79-8009-A3AA42458FC8}"/>
              </a:ext>
            </a:extLst>
          </p:cNvPr>
          <p:cNvSpPr>
            <a:spLocks noGrp="1"/>
          </p:cNvSpPr>
          <p:nvPr>
            <p:ph type="media" sz="quarter" idx="10"/>
          </p:nvPr>
        </p:nvSpPr>
        <p:spPr>
          <a:xfrm>
            <a:off x="0" y="0"/>
            <a:ext cx="12192000" cy="6858000"/>
          </a:xfrm>
          <a:solidFill>
            <a:schemeClr val="bg2"/>
          </a:solidFill>
        </p:spPr>
        <p:txBody>
          <a:bodyPr lIns="548640" anchor="ctr">
            <a:noAutofit/>
          </a:bodyPr>
          <a:lstStyle>
            <a:lvl1pPr marL="0" indent="0" algn="ctr">
              <a:buNone/>
              <a:defRPr/>
            </a:lvl1pPr>
          </a:lstStyle>
          <a:p>
            <a:r>
              <a:rPr lang="ja-JP" altLang="en-US"/>
              <a:t>メディアを追加</a:t>
            </a:r>
            <a:endParaRPr lang="en-US" dirty="0"/>
          </a:p>
        </p:txBody>
      </p:sp>
    </p:spTree>
    <p:extLst>
      <p:ext uri="{BB962C8B-B14F-4D97-AF65-F5344CB8AC3E}">
        <p14:creationId xmlns:p14="http://schemas.microsoft.com/office/powerpoint/2010/main" val="2082582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1A51E-0F08-4B7B-9A9F-00CF3AA3107A}"/>
              </a:ext>
            </a:extLst>
          </p:cNvPr>
          <p:cNvSpPr>
            <a:spLocks noGrp="1"/>
          </p:cNvSpPr>
          <p:nvPr>
            <p:ph type="title" hasCustomPrompt="1"/>
          </p:nvPr>
        </p:nvSpPr>
        <p:spPr>
          <a:xfrm>
            <a:off x="609600" y="391045"/>
            <a:ext cx="10972800" cy="535531"/>
          </a:xfrm>
          <a:prstGeom prst="rect">
            <a:avLst/>
          </a:prstGeom>
        </p:spPr>
        <p:txBody>
          <a:bodyPr anchor="t" anchorCtr="0"/>
          <a:lstStyle>
            <a:lvl1pPr>
              <a:defRPr sz="4000"/>
            </a:lvl1pPr>
          </a:lstStyle>
          <a:p>
            <a:r>
              <a:rPr lang="en-US" dirty="0"/>
              <a:t>Content with caption layout</a:t>
            </a:r>
          </a:p>
        </p:txBody>
      </p:sp>
      <p:sp>
        <p:nvSpPr>
          <p:cNvPr id="3" name="Content Placeholder 2">
            <a:extLst>
              <a:ext uri="{FF2B5EF4-FFF2-40B4-BE49-F238E27FC236}">
                <a16:creationId xmlns:a16="http://schemas.microsoft.com/office/drawing/2014/main" id="{54F6EECF-7227-4AD4-BC6B-F6715716A80F}"/>
              </a:ext>
            </a:extLst>
          </p:cNvPr>
          <p:cNvSpPr>
            <a:spLocks noGrp="1"/>
          </p:cNvSpPr>
          <p:nvPr>
            <p:ph idx="1" hasCustomPrompt="1"/>
          </p:nvPr>
        </p:nvSpPr>
        <p:spPr>
          <a:xfrm>
            <a:off x="6210300" y="1714501"/>
            <a:ext cx="5372100" cy="4484688"/>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Enter text or click icon to add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A0C0C8A-CCAE-4B98-91F0-838AA4F55C8F}"/>
              </a:ext>
            </a:extLst>
          </p:cNvPr>
          <p:cNvSpPr>
            <a:spLocks noGrp="1"/>
          </p:cNvSpPr>
          <p:nvPr>
            <p:ph type="body" sz="half" idx="2" hasCustomPrompt="1"/>
          </p:nvPr>
        </p:nvSpPr>
        <p:spPr>
          <a:xfrm>
            <a:off x="609598" y="1725611"/>
            <a:ext cx="5372101" cy="448468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Enter descriptive text here</a:t>
            </a:r>
          </a:p>
        </p:txBody>
      </p:sp>
    </p:spTree>
    <p:extLst>
      <p:ext uri="{BB962C8B-B14F-4D97-AF65-F5344CB8AC3E}">
        <p14:creationId xmlns:p14="http://schemas.microsoft.com/office/powerpoint/2010/main" val="3536926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4F94D6F-FC6C-41D8-A694-AB55DA3B3D13}"/>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pic>
        <p:nvPicPr>
          <p:cNvPr id="18" name="Picture 17">
            <a:extLst>
              <a:ext uri="{FF2B5EF4-FFF2-40B4-BE49-F238E27FC236}">
                <a16:creationId xmlns:a16="http://schemas.microsoft.com/office/drawing/2014/main" id="{EE488766-D546-4AE2-8DD5-211B4D69823A}"/>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25603" y="703824"/>
            <a:ext cx="1003173" cy="600189"/>
          </a:xfrm>
          <a:prstGeom prst="rect">
            <a:avLst/>
          </a:prstGeom>
        </p:spPr>
      </p:pic>
      <p:sp>
        <p:nvSpPr>
          <p:cNvPr id="16" name="TextBox 15">
            <a:extLst>
              <a:ext uri="{FF2B5EF4-FFF2-40B4-BE49-F238E27FC236}">
                <a16:creationId xmlns:a16="http://schemas.microsoft.com/office/drawing/2014/main" id="{82BEBFA3-8C5E-448A-B03D-8DAAEBB407B0}"/>
              </a:ext>
            </a:extLst>
          </p:cNvPr>
          <p:cNvSpPr txBox="1"/>
          <p:nvPr userDrawn="1"/>
        </p:nvSpPr>
        <p:spPr>
          <a:xfrm>
            <a:off x="609599" y="2461211"/>
            <a:ext cx="6867525" cy="923330"/>
          </a:xfrm>
          <a:prstGeom prst="rect">
            <a:avLst/>
          </a:prstGeom>
          <a:noFill/>
        </p:spPr>
        <p:txBody>
          <a:bodyPr wrap="square" lIns="0" rtlCol="0">
            <a:noAutofit/>
          </a:bodyPr>
          <a:lstStyle/>
          <a:p>
            <a:r>
              <a:rPr lang="en-US" sz="4800" b="0" i="0" dirty="0">
                <a:solidFill>
                  <a:schemeClr val="bg1"/>
                </a:solidFill>
                <a:latin typeface="Meiryo" panose="020B0604030504040204" pitchFamily="34" charset="-128"/>
              </a:rPr>
              <a:t>Thank you!</a:t>
            </a:r>
          </a:p>
        </p:txBody>
      </p:sp>
      <p:sp>
        <p:nvSpPr>
          <p:cNvPr id="17" name="TextBox 16">
            <a:extLst>
              <a:ext uri="{FF2B5EF4-FFF2-40B4-BE49-F238E27FC236}">
                <a16:creationId xmlns:a16="http://schemas.microsoft.com/office/drawing/2014/main" id="{7F8B5018-B20C-8F46-977C-3C7AF08A2F06}"/>
              </a:ext>
            </a:extLst>
          </p:cNvPr>
          <p:cNvSpPr txBox="1"/>
          <p:nvPr userDrawn="1"/>
        </p:nvSpPr>
        <p:spPr>
          <a:xfrm>
            <a:off x="511015" y="6389814"/>
            <a:ext cx="2143536" cy="184666"/>
          </a:xfrm>
          <a:prstGeom prst="rect">
            <a:avLst/>
          </a:prstGeom>
          <a:noFill/>
        </p:spPr>
        <p:txBody>
          <a:bodyPr wrap="none" rtlCol="0">
            <a:spAutoFit/>
          </a:bodyPr>
          <a:lstStyle/>
          <a:p>
            <a:pPr algn="ctr"/>
            <a:r>
              <a:rPr lang="en-US" sz="600" b="0" i="0" dirty="0">
                <a:solidFill>
                  <a:schemeClr val="tx2"/>
                </a:solidFill>
                <a:latin typeface="Meiryo" panose="020B0604030504040204" pitchFamily="34" charset="-128"/>
              </a:rPr>
              <a:t>© 2022, Amazon Web Services, Inc. or its affiliates.</a:t>
            </a:r>
          </a:p>
        </p:txBody>
      </p:sp>
    </p:spTree>
    <p:extLst>
      <p:ext uri="{BB962C8B-B14F-4D97-AF65-F5344CB8AC3E}">
        <p14:creationId xmlns:p14="http://schemas.microsoft.com/office/powerpoint/2010/main" val="2641450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with 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FA99AD-597B-814E-A5A8-65741EE24A65}"/>
              </a:ext>
            </a:extLst>
          </p:cNvPr>
          <p:cNvSpPr/>
          <p:nvPr userDrawn="1"/>
        </p:nvSpPr>
        <p:spPr>
          <a:xfrm>
            <a:off x="0" y="0"/>
            <a:ext cx="12192000" cy="6858000"/>
          </a:xfrm>
          <a:prstGeom prst="rect">
            <a:avLst/>
          </a:prstGeom>
          <a:solidFill>
            <a:srgbClr val="191919"/>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lang="en-US" b="0" i="0" dirty="0" err="1">
              <a:solidFill>
                <a:schemeClr val="tx1"/>
              </a:solidFill>
              <a:latin typeface="Meiryo" panose="020B0604030504040204" pitchFamily="34" charset="-128"/>
            </a:endParaRPr>
          </a:p>
        </p:txBody>
      </p:sp>
      <p:pic>
        <p:nvPicPr>
          <p:cNvPr id="12" name="Picture 11">
            <a:extLst>
              <a:ext uri="{FF2B5EF4-FFF2-40B4-BE49-F238E27FC236}">
                <a16:creationId xmlns:a16="http://schemas.microsoft.com/office/drawing/2014/main" id="{9E5E4A50-58AB-41B2-9F86-A8A832F565BE}"/>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F3C8CF9-BF86-4458-BFA4-38F0F2DB9847}"/>
              </a:ext>
            </a:extLst>
          </p:cNvPr>
          <p:cNvSpPr>
            <a:spLocks noGrp="1"/>
          </p:cNvSpPr>
          <p:nvPr>
            <p:ph type="title" hasCustomPrompt="1"/>
          </p:nvPr>
        </p:nvSpPr>
        <p:spPr>
          <a:xfrm>
            <a:off x="609599" y="404813"/>
            <a:ext cx="10958495" cy="547842"/>
          </a:xfrm>
          <a:prstGeom prst="rect">
            <a:avLst/>
          </a:prstGeom>
        </p:spPr>
        <p:txBody>
          <a:bodyPr/>
          <a:lstStyle>
            <a:lvl1pPr>
              <a:defRPr>
                <a:solidFill>
                  <a:schemeClr val="bg1"/>
                </a:solidFill>
              </a:defRPr>
            </a:lvl1pPr>
          </a:lstStyle>
          <a:p>
            <a:r>
              <a:rPr lang="en-US" dirty="0"/>
              <a:t>Title only layout with art</a:t>
            </a:r>
          </a:p>
        </p:txBody>
      </p:sp>
      <p:sp>
        <p:nvSpPr>
          <p:cNvPr id="7" name="Date Placeholder 6">
            <a:extLst>
              <a:ext uri="{FF2B5EF4-FFF2-40B4-BE49-F238E27FC236}">
                <a16:creationId xmlns:a16="http://schemas.microsoft.com/office/drawing/2014/main" id="{9FF00575-76B9-4D8B-9903-136ED9A42301}"/>
              </a:ext>
            </a:extLst>
          </p:cNvPr>
          <p:cNvSpPr>
            <a:spLocks noGrp="1"/>
          </p:cNvSpPr>
          <p:nvPr>
            <p:ph type="dt" sz="half" idx="10"/>
          </p:nvPr>
        </p:nvSpPr>
        <p:spPr/>
        <p:txBody>
          <a:bodyPr/>
          <a:lstStyle>
            <a:lvl1pPr>
              <a:defRPr b="0" i="0">
                <a:latin typeface="Meiryo" panose="020B0604030504040204" pitchFamily="34" charset="-128"/>
              </a:defRPr>
            </a:lvl1pPr>
          </a:lstStyle>
          <a:p>
            <a:fld id="{22C91884-8A3A-414E-814D-7C63E1F458BC}" type="datetime1">
              <a:rPr lang="en-US" smtClean="0"/>
              <a:pPr/>
              <a:t>6/11/2024</a:t>
            </a:fld>
            <a:endParaRPr lang="en-US"/>
          </a:p>
        </p:txBody>
      </p:sp>
      <p:sp>
        <p:nvSpPr>
          <p:cNvPr id="8" name="Footer Placeholder 7">
            <a:extLst>
              <a:ext uri="{FF2B5EF4-FFF2-40B4-BE49-F238E27FC236}">
                <a16:creationId xmlns:a16="http://schemas.microsoft.com/office/drawing/2014/main" id="{56CDB515-1F55-4916-8897-BD5A83C12C05}"/>
              </a:ext>
            </a:extLst>
          </p:cNvPr>
          <p:cNvSpPr>
            <a:spLocks noGrp="1"/>
          </p:cNvSpPr>
          <p:nvPr>
            <p:ph type="ftr" sz="quarter" idx="11"/>
          </p:nvPr>
        </p:nvSpPr>
        <p:spPr/>
        <p:txBody>
          <a:bodyPr/>
          <a:lstStyle>
            <a:lvl1pPr>
              <a:defRPr b="0" i="0">
                <a:latin typeface="Meiryo" panose="020B0604030504040204" pitchFamily="34" charset="-128"/>
              </a:defRPr>
            </a:lvl1pPr>
          </a:lstStyle>
          <a:p>
            <a:endParaRPr lang="en-US"/>
          </a:p>
        </p:txBody>
      </p:sp>
      <p:sp>
        <p:nvSpPr>
          <p:cNvPr id="9" name="Slide Number Placeholder 8">
            <a:extLst>
              <a:ext uri="{FF2B5EF4-FFF2-40B4-BE49-F238E27FC236}">
                <a16:creationId xmlns:a16="http://schemas.microsoft.com/office/drawing/2014/main" id="{2A0F2630-6040-4D96-BE1B-D7C27F2C1B9C}"/>
              </a:ext>
            </a:extLst>
          </p:cNvPr>
          <p:cNvSpPr>
            <a:spLocks noGrp="1"/>
          </p:cNvSpPr>
          <p:nvPr>
            <p:ph type="sldNum" sz="quarter" idx="12"/>
          </p:nvPr>
        </p:nvSpPr>
        <p:spPr/>
        <p:txBody>
          <a:bodyPr/>
          <a:lstStyle>
            <a:lvl1pPr>
              <a:defRPr b="0" i="0">
                <a:solidFill>
                  <a:schemeClr val="bg1"/>
                </a:solidFill>
                <a:latin typeface="Meiryo" panose="020B0604030504040204" pitchFamily="34" charset="-128"/>
              </a:defRPr>
            </a:lvl1pPr>
          </a:lstStyle>
          <a:p>
            <a:fld id="{EB4B8DE2-A4E8-46E4-8BBF-D75455EFF32C}" type="slidenum">
              <a:rPr lang="en-US" smtClean="0"/>
              <a:pPr/>
              <a:t>‹#›</a:t>
            </a:fld>
            <a:endParaRPr lang="en-US"/>
          </a:p>
        </p:txBody>
      </p:sp>
      <p:pic>
        <p:nvPicPr>
          <p:cNvPr id="4" name="Picture 3">
            <a:extLst>
              <a:ext uri="{FF2B5EF4-FFF2-40B4-BE49-F238E27FC236}">
                <a16:creationId xmlns:a16="http://schemas.microsoft.com/office/drawing/2014/main" id="{5B337A45-3492-46BC-9D48-C3D405117133}"/>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95295" y="6338002"/>
            <a:ext cx="365760" cy="218756"/>
          </a:xfrm>
          <a:prstGeom prst="rect">
            <a:avLst/>
          </a:prstGeom>
        </p:spPr>
      </p:pic>
      <p:sp>
        <p:nvSpPr>
          <p:cNvPr id="11" name="TextBox 10">
            <a:extLst>
              <a:ext uri="{FF2B5EF4-FFF2-40B4-BE49-F238E27FC236}">
                <a16:creationId xmlns:a16="http://schemas.microsoft.com/office/drawing/2014/main" id="{D8189890-475A-6642-ACD4-9C0B01A5A903}"/>
              </a:ext>
            </a:extLst>
          </p:cNvPr>
          <p:cNvSpPr txBox="1"/>
          <p:nvPr userDrawn="1"/>
        </p:nvSpPr>
        <p:spPr>
          <a:xfrm>
            <a:off x="5024233" y="6389813"/>
            <a:ext cx="2143536" cy="184666"/>
          </a:xfrm>
          <a:prstGeom prst="rect">
            <a:avLst/>
          </a:prstGeom>
          <a:noFill/>
        </p:spPr>
        <p:txBody>
          <a:bodyPr wrap="none" rtlCol="0">
            <a:spAutoFit/>
          </a:bodyPr>
          <a:lstStyle/>
          <a:p>
            <a:pPr algn="ctr"/>
            <a:r>
              <a:rPr lang="en-US" sz="600" b="0" i="0" dirty="0">
                <a:solidFill>
                  <a:schemeClr val="bg2"/>
                </a:solidFill>
                <a:latin typeface="Meiryo" panose="020B0604030504040204" pitchFamily="34" charset="-128"/>
              </a:rPr>
              <a:t>© 2022, Amazon Web Services, Inc. or its affiliates.</a:t>
            </a:r>
          </a:p>
        </p:txBody>
      </p:sp>
    </p:spTree>
    <p:extLst>
      <p:ext uri="{BB962C8B-B14F-4D97-AF65-F5344CB8AC3E}">
        <p14:creationId xmlns:p14="http://schemas.microsoft.com/office/powerpoint/2010/main" val="1043713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C8CF9-BF86-4458-BFA4-38F0F2DB9847}"/>
              </a:ext>
            </a:extLst>
          </p:cNvPr>
          <p:cNvSpPr>
            <a:spLocks noGrp="1"/>
          </p:cNvSpPr>
          <p:nvPr>
            <p:ph type="title" hasCustomPrompt="1"/>
          </p:nvPr>
        </p:nvSpPr>
        <p:spPr>
          <a:xfrm>
            <a:off x="609599" y="404813"/>
            <a:ext cx="10958495" cy="547842"/>
          </a:xfrm>
          <a:prstGeom prst="rect">
            <a:avLst/>
          </a:prstGeom>
        </p:spPr>
        <p:txBody>
          <a:bodyPr/>
          <a:lstStyle>
            <a:lvl1pPr>
              <a:defRPr/>
            </a:lvl1pPr>
          </a:lstStyle>
          <a:p>
            <a:r>
              <a:rPr lang="en-US" dirty="0"/>
              <a:t>Title and subtitle layout</a:t>
            </a:r>
          </a:p>
        </p:txBody>
      </p:sp>
      <p:sp>
        <p:nvSpPr>
          <p:cNvPr id="4" name="Text Placeholder 3">
            <a:extLst>
              <a:ext uri="{FF2B5EF4-FFF2-40B4-BE49-F238E27FC236}">
                <a16:creationId xmlns:a16="http://schemas.microsoft.com/office/drawing/2014/main" id="{466213DF-CEC6-4F46-9CD4-5ED4A416AF59}"/>
              </a:ext>
            </a:extLst>
          </p:cNvPr>
          <p:cNvSpPr>
            <a:spLocks noGrp="1"/>
          </p:cNvSpPr>
          <p:nvPr>
            <p:ph type="body" sz="quarter" idx="10" hasCustomPrompt="1"/>
          </p:nvPr>
        </p:nvSpPr>
        <p:spPr>
          <a:xfrm>
            <a:off x="609600" y="959759"/>
            <a:ext cx="10972800" cy="258532"/>
          </a:xfrm>
        </p:spPr>
        <p:txBody>
          <a:bodyPr/>
          <a:lstStyle>
            <a:lvl1pPr marL="0" indent="0">
              <a:buNone/>
              <a:defRPr sz="1200" b="1" i="0" cap="all" spc="300" baseline="0"/>
            </a:lvl1pPr>
          </a:lstStyle>
          <a:p>
            <a:pPr lvl="0"/>
            <a:r>
              <a:rPr lang="en-US" dirty="0"/>
              <a:t>Enter subtitle</a:t>
            </a:r>
          </a:p>
        </p:txBody>
      </p:sp>
      <p:sp>
        <p:nvSpPr>
          <p:cNvPr id="3" name="Date Placeholder 2">
            <a:extLst>
              <a:ext uri="{FF2B5EF4-FFF2-40B4-BE49-F238E27FC236}">
                <a16:creationId xmlns:a16="http://schemas.microsoft.com/office/drawing/2014/main" id="{A312CB8C-58A4-4758-8C91-E8641A9F6DCF}"/>
              </a:ext>
            </a:extLst>
          </p:cNvPr>
          <p:cNvSpPr>
            <a:spLocks noGrp="1"/>
          </p:cNvSpPr>
          <p:nvPr>
            <p:ph type="dt" sz="half" idx="11"/>
          </p:nvPr>
        </p:nvSpPr>
        <p:spPr/>
        <p:txBody>
          <a:bodyPr/>
          <a:lstStyle>
            <a:lvl1pPr>
              <a:defRPr b="0" i="0">
                <a:latin typeface="Meiryo" panose="020B0604030504040204" pitchFamily="34" charset="-128"/>
              </a:defRPr>
            </a:lvl1pPr>
          </a:lstStyle>
          <a:p>
            <a:fld id="{DA601E61-1CBD-E94A-9D90-79DA6F5C9A1A}" type="datetime1">
              <a:rPr lang="en-US" smtClean="0"/>
              <a:pPr/>
              <a:t>6/11/2024</a:t>
            </a:fld>
            <a:endParaRPr lang="en-US"/>
          </a:p>
        </p:txBody>
      </p:sp>
      <p:sp>
        <p:nvSpPr>
          <p:cNvPr id="5" name="Footer Placeholder 4">
            <a:extLst>
              <a:ext uri="{FF2B5EF4-FFF2-40B4-BE49-F238E27FC236}">
                <a16:creationId xmlns:a16="http://schemas.microsoft.com/office/drawing/2014/main" id="{50444248-408B-4052-8B56-17F469F98EA1}"/>
              </a:ext>
            </a:extLst>
          </p:cNvPr>
          <p:cNvSpPr>
            <a:spLocks noGrp="1"/>
          </p:cNvSpPr>
          <p:nvPr>
            <p:ph type="ftr" sz="quarter" idx="12"/>
          </p:nvPr>
        </p:nvSpPr>
        <p:spPr/>
        <p:txBody>
          <a:bodyPr/>
          <a:lstStyle>
            <a:lvl1pPr>
              <a:defRPr b="0" i="0">
                <a:latin typeface="Meiryo" panose="020B0604030504040204" pitchFamily="34" charset="-128"/>
              </a:defRPr>
            </a:lvl1pPr>
          </a:lstStyle>
          <a:p>
            <a:endParaRPr lang="en-US"/>
          </a:p>
        </p:txBody>
      </p:sp>
      <p:sp>
        <p:nvSpPr>
          <p:cNvPr id="6" name="Slide Number Placeholder 5">
            <a:extLst>
              <a:ext uri="{FF2B5EF4-FFF2-40B4-BE49-F238E27FC236}">
                <a16:creationId xmlns:a16="http://schemas.microsoft.com/office/drawing/2014/main" id="{88178479-5E5D-4B94-9958-5C40D64BED65}"/>
              </a:ext>
            </a:extLst>
          </p:cNvPr>
          <p:cNvSpPr>
            <a:spLocks noGrp="1"/>
          </p:cNvSpPr>
          <p:nvPr>
            <p:ph type="sldNum" sz="quarter" idx="13"/>
          </p:nvPr>
        </p:nvSpPr>
        <p:spPr/>
        <p:txBody>
          <a:bodyPr/>
          <a:lstStyle>
            <a:lvl1pPr>
              <a:defRPr b="0" i="0">
                <a:latin typeface="Meiryo" panose="020B0604030504040204" pitchFamily="34" charset="-128"/>
              </a:defRPr>
            </a:lvl1pPr>
          </a:lstStyle>
          <a:p>
            <a:fld id="{EB4B8DE2-A4E8-46E4-8BBF-D75455EFF32C}" type="slidenum">
              <a:rPr lang="en-US" smtClean="0"/>
              <a:pPr/>
              <a:t>‹#›</a:t>
            </a:fld>
            <a:endParaRPr lang="en-US"/>
          </a:p>
        </p:txBody>
      </p:sp>
    </p:spTree>
    <p:extLst>
      <p:ext uri="{BB962C8B-B14F-4D97-AF65-F5344CB8AC3E}">
        <p14:creationId xmlns:p14="http://schemas.microsoft.com/office/powerpoint/2010/main" val="23672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40">
          <p15:clr>
            <a:srgbClr val="9FCC3B"/>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86B726-34C0-4C1C-A252-97930DC77EE4}"/>
              </a:ext>
            </a:extLst>
          </p:cNvPr>
          <p:cNvSpPr>
            <a:spLocks noGrp="1"/>
          </p:cNvSpPr>
          <p:nvPr>
            <p:ph type="dt" sz="half" idx="10"/>
          </p:nvPr>
        </p:nvSpPr>
        <p:spPr/>
        <p:txBody>
          <a:bodyPr/>
          <a:lstStyle>
            <a:lvl1pPr>
              <a:defRPr b="0" i="0">
                <a:latin typeface="Meiryo" panose="020B0604030504040204" pitchFamily="34" charset="-128"/>
              </a:defRPr>
            </a:lvl1pPr>
          </a:lstStyle>
          <a:p>
            <a:fld id="{4C88AD50-9C2A-4348-80A4-2855B184DF49}" type="datetime1">
              <a:rPr lang="en-US" smtClean="0"/>
              <a:pPr/>
              <a:t>6/11/2024</a:t>
            </a:fld>
            <a:endParaRPr lang="en-US"/>
          </a:p>
        </p:txBody>
      </p:sp>
      <p:sp>
        <p:nvSpPr>
          <p:cNvPr id="3" name="Footer Placeholder 2">
            <a:extLst>
              <a:ext uri="{FF2B5EF4-FFF2-40B4-BE49-F238E27FC236}">
                <a16:creationId xmlns:a16="http://schemas.microsoft.com/office/drawing/2014/main" id="{883103B0-BAC9-4248-BF05-F8F64F81D313}"/>
              </a:ext>
            </a:extLst>
          </p:cNvPr>
          <p:cNvSpPr>
            <a:spLocks noGrp="1"/>
          </p:cNvSpPr>
          <p:nvPr>
            <p:ph type="ftr" sz="quarter" idx="11"/>
          </p:nvPr>
        </p:nvSpPr>
        <p:spPr/>
        <p:txBody>
          <a:bodyPr/>
          <a:lstStyle>
            <a:lvl1pPr>
              <a:defRPr b="0" i="0">
                <a:latin typeface="Meiryo" panose="020B0604030504040204" pitchFamily="34" charset="-128"/>
              </a:defRPr>
            </a:lvl1pPr>
          </a:lstStyle>
          <a:p>
            <a:endParaRPr lang="en-US"/>
          </a:p>
        </p:txBody>
      </p:sp>
      <p:sp>
        <p:nvSpPr>
          <p:cNvPr id="4" name="Slide Number Placeholder 3">
            <a:extLst>
              <a:ext uri="{FF2B5EF4-FFF2-40B4-BE49-F238E27FC236}">
                <a16:creationId xmlns:a16="http://schemas.microsoft.com/office/drawing/2014/main" id="{36BB167B-71A0-4735-93B6-5A034F89FE21}"/>
              </a:ext>
            </a:extLst>
          </p:cNvPr>
          <p:cNvSpPr>
            <a:spLocks noGrp="1"/>
          </p:cNvSpPr>
          <p:nvPr>
            <p:ph type="sldNum" sz="quarter" idx="12"/>
          </p:nvPr>
        </p:nvSpPr>
        <p:spPr/>
        <p:txBody>
          <a:bodyPr/>
          <a:lstStyle>
            <a:lvl1pPr>
              <a:defRPr b="0" i="0">
                <a:latin typeface="Meiryo" panose="020B0604030504040204" pitchFamily="34" charset="-128"/>
              </a:defRPr>
            </a:lvl1pPr>
          </a:lstStyle>
          <a:p>
            <a:fld id="{EB4B8DE2-A4E8-46E4-8BBF-D75455EFF32C}" type="slidenum">
              <a:rPr lang="en-US" smtClean="0"/>
              <a:pPr/>
              <a:t>‹#›</a:t>
            </a:fld>
            <a:endParaRPr lang="en-US"/>
          </a:p>
        </p:txBody>
      </p:sp>
    </p:spTree>
    <p:extLst>
      <p:ext uri="{BB962C8B-B14F-4D97-AF65-F5344CB8AC3E}">
        <p14:creationId xmlns:p14="http://schemas.microsoft.com/office/powerpoint/2010/main" val="1504757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ECA2-6D6E-4722-9B75-7468AE1E58A6}"/>
              </a:ext>
            </a:extLst>
          </p:cNvPr>
          <p:cNvSpPr>
            <a:spLocks noGrp="1"/>
          </p:cNvSpPr>
          <p:nvPr>
            <p:ph type="title" hasCustomPrompt="1"/>
          </p:nvPr>
        </p:nvSpPr>
        <p:spPr>
          <a:xfrm>
            <a:off x="609599" y="419023"/>
            <a:ext cx="10958495" cy="525540"/>
          </a:xfrm>
          <a:prstGeom prst="rect">
            <a:avLst/>
          </a:prstGeom>
        </p:spPr>
        <p:txBody>
          <a:bodyPr/>
          <a:lstStyle>
            <a:lvl1pPr>
              <a:defRPr/>
            </a:lvl1pPr>
          </a:lstStyle>
          <a:p>
            <a:r>
              <a:rPr lang="en-US" dirty="0"/>
              <a:t>Title and content layout</a:t>
            </a:r>
          </a:p>
        </p:txBody>
      </p:sp>
      <p:sp>
        <p:nvSpPr>
          <p:cNvPr id="3" name="Content Placeholder 2">
            <a:extLst>
              <a:ext uri="{FF2B5EF4-FFF2-40B4-BE49-F238E27FC236}">
                <a16:creationId xmlns:a16="http://schemas.microsoft.com/office/drawing/2014/main" id="{1025BCD8-5D1C-48DC-A21B-317A0B7D55A0}"/>
              </a:ext>
            </a:extLst>
          </p:cNvPr>
          <p:cNvSpPr>
            <a:spLocks noGrp="1"/>
          </p:cNvSpPr>
          <p:nvPr>
            <p:ph idx="1" hasCustomPrompt="1"/>
          </p:nvPr>
        </p:nvSpPr>
        <p:spPr>
          <a:xfrm>
            <a:off x="609600" y="1090225"/>
            <a:ext cx="10972800" cy="4495800"/>
          </a:xfrm>
        </p:spPr>
        <p:txBody>
          <a:bodyPr/>
          <a:lstStyle>
            <a:lvl1pPr marL="0" indent="0">
              <a:spcAft>
                <a:spcPts val="1800"/>
              </a:spcAft>
              <a:buNone/>
              <a:defRPr/>
            </a:lvl1pPr>
            <a:lvl2pPr marL="285750" indent="0">
              <a:spcAft>
                <a:spcPts val="1800"/>
              </a:spcAft>
              <a:buNone/>
              <a:defRPr/>
            </a:lvl2pPr>
            <a:lvl3pPr marL="628650" indent="0">
              <a:spcAft>
                <a:spcPts val="1800"/>
              </a:spcAft>
              <a:buNone/>
              <a:defRPr/>
            </a:lvl3pPr>
            <a:lvl4pPr marL="914400" indent="0">
              <a:spcAft>
                <a:spcPts val="1800"/>
              </a:spcAft>
              <a:buNone/>
              <a:defRPr/>
            </a:lvl4pPr>
            <a:lvl5pPr marL="1143000" indent="0">
              <a:spcAft>
                <a:spcPts val="1800"/>
              </a:spcAft>
              <a:buNone/>
              <a:defRPr/>
            </a:lvl5pPr>
          </a:lstStyle>
          <a:p>
            <a:pPr lvl="0"/>
            <a:r>
              <a:rPr lang="en-US" dirty="0"/>
              <a:t>Enter text or click icon to add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B02A07-9279-4389-95B8-CFF5307F9EBB}"/>
              </a:ext>
            </a:extLst>
          </p:cNvPr>
          <p:cNvSpPr>
            <a:spLocks noGrp="1"/>
          </p:cNvSpPr>
          <p:nvPr>
            <p:ph type="dt" sz="half" idx="10"/>
          </p:nvPr>
        </p:nvSpPr>
        <p:spPr/>
        <p:txBody>
          <a:bodyPr/>
          <a:lstStyle>
            <a:lvl1pPr>
              <a:defRPr b="0" i="0">
                <a:latin typeface="Meiryo" panose="020B0604030504040204" pitchFamily="34" charset="-128"/>
              </a:defRPr>
            </a:lvl1pPr>
          </a:lstStyle>
          <a:p>
            <a:fld id="{668FA32C-570C-F64B-925E-20F8A4E3922E}" type="datetime1">
              <a:rPr lang="en-US" smtClean="0"/>
              <a:pPr/>
              <a:t>6/11/2024</a:t>
            </a:fld>
            <a:endParaRPr lang="en-US"/>
          </a:p>
        </p:txBody>
      </p:sp>
      <p:sp>
        <p:nvSpPr>
          <p:cNvPr id="5" name="Footer Placeholder 4">
            <a:extLst>
              <a:ext uri="{FF2B5EF4-FFF2-40B4-BE49-F238E27FC236}">
                <a16:creationId xmlns:a16="http://schemas.microsoft.com/office/drawing/2014/main" id="{5D24D072-A634-4E51-88E3-AFF4BBF53F8F}"/>
              </a:ext>
            </a:extLst>
          </p:cNvPr>
          <p:cNvSpPr>
            <a:spLocks noGrp="1"/>
          </p:cNvSpPr>
          <p:nvPr>
            <p:ph type="ftr" sz="quarter" idx="11"/>
          </p:nvPr>
        </p:nvSpPr>
        <p:spPr/>
        <p:txBody>
          <a:bodyPr/>
          <a:lstStyle>
            <a:lvl1pPr>
              <a:defRPr b="0" i="0">
                <a:latin typeface="Meiryo" panose="020B0604030504040204" pitchFamily="34" charset="-128"/>
              </a:defRPr>
            </a:lvl1pPr>
          </a:lstStyle>
          <a:p>
            <a:endParaRPr lang="en-US"/>
          </a:p>
        </p:txBody>
      </p:sp>
      <p:sp>
        <p:nvSpPr>
          <p:cNvPr id="6" name="Slide Number Placeholder 5">
            <a:extLst>
              <a:ext uri="{FF2B5EF4-FFF2-40B4-BE49-F238E27FC236}">
                <a16:creationId xmlns:a16="http://schemas.microsoft.com/office/drawing/2014/main" id="{02391B74-659E-4EB1-8DB0-B962093F0B4C}"/>
              </a:ext>
            </a:extLst>
          </p:cNvPr>
          <p:cNvSpPr>
            <a:spLocks noGrp="1"/>
          </p:cNvSpPr>
          <p:nvPr>
            <p:ph type="sldNum" sz="quarter" idx="12"/>
          </p:nvPr>
        </p:nvSpPr>
        <p:spPr/>
        <p:txBody>
          <a:bodyPr/>
          <a:lstStyle>
            <a:lvl1pPr>
              <a:defRPr b="0" i="0">
                <a:latin typeface="Meiryo" panose="020B0604030504040204" pitchFamily="34" charset="-128"/>
              </a:defRPr>
            </a:lvl1pPr>
          </a:lstStyle>
          <a:p>
            <a:fld id="{EB4B8DE2-A4E8-46E4-8BBF-D75455EFF32C}" type="slidenum">
              <a:rPr lang="en-US" smtClean="0"/>
              <a:pPr/>
              <a:t>‹#›</a:t>
            </a:fld>
            <a:endParaRPr lang="en-US"/>
          </a:p>
        </p:txBody>
      </p:sp>
    </p:spTree>
    <p:extLst>
      <p:ext uri="{BB962C8B-B14F-4D97-AF65-F5344CB8AC3E}">
        <p14:creationId xmlns:p14="http://schemas.microsoft.com/office/powerpoint/2010/main" val="291378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Bullete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ECA2-6D6E-4722-9B75-7468AE1E58A6}"/>
              </a:ext>
            </a:extLst>
          </p:cNvPr>
          <p:cNvSpPr>
            <a:spLocks noGrp="1"/>
          </p:cNvSpPr>
          <p:nvPr>
            <p:ph type="title" hasCustomPrompt="1"/>
          </p:nvPr>
        </p:nvSpPr>
        <p:spPr>
          <a:xfrm>
            <a:off x="609599" y="409962"/>
            <a:ext cx="10958495" cy="534601"/>
          </a:xfrm>
          <a:prstGeom prst="rect">
            <a:avLst/>
          </a:prstGeom>
        </p:spPr>
        <p:txBody>
          <a:bodyPr/>
          <a:lstStyle>
            <a:lvl1pPr>
              <a:defRPr/>
            </a:lvl1pPr>
          </a:lstStyle>
          <a:p>
            <a:r>
              <a:rPr lang="en-US" dirty="0"/>
              <a:t>Title and bulleted content layout</a:t>
            </a:r>
          </a:p>
        </p:txBody>
      </p:sp>
      <p:sp>
        <p:nvSpPr>
          <p:cNvPr id="3" name="Content Placeholder 2">
            <a:extLst>
              <a:ext uri="{FF2B5EF4-FFF2-40B4-BE49-F238E27FC236}">
                <a16:creationId xmlns:a16="http://schemas.microsoft.com/office/drawing/2014/main" id="{1025BCD8-5D1C-48DC-A21B-317A0B7D55A0}"/>
              </a:ext>
            </a:extLst>
          </p:cNvPr>
          <p:cNvSpPr>
            <a:spLocks noGrp="1"/>
          </p:cNvSpPr>
          <p:nvPr>
            <p:ph idx="1" hasCustomPrompt="1"/>
          </p:nvPr>
        </p:nvSpPr>
        <p:spPr>
          <a:xfrm>
            <a:off x="609600" y="1089025"/>
            <a:ext cx="10972800" cy="4495800"/>
          </a:xfrm>
        </p:spPr>
        <p:txBody>
          <a:bodyPr/>
          <a:lstStyle>
            <a:lvl1pPr>
              <a:defRPr/>
            </a:lvl1pPr>
            <a:lvl5pPr>
              <a:defRPr/>
            </a:lvl5pPr>
          </a:lstStyle>
          <a:p>
            <a:pPr lvl="0"/>
            <a:r>
              <a:rPr lang="en-US" dirty="0"/>
              <a:t>Enter text or click icon to add media</a:t>
            </a:r>
          </a:p>
          <a:p>
            <a:pPr lvl="1"/>
            <a:r>
              <a:rPr lang="en-US" dirty="0"/>
              <a:t>Second level</a:t>
            </a:r>
          </a:p>
          <a:p>
            <a:pPr lvl="2"/>
            <a:r>
              <a:rPr lang="en-US" dirty="0"/>
              <a:t>Third level</a:t>
            </a:r>
          </a:p>
          <a:p>
            <a:pPr lvl="3"/>
            <a:r>
              <a:rPr lang="en-US" dirty="0"/>
              <a:t>Fourth level</a:t>
            </a:r>
          </a:p>
          <a:p>
            <a:pPr lvl="4"/>
            <a:r>
              <a:rPr lang="en-US" dirty="0"/>
              <a:t>Fifth level </a:t>
            </a:r>
          </a:p>
        </p:txBody>
      </p:sp>
      <p:sp>
        <p:nvSpPr>
          <p:cNvPr id="4" name="Date Placeholder 3">
            <a:extLst>
              <a:ext uri="{FF2B5EF4-FFF2-40B4-BE49-F238E27FC236}">
                <a16:creationId xmlns:a16="http://schemas.microsoft.com/office/drawing/2014/main" id="{5428ABEB-87DF-4979-B8D5-38D09C158222}"/>
              </a:ext>
            </a:extLst>
          </p:cNvPr>
          <p:cNvSpPr>
            <a:spLocks noGrp="1"/>
          </p:cNvSpPr>
          <p:nvPr>
            <p:ph type="dt" sz="half" idx="10"/>
          </p:nvPr>
        </p:nvSpPr>
        <p:spPr/>
        <p:txBody>
          <a:bodyPr/>
          <a:lstStyle>
            <a:lvl1pPr>
              <a:defRPr b="0" i="0">
                <a:latin typeface="Meiryo" panose="020B0604030504040204" pitchFamily="34" charset="-128"/>
              </a:defRPr>
            </a:lvl1pPr>
          </a:lstStyle>
          <a:p>
            <a:fld id="{AA3420FF-F6AA-9F41-9518-472EB426B570}" type="datetime1">
              <a:rPr lang="en-US" smtClean="0"/>
              <a:pPr/>
              <a:t>6/11/2024</a:t>
            </a:fld>
            <a:endParaRPr lang="en-US"/>
          </a:p>
        </p:txBody>
      </p:sp>
      <p:sp>
        <p:nvSpPr>
          <p:cNvPr id="5" name="Footer Placeholder 4">
            <a:extLst>
              <a:ext uri="{FF2B5EF4-FFF2-40B4-BE49-F238E27FC236}">
                <a16:creationId xmlns:a16="http://schemas.microsoft.com/office/drawing/2014/main" id="{B67DE3A9-1F3C-45F4-9F53-543C4B62D7F6}"/>
              </a:ext>
            </a:extLst>
          </p:cNvPr>
          <p:cNvSpPr>
            <a:spLocks noGrp="1"/>
          </p:cNvSpPr>
          <p:nvPr>
            <p:ph type="ftr" sz="quarter" idx="11"/>
          </p:nvPr>
        </p:nvSpPr>
        <p:spPr/>
        <p:txBody>
          <a:bodyPr/>
          <a:lstStyle>
            <a:lvl1pPr>
              <a:defRPr b="0" i="0">
                <a:latin typeface="Meiryo" panose="020B0604030504040204" pitchFamily="34" charset="-128"/>
              </a:defRPr>
            </a:lvl1pPr>
          </a:lstStyle>
          <a:p>
            <a:endParaRPr lang="en-US"/>
          </a:p>
        </p:txBody>
      </p:sp>
      <p:sp>
        <p:nvSpPr>
          <p:cNvPr id="6" name="Slide Number Placeholder 5">
            <a:extLst>
              <a:ext uri="{FF2B5EF4-FFF2-40B4-BE49-F238E27FC236}">
                <a16:creationId xmlns:a16="http://schemas.microsoft.com/office/drawing/2014/main" id="{8827DE2B-5658-4ECD-9AB5-497E1D05E00C}"/>
              </a:ext>
            </a:extLst>
          </p:cNvPr>
          <p:cNvSpPr>
            <a:spLocks noGrp="1"/>
          </p:cNvSpPr>
          <p:nvPr>
            <p:ph type="sldNum" sz="quarter" idx="12"/>
          </p:nvPr>
        </p:nvSpPr>
        <p:spPr/>
        <p:txBody>
          <a:bodyPr/>
          <a:lstStyle>
            <a:lvl1pPr>
              <a:defRPr b="0" i="0">
                <a:latin typeface="Meiryo" panose="020B0604030504040204" pitchFamily="34" charset="-128"/>
              </a:defRPr>
            </a:lvl1pPr>
          </a:lstStyle>
          <a:p>
            <a:fld id="{EB4B8DE2-A4E8-46E4-8BBF-D75455EFF32C}" type="slidenum">
              <a:rPr lang="en-US" smtClean="0"/>
              <a:pPr/>
              <a:t>‹#›</a:t>
            </a:fld>
            <a:endParaRPr lang="en-US"/>
          </a:p>
        </p:txBody>
      </p:sp>
    </p:spTree>
    <p:extLst>
      <p:ext uri="{BB962C8B-B14F-4D97-AF65-F5344CB8AC3E}">
        <p14:creationId xmlns:p14="http://schemas.microsoft.com/office/powerpoint/2010/main" val="1851101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ECA2-6D6E-4722-9B75-7468AE1E58A6}"/>
              </a:ext>
            </a:extLst>
          </p:cNvPr>
          <p:cNvSpPr>
            <a:spLocks noGrp="1"/>
          </p:cNvSpPr>
          <p:nvPr>
            <p:ph type="title" hasCustomPrompt="1"/>
          </p:nvPr>
        </p:nvSpPr>
        <p:spPr>
          <a:xfrm>
            <a:off x="609599" y="419023"/>
            <a:ext cx="10958495" cy="525540"/>
          </a:xfrm>
          <a:prstGeom prst="rect">
            <a:avLst/>
          </a:prstGeom>
        </p:spPr>
        <p:txBody>
          <a:bodyPr/>
          <a:lstStyle>
            <a:lvl1pPr>
              <a:defRPr/>
            </a:lvl1pPr>
          </a:lstStyle>
          <a:p>
            <a:r>
              <a:rPr lang="en-US" dirty="0"/>
              <a:t>Title, subtitle, and content layout</a:t>
            </a:r>
          </a:p>
        </p:txBody>
      </p:sp>
      <p:sp>
        <p:nvSpPr>
          <p:cNvPr id="3" name="Content Placeholder 2">
            <a:extLst>
              <a:ext uri="{FF2B5EF4-FFF2-40B4-BE49-F238E27FC236}">
                <a16:creationId xmlns:a16="http://schemas.microsoft.com/office/drawing/2014/main" id="{1025BCD8-5D1C-48DC-A21B-317A0B7D55A0}"/>
              </a:ext>
            </a:extLst>
          </p:cNvPr>
          <p:cNvSpPr>
            <a:spLocks noGrp="1"/>
          </p:cNvSpPr>
          <p:nvPr>
            <p:ph idx="1" hasCustomPrompt="1"/>
          </p:nvPr>
        </p:nvSpPr>
        <p:spPr>
          <a:xfrm>
            <a:off x="609600" y="2133600"/>
            <a:ext cx="10972800" cy="4076700"/>
          </a:xfrm>
        </p:spPr>
        <p:txBody>
          <a:bodyPr/>
          <a:lstStyle>
            <a:lvl1pPr marL="0" indent="0">
              <a:spcAft>
                <a:spcPts val="1800"/>
              </a:spcAft>
              <a:buNone/>
              <a:defRPr/>
            </a:lvl1pPr>
            <a:lvl2pPr marL="285750" indent="0">
              <a:spcAft>
                <a:spcPts val="1800"/>
              </a:spcAft>
              <a:buNone/>
              <a:defRPr/>
            </a:lvl2pPr>
            <a:lvl3pPr marL="628650" indent="0">
              <a:spcAft>
                <a:spcPts val="1800"/>
              </a:spcAft>
              <a:buNone/>
              <a:defRPr/>
            </a:lvl3pPr>
            <a:lvl4pPr marL="914400" indent="0">
              <a:spcAft>
                <a:spcPts val="1800"/>
              </a:spcAft>
              <a:buNone/>
              <a:defRPr/>
            </a:lvl4pPr>
            <a:lvl5pPr marL="1143000" indent="0">
              <a:spcAft>
                <a:spcPts val="1800"/>
              </a:spcAft>
              <a:buNone/>
              <a:defRPr/>
            </a:lvl5pPr>
          </a:lstStyle>
          <a:p>
            <a:pPr lvl="0"/>
            <a:r>
              <a:rPr lang="en-US" dirty="0"/>
              <a:t>Enter text or click icon to add media</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942CBB3C-A513-466E-B53F-E5E5781263EA}"/>
              </a:ext>
            </a:extLst>
          </p:cNvPr>
          <p:cNvSpPr>
            <a:spLocks noGrp="1"/>
          </p:cNvSpPr>
          <p:nvPr>
            <p:ph type="body" sz="quarter" idx="10" hasCustomPrompt="1"/>
          </p:nvPr>
        </p:nvSpPr>
        <p:spPr>
          <a:xfrm>
            <a:off x="609600" y="1455968"/>
            <a:ext cx="10972800" cy="258532"/>
          </a:xfrm>
        </p:spPr>
        <p:txBody>
          <a:bodyPr/>
          <a:lstStyle>
            <a:lvl1pPr marL="0" indent="0">
              <a:buNone/>
              <a:defRPr sz="1200" b="1" i="0" cap="all" spc="300" baseline="0"/>
            </a:lvl1pPr>
          </a:lstStyle>
          <a:p>
            <a:pPr lvl="0"/>
            <a:r>
              <a:rPr lang="en-US" dirty="0"/>
              <a:t>Enter subtitle</a:t>
            </a:r>
          </a:p>
        </p:txBody>
      </p:sp>
      <p:sp>
        <p:nvSpPr>
          <p:cNvPr id="4" name="Date Placeholder 3">
            <a:extLst>
              <a:ext uri="{FF2B5EF4-FFF2-40B4-BE49-F238E27FC236}">
                <a16:creationId xmlns:a16="http://schemas.microsoft.com/office/drawing/2014/main" id="{876D2500-AAFD-4464-92DE-45442731C6FD}"/>
              </a:ext>
            </a:extLst>
          </p:cNvPr>
          <p:cNvSpPr>
            <a:spLocks noGrp="1"/>
          </p:cNvSpPr>
          <p:nvPr>
            <p:ph type="dt" sz="half" idx="11"/>
          </p:nvPr>
        </p:nvSpPr>
        <p:spPr/>
        <p:txBody>
          <a:bodyPr/>
          <a:lstStyle>
            <a:lvl1pPr>
              <a:defRPr b="0" i="0">
                <a:latin typeface="Meiryo" panose="020B0604030504040204" pitchFamily="34" charset="-128"/>
              </a:defRPr>
            </a:lvl1pPr>
          </a:lstStyle>
          <a:p>
            <a:fld id="{1FDBC3FF-ECDC-8D40-B923-1A53EBB42F09}" type="datetime1">
              <a:rPr lang="en-US" smtClean="0"/>
              <a:pPr/>
              <a:t>6/11/2024</a:t>
            </a:fld>
            <a:endParaRPr lang="en-US"/>
          </a:p>
        </p:txBody>
      </p:sp>
      <p:sp>
        <p:nvSpPr>
          <p:cNvPr id="6" name="Footer Placeholder 5">
            <a:extLst>
              <a:ext uri="{FF2B5EF4-FFF2-40B4-BE49-F238E27FC236}">
                <a16:creationId xmlns:a16="http://schemas.microsoft.com/office/drawing/2014/main" id="{77A7C935-E20D-482F-89A5-4255E88216F0}"/>
              </a:ext>
            </a:extLst>
          </p:cNvPr>
          <p:cNvSpPr>
            <a:spLocks noGrp="1"/>
          </p:cNvSpPr>
          <p:nvPr>
            <p:ph type="ftr" sz="quarter" idx="12"/>
          </p:nvPr>
        </p:nvSpPr>
        <p:spPr/>
        <p:txBody>
          <a:bodyPr/>
          <a:lstStyle>
            <a:lvl1pPr>
              <a:defRPr b="0" i="0">
                <a:latin typeface="Meiryo" panose="020B0604030504040204" pitchFamily="34" charset="-128"/>
              </a:defRPr>
            </a:lvl1pPr>
          </a:lstStyle>
          <a:p>
            <a:endParaRPr lang="en-US"/>
          </a:p>
        </p:txBody>
      </p:sp>
      <p:sp>
        <p:nvSpPr>
          <p:cNvPr id="7" name="Slide Number Placeholder 6">
            <a:extLst>
              <a:ext uri="{FF2B5EF4-FFF2-40B4-BE49-F238E27FC236}">
                <a16:creationId xmlns:a16="http://schemas.microsoft.com/office/drawing/2014/main" id="{0E19C1A1-91E5-46D2-97FB-94E48C63B96F}"/>
              </a:ext>
            </a:extLst>
          </p:cNvPr>
          <p:cNvSpPr>
            <a:spLocks noGrp="1"/>
          </p:cNvSpPr>
          <p:nvPr>
            <p:ph type="sldNum" sz="quarter" idx="13"/>
          </p:nvPr>
        </p:nvSpPr>
        <p:spPr/>
        <p:txBody>
          <a:bodyPr/>
          <a:lstStyle>
            <a:lvl1pPr>
              <a:defRPr b="0" i="0">
                <a:latin typeface="Meiryo" panose="020B0604030504040204" pitchFamily="34" charset="-128"/>
              </a:defRPr>
            </a:lvl1pPr>
          </a:lstStyle>
          <a:p>
            <a:fld id="{EB4B8DE2-A4E8-46E4-8BBF-D75455EFF32C}" type="slidenum">
              <a:rPr lang="en-US" smtClean="0"/>
              <a:pPr/>
              <a:t>‹#›</a:t>
            </a:fld>
            <a:endParaRPr lang="en-US"/>
          </a:p>
        </p:txBody>
      </p:sp>
    </p:spTree>
    <p:extLst>
      <p:ext uri="{BB962C8B-B14F-4D97-AF65-F5344CB8AC3E}">
        <p14:creationId xmlns:p14="http://schemas.microsoft.com/office/powerpoint/2010/main" val="226308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840">
          <p15:clr>
            <a:srgbClr val="9FCC3B"/>
          </p15:clr>
        </p15:guide>
        <p15:guide id="2" orient="horz" pos="1128">
          <p15:clr>
            <a:srgbClr val="9FCC3B"/>
          </p15:clr>
        </p15:guide>
        <p15:guide id="3" orient="horz" pos="1344">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4928EF9-1BCD-42D2-8B21-6150BBD86FBB}"/>
              </a:ext>
            </a:extLst>
          </p:cNvPr>
          <p:cNvSpPr>
            <a:spLocks noGrp="1"/>
          </p:cNvSpPr>
          <p:nvPr>
            <p:ph type="body" idx="1"/>
          </p:nvPr>
        </p:nvSpPr>
        <p:spPr>
          <a:xfrm>
            <a:off x="595295" y="1083860"/>
            <a:ext cx="10972800" cy="2203680"/>
          </a:xfrm>
          <a:prstGeom prst="rect">
            <a:avLst/>
          </a:prstGeom>
        </p:spPr>
        <p:txBody>
          <a:bodyPr vert="horz" wrap="square" lIns="0" tIns="45720" rIns="0" bIns="45720" rtlCol="0">
            <a:sp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a:extLst>
              <a:ext uri="{FF2B5EF4-FFF2-40B4-BE49-F238E27FC236}">
                <a16:creationId xmlns:a16="http://schemas.microsoft.com/office/drawing/2014/main" id="{9F484D14-2EC8-4252-96DA-F75A75EAF30C}"/>
              </a:ext>
            </a:extLst>
          </p:cNvPr>
          <p:cNvSpPr>
            <a:spLocks noGrp="1"/>
          </p:cNvSpPr>
          <p:nvPr>
            <p:ph type="dt" sz="half" idx="2"/>
          </p:nvPr>
        </p:nvSpPr>
        <p:spPr>
          <a:xfrm>
            <a:off x="838200" y="6953250"/>
            <a:ext cx="2743200" cy="365125"/>
          </a:xfrm>
          <a:prstGeom prst="rect">
            <a:avLst/>
          </a:prstGeom>
        </p:spPr>
        <p:txBody>
          <a:bodyPr vert="horz" lIns="91440" tIns="45720" rIns="91440" bIns="45720" rtlCol="0" anchor="ctr"/>
          <a:lstStyle>
            <a:lvl1pPr algn="l">
              <a:defRPr sz="900" b="0" i="0">
                <a:solidFill>
                  <a:schemeClr val="tx1">
                    <a:tint val="75000"/>
                  </a:schemeClr>
                </a:solidFill>
                <a:latin typeface="Meiryo" panose="020B0604030504040204" pitchFamily="34" charset="-128"/>
              </a:defRPr>
            </a:lvl1pPr>
          </a:lstStyle>
          <a:p>
            <a:fld id="{241C11DC-CF14-304A-B650-52BBF25E1B60}" type="datetime1">
              <a:rPr lang="en-US" smtClean="0"/>
              <a:pPr/>
              <a:t>6/11/2024</a:t>
            </a:fld>
            <a:endParaRPr lang="en-US"/>
          </a:p>
        </p:txBody>
      </p:sp>
      <p:sp>
        <p:nvSpPr>
          <p:cNvPr id="5" name="Footer Placeholder 4">
            <a:extLst>
              <a:ext uri="{FF2B5EF4-FFF2-40B4-BE49-F238E27FC236}">
                <a16:creationId xmlns:a16="http://schemas.microsoft.com/office/drawing/2014/main" id="{125B18F2-2506-4A8B-983C-1A77A245E650}"/>
              </a:ext>
            </a:extLst>
          </p:cNvPr>
          <p:cNvSpPr>
            <a:spLocks noGrp="1"/>
          </p:cNvSpPr>
          <p:nvPr>
            <p:ph type="ftr" sz="quarter" idx="3"/>
          </p:nvPr>
        </p:nvSpPr>
        <p:spPr>
          <a:xfrm>
            <a:off x="4038600" y="6953250"/>
            <a:ext cx="4114800" cy="365125"/>
          </a:xfrm>
          <a:prstGeom prst="rect">
            <a:avLst/>
          </a:prstGeom>
        </p:spPr>
        <p:txBody>
          <a:bodyPr vert="horz" lIns="91440" tIns="45720" rIns="91440" bIns="45720" rtlCol="0" anchor="ctr"/>
          <a:lstStyle>
            <a:lvl1pPr algn="ctr">
              <a:defRPr sz="900" b="0" i="0">
                <a:solidFill>
                  <a:schemeClr val="tx1">
                    <a:tint val="75000"/>
                  </a:schemeClr>
                </a:solidFill>
                <a:latin typeface="Meiryo" panose="020B0604030504040204" pitchFamily="34" charset="-128"/>
              </a:defRPr>
            </a:lvl1pPr>
          </a:lstStyle>
          <a:p>
            <a:endParaRPr lang="en-US"/>
          </a:p>
        </p:txBody>
      </p:sp>
      <p:sp>
        <p:nvSpPr>
          <p:cNvPr id="6" name="Slide Number Placeholder 5">
            <a:extLst>
              <a:ext uri="{FF2B5EF4-FFF2-40B4-BE49-F238E27FC236}">
                <a16:creationId xmlns:a16="http://schemas.microsoft.com/office/drawing/2014/main" id="{09925A29-F4EF-4A12-9095-1B88A1BDDE58}"/>
              </a:ext>
            </a:extLst>
          </p:cNvPr>
          <p:cNvSpPr>
            <a:spLocks noGrp="1"/>
          </p:cNvSpPr>
          <p:nvPr>
            <p:ph type="sldNum" sz="quarter" idx="4"/>
          </p:nvPr>
        </p:nvSpPr>
        <p:spPr>
          <a:xfrm>
            <a:off x="8929200" y="6289500"/>
            <a:ext cx="2743200" cy="365125"/>
          </a:xfrm>
          <a:prstGeom prst="rect">
            <a:avLst/>
          </a:prstGeom>
        </p:spPr>
        <p:txBody>
          <a:bodyPr vert="horz" lIns="91440" tIns="45720" rIns="91440" bIns="45720" rtlCol="0" anchor="ctr"/>
          <a:lstStyle>
            <a:lvl1pPr algn="r">
              <a:defRPr sz="900" b="0" i="0">
                <a:solidFill>
                  <a:schemeClr val="tx2"/>
                </a:solidFill>
                <a:latin typeface="Meiryo" panose="020B0604030504040204" pitchFamily="34" charset="-128"/>
              </a:defRPr>
            </a:lvl1pPr>
          </a:lstStyle>
          <a:p>
            <a:fld id="{EB4B8DE2-A4E8-46E4-8BBF-D75455EFF32C}" type="slidenum">
              <a:rPr lang="en-US" smtClean="0"/>
              <a:pPr/>
              <a:t>‹#›</a:t>
            </a:fld>
            <a:endParaRPr lang="en-US"/>
          </a:p>
        </p:txBody>
      </p:sp>
      <p:pic>
        <p:nvPicPr>
          <p:cNvPr id="8" name="Picture 7">
            <a:extLst>
              <a:ext uri="{FF2B5EF4-FFF2-40B4-BE49-F238E27FC236}">
                <a16:creationId xmlns:a16="http://schemas.microsoft.com/office/drawing/2014/main" id="{467F50F9-4909-422B-A8DD-8362E9484737}"/>
              </a:ext>
            </a:extLst>
          </p:cNvPr>
          <p:cNvPicPr>
            <a:picLocks noChangeAspect="1"/>
          </p:cNvPicPr>
          <p:nvPr userDrawn="1"/>
        </p:nvPicPr>
        <p:blipFill>
          <a:blip r:embed="rId34" cstate="print">
            <a:extLst>
              <a:ext uri="{28A0092B-C50C-407E-A947-70E740481C1C}">
                <a14:useLocalDpi xmlns:a14="http://schemas.microsoft.com/office/drawing/2010/main"/>
              </a:ext>
            </a:extLst>
          </a:blip>
          <a:stretch>
            <a:fillRect/>
          </a:stretch>
        </p:blipFill>
        <p:spPr>
          <a:xfrm>
            <a:off x="595295" y="6338002"/>
            <a:ext cx="365760" cy="219048"/>
          </a:xfrm>
          <a:prstGeom prst="rect">
            <a:avLst/>
          </a:prstGeom>
        </p:spPr>
      </p:pic>
      <p:sp>
        <p:nvSpPr>
          <p:cNvPr id="10" name="TextBox 9">
            <a:extLst>
              <a:ext uri="{FF2B5EF4-FFF2-40B4-BE49-F238E27FC236}">
                <a16:creationId xmlns:a16="http://schemas.microsoft.com/office/drawing/2014/main" id="{6A66DC4F-AA17-D74E-875E-22781CDE545B}"/>
              </a:ext>
            </a:extLst>
          </p:cNvPr>
          <p:cNvSpPr txBox="1"/>
          <p:nvPr userDrawn="1"/>
        </p:nvSpPr>
        <p:spPr>
          <a:xfrm>
            <a:off x="5024233" y="6389813"/>
            <a:ext cx="2143536" cy="184666"/>
          </a:xfrm>
          <a:prstGeom prst="rect">
            <a:avLst/>
          </a:prstGeom>
          <a:noFill/>
        </p:spPr>
        <p:txBody>
          <a:bodyPr wrap="none" rtlCol="0">
            <a:spAutoFit/>
          </a:bodyPr>
          <a:lstStyle/>
          <a:p>
            <a:pPr algn="ctr"/>
            <a:r>
              <a:rPr lang="en-US" sz="600" b="0" i="0" dirty="0">
                <a:latin typeface="Meiryo" panose="020B0604030504040204" pitchFamily="34" charset="-128"/>
              </a:rPr>
              <a:t>© 2023, Amazon Web Services, Inc. or its affiliates.</a:t>
            </a:r>
          </a:p>
        </p:txBody>
      </p:sp>
      <p:sp>
        <p:nvSpPr>
          <p:cNvPr id="11" name="Title Placeholder 1">
            <a:extLst>
              <a:ext uri="{FF2B5EF4-FFF2-40B4-BE49-F238E27FC236}">
                <a16:creationId xmlns:a16="http://schemas.microsoft.com/office/drawing/2014/main" id="{A5CE154B-4EEC-BB47-8B27-D61E40379CDC}"/>
              </a:ext>
            </a:extLst>
          </p:cNvPr>
          <p:cNvSpPr>
            <a:spLocks noGrp="1"/>
          </p:cNvSpPr>
          <p:nvPr>
            <p:ph type="title"/>
          </p:nvPr>
        </p:nvSpPr>
        <p:spPr>
          <a:xfrm>
            <a:off x="609600" y="401487"/>
            <a:ext cx="10957560" cy="547842"/>
          </a:xfrm>
          <a:prstGeom prst="rect">
            <a:avLst/>
          </a:prstGeom>
        </p:spPr>
        <p:txBody>
          <a:bodyPr vert="horz" wrap="square" lIns="0" tIns="45720" rIns="0" bIns="45720" rtlCol="0" anchor="t" anchorCtr="0">
            <a:spAutoFit/>
          </a:bodyPr>
          <a:lstStyle/>
          <a:p>
            <a:r>
              <a:rPr lang="ja-JP" altLang="en-US" dirty="0"/>
              <a:t>マスター タイトルの書式設定</a:t>
            </a:r>
            <a:endParaRPr lang="en-US" dirty="0"/>
          </a:p>
        </p:txBody>
      </p:sp>
    </p:spTree>
    <p:extLst>
      <p:ext uri="{BB962C8B-B14F-4D97-AF65-F5344CB8AC3E}">
        <p14:creationId xmlns:p14="http://schemas.microsoft.com/office/powerpoint/2010/main" val="1351834197"/>
      </p:ext>
    </p:extLst>
  </p:cSld>
  <p:clrMap bg1="lt1" tx1="dk1" bg2="lt2" tx2="dk2" accent1="accent1" accent2="accent2" accent3="accent3" accent4="accent4" accent5="accent5" accent6="accent6" hlink="hlink" folHlink="folHlink"/>
  <p:sldLayoutIdLst>
    <p:sldLayoutId id="2147483710" r:id="rId1"/>
    <p:sldLayoutId id="2147483718" r:id="rId2"/>
    <p:sldLayoutId id="2147483719"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 id="2147483736" r:id="rId19"/>
    <p:sldLayoutId id="2147483737" r:id="rId20"/>
    <p:sldLayoutId id="2147483738" r:id="rId21"/>
    <p:sldLayoutId id="2147483739" r:id="rId22"/>
    <p:sldLayoutId id="2147483740" r:id="rId23"/>
    <p:sldLayoutId id="2147483741" r:id="rId24"/>
    <p:sldLayoutId id="2147483742" r:id="rId25"/>
    <p:sldLayoutId id="2147483746" r:id="rId26"/>
    <p:sldLayoutId id="2147483747" r:id="rId27"/>
    <p:sldLayoutId id="2147483748" r:id="rId28"/>
    <p:sldLayoutId id="2147483749" r:id="rId29"/>
    <p:sldLayoutId id="2147483750" r:id="rId30"/>
    <p:sldLayoutId id="2147483751" r:id="rId31"/>
    <p:sldLayoutId id="2147483790" r:id="rId3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kumimoji="1" sz="3200" b="0" i="0" kern="1200" baseline="0">
          <a:solidFill>
            <a:schemeClr val="tx2"/>
          </a:solidFill>
          <a:latin typeface="Meiryo" panose="020B0604030504040204" pitchFamily="34" charset="-128"/>
          <a:ea typeface="Meiryo" panose="020B0604030504040204" pitchFamily="34" charset="-128"/>
          <a:cs typeface="+mj-cs"/>
        </a:defRPr>
      </a:lvl1pPr>
    </p:titleStyle>
    <p:bodyStyle>
      <a:lvl1pPr marL="228600" indent="-228600" algn="l" defTabSz="914400" rtl="0" eaLnBrk="1" latinLnBrk="0" hangingPunct="1">
        <a:lnSpc>
          <a:spcPct val="90000"/>
        </a:lnSpc>
        <a:spcBef>
          <a:spcPts val="0"/>
        </a:spcBef>
        <a:spcAft>
          <a:spcPts val="1200"/>
        </a:spcAft>
        <a:buSzPct val="90000"/>
        <a:buFont typeface="Arial" panose="020B0604020202020204" pitchFamily="34" charset="0"/>
        <a:buChar char="•"/>
        <a:defRPr kumimoji="1" sz="2800" b="0" i="0" kern="1200" baseline="0">
          <a:solidFill>
            <a:schemeClr val="tx2"/>
          </a:solidFill>
          <a:latin typeface="Meiryo" panose="020B0604030504040204" pitchFamily="34" charset="-128"/>
          <a:ea typeface="Meiryo" panose="020B0604030504040204" pitchFamily="34" charset="-128"/>
          <a:cs typeface="+mn-cs"/>
        </a:defRPr>
      </a:lvl1pPr>
      <a:lvl2pPr marL="514350" indent="-228600" algn="l" defTabSz="914400" rtl="0" eaLnBrk="1" latinLnBrk="0" hangingPunct="1">
        <a:lnSpc>
          <a:spcPct val="90000"/>
        </a:lnSpc>
        <a:spcBef>
          <a:spcPts val="0"/>
        </a:spcBef>
        <a:spcAft>
          <a:spcPts val="1200"/>
        </a:spcAft>
        <a:buSzPct val="90000"/>
        <a:buFont typeface="Wingdings" panose="05000000000000000000" pitchFamily="2" charset="2"/>
        <a:buChar char="§"/>
        <a:defRPr kumimoji="1" sz="2400" b="0" i="0" kern="1200" baseline="0">
          <a:solidFill>
            <a:schemeClr val="tx2"/>
          </a:solidFill>
          <a:latin typeface="Meiryo" panose="020B0604030504040204" pitchFamily="34" charset="-128"/>
          <a:ea typeface="Meiryo" panose="020B0604030504040204" pitchFamily="34" charset="-128"/>
          <a:cs typeface="+mn-cs"/>
        </a:defRPr>
      </a:lvl2pPr>
      <a:lvl3pPr marL="857250" indent="-228600" algn="l" defTabSz="914400" rtl="0" eaLnBrk="1" latinLnBrk="0" hangingPunct="1">
        <a:lnSpc>
          <a:spcPct val="90000"/>
        </a:lnSpc>
        <a:spcBef>
          <a:spcPts val="0"/>
        </a:spcBef>
        <a:spcAft>
          <a:spcPts val="1200"/>
        </a:spcAft>
        <a:buFont typeface="Amazon Ember" panose="020B0603020204020204" pitchFamily="34" charset="0"/>
        <a:buChar char="–"/>
        <a:defRPr kumimoji="1" sz="2000" b="0" i="0" kern="1200" baseline="0">
          <a:solidFill>
            <a:schemeClr val="tx2"/>
          </a:solidFill>
          <a:latin typeface="Meiryo" panose="020B0604030504040204" pitchFamily="34" charset="-128"/>
          <a:ea typeface="Meiryo" panose="020B0604030504040204" pitchFamily="34" charset="-128"/>
          <a:cs typeface="+mn-cs"/>
        </a:defRPr>
      </a:lvl3pPr>
      <a:lvl4pPr marL="1030288" indent="-171450" algn="l" defTabSz="914400" rtl="0" eaLnBrk="1" latinLnBrk="0" hangingPunct="1">
        <a:lnSpc>
          <a:spcPct val="90000"/>
        </a:lnSpc>
        <a:spcBef>
          <a:spcPts val="0"/>
        </a:spcBef>
        <a:spcAft>
          <a:spcPts val="1200"/>
        </a:spcAft>
        <a:buFont typeface="Arial" panose="020B0604020202020204" pitchFamily="34" charset="0"/>
        <a:buChar char="•"/>
        <a:defRPr kumimoji="1" sz="1800" b="0" i="0" kern="1200" baseline="0">
          <a:solidFill>
            <a:schemeClr val="tx2"/>
          </a:solidFill>
          <a:latin typeface="Meiryo" panose="020B0604030504040204" pitchFamily="34" charset="-128"/>
          <a:ea typeface="Meiryo" panose="020B0604030504040204" pitchFamily="34" charset="-128"/>
          <a:cs typeface="+mn-cs"/>
        </a:defRPr>
      </a:lvl4pPr>
      <a:lvl5pPr marL="1201738" indent="-171450" algn="l" defTabSz="914400" rtl="0" eaLnBrk="1" latinLnBrk="0" hangingPunct="1">
        <a:lnSpc>
          <a:spcPct val="90000"/>
        </a:lnSpc>
        <a:spcBef>
          <a:spcPts val="0"/>
        </a:spcBef>
        <a:spcAft>
          <a:spcPts val="1200"/>
        </a:spcAft>
        <a:buFont typeface="Arial" panose="020B0604020202020204" pitchFamily="34" charset="0"/>
        <a:buChar char="•"/>
        <a:defRPr kumimoji="1" sz="1800" b="0" i="0" kern="1200" baseline="0">
          <a:solidFill>
            <a:schemeClr val="tx2"/>
          </a:solidFill>
          <a:latin typeface="Meiryo" panose="020B0604030504040204" pitchFamily="34" charset="-128"/>
          <a:ea typeface="Meiryo"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
          <p15:clr>
            <a:srgbClr val="F26B43"/>
          </p15:clr>
        </p15:guide>
        <p15:guide id="2" pos="7296">
          <p15:clr>
            <a:srgbClr val="F26B43"/>
          </p15:clr>
        </p15:guide>
        <p15:guide id="3" orient="horz" pos="255" userDrawn="1">
          <p15:clr>
            <a:srgbClr val="F26B43"/>
          </p15:clr>
        </p15:guide>
        <p15:guide id="4" orient="horz" pos="3912">
          <p15:clr>
            <a:srgbClr val="F26B43"/>
          </p15:clr>
        </p15:guide>
        <p15:guide id="5" orient="horz" pos="686" userDrawn="1">
          <p15:clr>
            <a:srgbClr val="F26B43"/>
          </p15:clr>
        </p15:guide>
        <p15:guide id="6" orient="horz" pos="59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youtu.be/csiMBxUkAEc"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note.com/amplitude/n/n5dae993de2ac"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www.ipa.go.jp/pressrelease/2022/press20230209.html"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hyperlink" Target="https://aws.amazon.com/jp/blogs/news/mlops-foundation-roadmap-for-enterprises-with-amazon-sagemaker-jp/" TargetMode="Externa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postd.cc/finding-winning-ideas-using-the-confidence-tool/"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postd.cc/finding-winning-ideas-using-the-confidence-too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postd.cc/finding-winning-ideas-using-the-confidence-tool/" TargetMode="External"/><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03BC20AE-190A-4E39-A69F-9C12AFD68C3C}"/>
              </a:ext>
            </a:extLst>
          </p:cNvPr>
          <p:cNvSpPr txBox="1">
            <a:spLocks/>
          </p:cNvSpPr>
          <p:nvPr/>
        </p:nvSpPr>
        <p:spPr>
          <a:xfrm>
            <a:off x="367857" y="1651590"/>
            <a:ext cx="10972800" cy="3000821"/>
          </a:xfrm>
          <a:prstGeom prst="rect">
            <a:avLst/>
          </a:prstGeom>
        </p:spPr>
        <p:txBody>
          <a:bodyPr vert="horz" wrap="square" lIns="0" tIns="45720" rIns="0" bIns="45720" rtlCol="0" anchor="t" anchorCtr="0">
            <a:spAutoFit/>
          </a:bodyPr>
          <a:lstStyle>
            <a:lvl1pPr algn="l" defTabSz="914363" rtl="0" eaLnBrk="1" latinLnBrk="0" hangingPunct="1">
              <a:lnSpc>
                <a:spcPct val="90000"/>
              </a:lnSpc>
              <a:spcBef>
                <a:spcPct val="0"/>
              </a:spcBef>
              <a:buNone/>
              <a:defRPr kumimoji="1" sz="3200" b="0" i="0" kern="1200" baseline="0">
                <a:solidFill>
                  <a:schemeClr val="tx1"/>
                </a:solidFill>
                <a:latin typeface="Meiryo" panose="020B0604030504040204" pitchFamily="34" charset="-128"/>
                <a:ea typeface="Meiryo" panose="020B0604030504040204" pitchFamily="34" charset="-128"/>
                <a:cs typeface="+mj-cs"/>
              </a:defRPr>
            </a:lvl1pPr>
          </a:lstStyle>
          <a:p>
            <a:pPr marL="0" marR="0" lvl="0" indent="0" algn="l" defTabSz="914363" rtl="0" eaLnBrk="1" fontAlgn="auto" latinLnBrk="0" hangingPunct="1">
              <a:lnSpc>
                <a:spcPct val="90000"/>
              </a:lnSpc>
              <a:spcBef>
                <a:spcPct val="0"/>
              </a:spcBef>
              <a:spcAft>
                <a:spcPts val="0"/>
              </a:spcAft>
              <a:buClrTx/>
              <a:buSzTx/>
              <a:buFontTx/>
              <a:buNone/>
              <a:tabLst/>
              <a:defRPr/>
            </a:pPr>
            <a:r>
              <a:rPr kumimoji="1" lang="en-US" altLang="ja-JP" b="1" i="0" u="none" strike="noStrike" kern="1200" cap="none" spc="0" normalizeH="0" baseline="0" noProof="0" dirty="0">
                <a:ln>
                  <a:noFill/>
                </a:ln>
                <a:solidFill>
                  <a:sysClr val="window" lastClr="FFFFFF"/>
                </a:solidFill>
                <a:effectLst/>
                <a:uLnTx/>
                <a:uFillTx/>
                <a:latin typeface="Meiryo" panose="020B0604030504040204" pitchFamily="34" charset="-128"/>
                <a:ea typeface="Meiryo" panose="020B0604030504040204" pitchFamily="34" charset="-128"/>
                <a:cs typeface="+mj-cs"/>
              </a:rPr>
              <a:t>ML Enablement Workshop #3 : </a:t>
            </a:r>
            <a:r>
              <a:rPr lang="ja-JP" altLang="en-US" b="1" dirty="0">
                <a:solidFill>
                  <a:sysClr val="window" lastClr="FFFFFF"/>
                </a:solidFill>
              </a:rPr>
              <a:t>開始編</a:t>
            </a:r>
            <a:endParaRPr kumimoji="1" lang="en-US" altLang="ja-JP" b="1" i="0" u="none" strike="noStrike" kern="1200" cap="none" spc="0" normalizeH="0" baseline="0" noProof="0" dirty="0">
              <a:ln>
                <a:noFill/>
              </a:ln>
              <a:solidFill>
                <a:sysClr val="window" lastClr="FFFFFF"/>
              </a:solidFill>
              <a:effectLst/>
              <a:uLnTx/>
              <a:uFillTx/>
              <a:latin typeface="Meiryo" panose="020B0604030504040204" pitchFamily="34" charset="-128"/>
              <a:ea typeface="Meiryo" panose="020B0604030504040204" pitchFamily="34" charset="-128"/>
              <a:cs typeface="+mj-cs"/>
            </a:endParaRPr>
          </a:p>
          <a:p>
            <a:pPr marL="0" marR="0" lvl="0" indent="0" algn="l" defTabSz="914363" rtl="0" eaLnBrk="1" fontAlgn="auto" latinLnBrk="0" hangingPunct="1">
              <a:lnSpc>
                <a:spcPct val="90000"/>
              </a:lnSpc>
              <a:spcBef>
                <a:spcPct val="0"/>
              </a:spcBef>
              <a:spcAft>
                <a:spcPts val="0"/>
              </a:spcAft>
              <a:buClrTx/>
              <a:buSzTx/>
              <a:buFontTx/>
              <a:buNone/>
              <a:tabLst/>
              <a:defRPr/>
            </a:pPr>
            <a:endParaRPr kumimoji="1" lang="en-US" altLang="ja-JP" b="1" i="0" u="none" strike="noStrike" kern="1200" cap="none" spc="0" normalizeH="0" baseline="0" noProof="0" dirty="0">
              <a:ln>
                <a:noFill/>
              </a:ln>
              <a:solidFill>
                <a:sysClr val="window" lastClr="FFFFFF"/>
              </a:solidFill>
              <a:effectLst/>
              <a:uLnTx/>
              <a:uFillTx/>
              <a:latin typeface="Meiryo" panose="020B0604030504040204" pitchFamily="34" charset="-128"/>
              <a:ea typeface="Meiryo" panose="020B0604030504040204" pitchFamily="34" charset="-128"/>
              <a:cs typeface="+mj-cs"/>
            </a:endParaRPr>
          </a:p>
          <a:p>
            <a:pPr marL="0" marR="0" lvl="0" indent="0" algn="l" defTabSz="914363" rtl="0" eaLnBrk="1" fontAlgn="auto" latinLnBrk="0" hangingPunct="1">
              <a:lnSpc>
                <a:spcPct val="90000"/>
              </a:lnSpc>
              <a:spcBef>
                <a:spcPct val="0"/>
              </a:spcBef>
              <a:spcAft>
                <a:spcPts val="0"/>
              </a:spcAft>
              <a:buClrTx/>
              <a:buSzTx/>
              <a:buFontTx/>
              <a:buNone/>
              <a:tabLst/>
              <a:defRPr/>
            </a:pPr>
            <a:r>
              <a:rPr lang="ja-JP" altLang="en-US" sz="7200" b="1" dirty="0">
                <a:solidFill>
                  <a:sysClr val="window" lastClr="FFFFFF"/>
                </a:solidFill>
              </a:rPr>
              <a:t>成長サイクルの検証を</a:t>
            </a:r>
            <a:br>
              <a:rPr lang="en-US" altLang="ja-JP" sz="7200" b="1" dirty="0">
                <a:solidFill>
                  <a:sysClr val="window" lastClr="FFFFFF"/>
                </a:solidFill>
              </a:rPr>
            </a:br>
            <a:r>
              <a:rPr lang="ja-JP" altLang="en-US" sz="7200" b="1" dirty="0">
                <a:solidFill>
                  <a:sysClr val="window" lastClr="FFFFFF"/>
                </a:solidFill>
              </a:rPr>
              <a:t>開始する</a:t>
            </a:r>
            <a:endParaRPr lang="en-US" altLang="ja-JP" sz="7200" b="1" dirty="0">
              <a:solidFill>
                <a:sysClr val="window" lastClr="FFFFFF"/>
              </a:solidFill>
            </a:endParaRPr>
          </a:p>
        </p:txBody>
      </p:sp>
      <p:sp>
        <p:nvSpPr>
          <p:cNvPr id="24" name="Text Placeholder 4">
            <a:extLst>
              <a:ext uri="{FF2B5EF4-FFF2-40B4-BE49-F238E27FC236}">
                <a16:creationId xmlns:a16="http://schemas.microsoft.com/office/drawing/2014/main" id="{0A1A6578-82C2-450F-AE43-C587C8094AB8}"/>
              </a:ext>
            </a:extLst>
          </p:cNvPr>
          <p:cNvSpPr txBox="1">
            <a:spLocks/>
          </p:cNvSpPr>
          <p:nvPr/>
        </p:nvSpPr>
        <p:spPr>
          <a:xfrm>
            <a:off x="296971" y="5087597"/>
            <a:ext cx="5892800" cy="1461989"/>
          </a:xfrm>
          <a:prstGeom prst="rect">
            <a:avLst/>
          </a:prstGeom>
        </p:spPr>
        <p:txBody>
          <a:bodyPr vert="horz" lIns="91440" tIns="45720" rIns="91440" bIns="45720" rtlCol="0" anchor="ctr">
            <a:normAutofit/>
          </a:bodyPr>
          <a:lstStyle>
            <a:defPPr>
              <a:defRPr lang="en-US"/>
            </a:defPPr>
            <a:lvl1pPr marL="0" algn="l" defTabSz="914400" rtl="0" eaLnBrk="1" latinLnBrk="0" hangingPunct="1">
              <a:defRPr sz="900" b="0" i="0" kern="1200">
                <a:solidFill>
                  <a:schemeClr val="tx1">
                    <a:tint val="75000"/>
                  </a:schemeClr>
                </a:solidFill>
                <a:latin typeface="Meiryo" panose="020B0604030504040204" pitchFamily="34" charset="-128"/>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2000" b="0" i="0" u="none" strike="noStrike" kern="1200" cap="none" spc="0" normalizeH="0" baseline="0" noProof="0" dirty="0">
                <a:ln>
                  <a:noFill/>
                </a:ln>
                <a:solidFill>
                  <a:prstClr val="white">
                    <a:tint val="75000"/>
                  </a:prstClr>
                </a:solidFill>
                <a:effectLst/>
                <a:uLnTx/>
                <a:uFillTx/>
                <a:latin typeface="Meiryo" panose="020B0604030504040204" pitchFamily="34" charset="-128"/>
                <a:ea typeface="メイリオ" panose="020B0604030504040204" pitchFamily="50" charset="-128"/>
                <a:cs typeface="+mn-cs"/>
              </a:rPr>
              <a:t>久保 隆宏</a:t>
            </a:r>
            <a:endParaRPr kumimoji="0" lang="en-US" altLang="ja-JP" sz="2000" b="0" i="0" u="none" strike="noStrike" kern="1200" cap="none" spc="0" normalizeH="0" baseline="0" noProof="0" dirty="0">
              <a:ln>
                <a:noFill/>
              </a:ln>
              <a:solidFill>
                <a:prstClr val="white">
                  <a:tint val="75000"/>
                </a:prstClr>
              </a:solidFill>
              <a:effectLst/>
              <a:uLnTx/>
              <a:uFillTx/>
              <a:latin typeface="Meiryo" panose="020B0604030504040204" pitchFamily="34" charset="-128"/>
              <a:ea typeface="メイリオ" panose="020B0604030504040204"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tint val="75000"/>
                  </a:prstClr>
                </a:solidFill>
                <a:effectLst/>
                <a:uLnTx/>
                <a:uFillTx/>
                <a:latin typeface="Meiryo" panose="020B0604030504040204" pitchFamily="34" charset="-128"/>
                <a:ea typeface="+mn-ea"/>
                <a:cs typeface="+mn-cs"/>
              </a:rPr>
              <a:t>Developer Relation</a:t>
            </a:r>
            <a:br>
              <a:rPr kumimoji="0" lang="en-US" sz="2000" b="0" i="0" u="none" strike="noStrike" kern="1200" cap="none" spc="0" normalizeH="0" baseline="0" noProof="0" dirty="0">
                <a:ln>
                  <a:noFill/>
                </a:ln>
                <a:solidFill>
                  <a:prstClr val="white">
                    <a:tint val="75000"/>
                  </a:prstClr>
                </a:solidFill>
                <a:effectLst/>
                <a:uLnTx/>
                <a:uFillTx/>
                <a:latin typeface="Meiryo" panose="020B0604030504040204" pitchFamily="34" charset="-128"/>
                <a:ea typeface="+mn-ea"/>
                <a:cs typeface="+mn-cs"/>
              </a:rPr>
            </a:br>
            <a:r>
              <a:rPr kumimoji="0" lang="en-US" sz="2000" b="0" i="0" u="none" strike="noStrike" kern="1200" cap="none" spc="0" normalizeH="0" baseline="0" noProof="0" dirty="0">
                <a:ln>
                  <a:noFill/>
                </a:ln>
                <a:solidFill>
                  <a:prstClr val="white">
                    <a:tint val="75000"/>
                  </a:prstClr>
                </a:solidFill>
                <a:effectLst/>
                <a:uLnTx/>
                <a:uFillTx/>
                <a:latin typeface="Meiryo" panose="020B0604030504040204" pitchFamily="34" charset="-128"/>
                <a:ea typeface="+mn-ea"/>
                <a:cs typeface="+mn-cs"/>
              </a:rPr>
              <a:t>Machine Learning</a:t>
            </a:r>
          </a:p>
        </p:txBody>
      </p:sp>
    </p:spTree>
    <p:extLst>
      <p:ext uri="{BB962C8B-B14F-4D97-AF65-F5344CB8AC3E}">
        <p14:creationId xmlns:p14="http://schemas.microsoft.com/office/powerpoint/2010/main" val="37935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D05593-38D0-40A5-B639-5187F7848747}"/>
              </a:ext>
            </a:extLst>
          </p:cNvPr>
          <p:cNvSpPr>
            <a:spLocks noGrp="1"/>
          </p:cNvSpPr>
          <p:nvPr>
            <p:ph type="title"/>
          </p:nvPr>
        </p:nvSpPr>
        <p:spPr>
          <a:xfrm>
            <a:off x="609599" y="419023"/>
            <a:ext cx="10958495" cy="547842"/>
          </a:xfrm>
        </p:spPr>
        <p:txBody>
          <a:bodyPr/>
          <a:lstStyle/>
          <a:p>
            <a:r>
              <a:rPr kumimoji="1" lang="ja-JP" altLang="en-US" b="1" dirty="0"/>
              <a:t>検証失敗のとらえ方</a:t>
            </a:r>
          </a:p>
        </p:txBody>
      </p:sp>
      <p:sp>
        <p:nvSpPr>
          <p:cNvPr id="3" name="コンテンツ プレースホルダー 2">
            <a:extLst>
              <a:ext uri="{FF2B5EF4-FFF2-40B4-BE49-F238E27FC236}">
                <a16:creationId xmlns:a16="http://schemas.microsoft.com/office/drawing/2014/main" id="{64B21373-0780-483B-98BF-96CA51D36AB6}"/>
              </a:ext>
            </a:extLst>
          </p:cNvPr>
          <p:cNvSpPr>
            <a:spLocks noGrp="1"/>
          </p:cNvSpPr>
          <p:nvPr>
            <p:ph idx="1"/>
          </p:nvPr>
        </p:nvSpPr>
        <p:spPr>
          <a:xfrm>
            <a:off x="609600" y="1090225"/>
            <a:ext cx="10972800" cy="3079305"/>
          </a:xfrm>
        </p:spPr>
        <p:txBody>
          <a:bodyPr/>
          <a:lstStyle/>
          <a:p>
            <a:r>
              <a:rPr lang="ja-JP" altLang="en-US" b="1" dirty="0">
                <a:solidFill>
                  <a:schemeClr val="accent1"/>
                </a:solidFill>
              </a:rPr>
              <a:t>期待された検証結果が出ないことはもちろんある。</a:t>
            </a:r>
            <a:endParaRPr lang="en-US" altLang="ja-JP" dirty="0"/>
          </a:p>
          <a:p>
            <a:r>
              <a:rPr lang="ja-JP" altLang="en-US" dirty="0"/>
              <a:t>外れてがっかり・・・ ワークショップの時間は無駄だった？？</a:t>
            </a:r>
            <a:endParaRPr lang="en-US" altLang="ja-JP" dirty="0"/>
          </a:p>
          <a:p>
            <a:endParaRPr lang="en-US" altLang="ja-JP" dirty="0"/>
          </a:p>
          <a:p>
            <a:r>
              <a:rPr lang="ja-JP" altLang="en-US" b="1" dirty="0">
                <a:solidFill>
                  <a:srgbClr val="FFC000"/>
                </a:solidFill>
              </a:rPr>
              <a:t>着実に成果がプラスになり、次はより大きくなる計画が必要。</a:t>
            </a:r>
            <a:endParaRPr lang="en-US" altLang="ja-JP" b="1" dirty="0">
              <a:solidFill>
                <a:srgbClr val="FFC000"/>
              </a:solidFill>
            </a:endParaRPr>
          </a:p>
          <a:p>
            <a:r>
              <a:rPr kumimoji="1" lang="ja-JP" altLang="en-US" sz="3600" b="1" dirty="0">
                <a:solidFill>
                  <a:schemeClr val="tx1"/>
                </a:solidFill>
                <a:latin typeface="メイリオ" panose="020B0604030504040204" pitchFamily="50" charset="-128"/>
                <a:ea typeface="メイリオ" panose="020B0604030504040204" pitchFamily="50" charset="-128"/>
              </a:rPr>
              <a:t>落ち込まずに済む計画の立て方を本編にて解説</a:t>
            </a:r>
          </a:p>
        </p:txBody>
      </p:sp>
      <p:sp>
        <p:nvSpPr>
          <p:cNvPr id="4" name="スライド番号プレースホルダー 3">
            <a:extLst>
              <a:ext uri="{FF2B5EF4-FFF2-40B4-BE49-F238E27FC236}">
                <a16:creationId xmlns:a16="http://schemas.microsoft.com/office/drawing/2014/main" id="{CD5D55EE-A68A-4C99-807F-76414A17E407}"/>
              </a:ext>
            </a:extLst>
          </p:cNvPr>
          <p:cNvSpPr>
            <a:spLocks noGrp="1"/>
          </p:cNvSpPr>
          <p:nvPr>
            <p:ph type="sldNum" sz="quarter" idx="12"/>
          </p:nvPr>
        </p:nvSpPr>
        <p:spPr/>
        <p:txBody>
          <a:bodyPr/>
          <a:lstStyle/>
          <a:p>
            <a:fld id="{EB4B8DE2-A4E8-46E4-8BBF-D75455EFF32C}" type="slidenum">
              <a:rPr lang="en-US" smtClean="0"/>
              <a:pPr/>
              <a:t>10</a:t>
            </a:fld>
            <a:endParaRPr lang="en-US"/>
          </a:p>
        </p:txBody>
      </p:sp>
    </p:spTree>
    <p:extLst>
      <p:ext uri="{BB962C8B-B14F-4D97-AF65-F5344CB8AC3E}">
        <p14:creationId xmlns:p14="http://schemas.microsoft.com/office/powerpoint/2010/main" val="4160988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F7924DD-7C24-42A0-A289-94623EF6ECFB}"/>
              </a:ext>
            </a:extLst>
          </p:cNvPr>
          <p:cNvSpPr>
            <a:spLocks noGrp="1"/>
          </p:cNvSpPr>
          <p:nvPr>
            <p:ph type="title"/>
          </p:nvPr>
        </p:nvSpPr>
        <p:spPr>
          <a:xfrm>
            <a:off x="609599" y="419023"/>
            <a:ext cx="10958495" cy="547842"/>
          </a:xfrm>
        </p:spPr>
        <p:txBody>
          <a:bodyPr/>
          <a:lstStyle/>
          <a:p>
            <a:r>
              <a:rPr lang="ja-JP" altLang="en-US" b="1" dirty="0"/>
              <a:t>開始編の流れ</a:t>
            </a:r>
          </a:p>
        </p:txBody>
      </p:sp>
      <p:sp>
        <p:nvSpPr>
          <p:cNvPr id="2" name="コンテンツ プレースホルダー 1">
            <a:extLst>
              <a:ext uri="{FF2B5EF4-FFF2-40B4-BE49-F238E27FC236}">
                <a16:creationId xmlns:a16="http://schemas.microsoft.com/office/drawing/2014/main" id="{D86B8726-7CD4-4A0E-81A3-7D4FCB98C337}"/>
              </a:ext>
            </a:extLst>
          </p:cNvPr>
          <p:cNvSpPr>
            <a:spLocks noGrp="1"/>
          </p:cNvSpPr>
          <p:nvPr>
            <p:ph idx="1"/>
          </p:nvPr>
        </p:nvSpPr>
        <p:spPr>
          <a:xfrm>
            <a:off x="609600" y="1090225"/>
            <a:ext cx="10675716" cy="3360920"/>
          </a:xfrm>
        </p:spPr>
        <p:txBody>
          <a:bodyPr/>
          <a:lstStyle/>
          <a:p>
            <a:pPr marL="514350" indent="-514350">
              <a:buAutoNum type="arabicPeriod"/>
            </a:pPr>
            <a:r>
              <a:rPr lang="ja-JP" altLang="en-US" dirty="0"/>
              <a:t>成長サイクルの検証を開始する</a:t>
            </a:r>
            <a:endParaRPr lang="en-US" altLang="ja-JP" dirty="0"/>
          </a:p>
          <a:p>
            <a:pPr marL="514350" indent="-514350">
              <a:buAutoNum type="arabicPeriod"/>
            </a:pPr>
            <a:r>
              <a:rPr lang="ja-JP" altLang="en-US" b="1" dirty="0">
                <a:solidFill>
                  <a:srgbClr val="FFC000"/>
                </a:solidFill>
              </a:rPr>
              <a:t>検証から成長の実現に向けたステップの設計</a:t>
            </a:r>
            <a:endParaRPr lang="en-US" altLang="ja-JP" b="1" dirty="0">
              <a:solidFill>
                <a:srgbClr val="FFC000"/>
              </a:solidFill>
            </a:endParaRPr>
          </a:p>
          <a:p>
            <a:pPr marL="800100" lvl="1" indent="-514350">
              <a:buAutoNum type="arabicPeriod"/>
            </a:pPr>
            <a:r>
              <a:rPr lang="ja-JP" altLang="en-US" dirty="0">
                <a:solidFill>
                  <a:schemeClr val="tx1"/>
                </a:solidFill>
              </a:rPr>
              <a:t>成長を計測する指標を決める</a:t>
            </a:r>
            <a:endParaRPr lang="en-US" altLang="ja-JP" dirty="0">
              <a:solidFill>
                <a:schemeClr val="tx1"/>
              </a:solidFill>
            </a:endParaRPr>
          </a:p>
          <a:p>
            <a:pPr marL="800100" lvl="1" indent="-514350">
              <a:buFont typeface="Wingdings" panose="05000000000000000000" pitchFamily="2" charset="2"/>
              <a:buAutoNum type="arabicPeriod"/>
            </a:pPr>
            <a:r>
              <a:rPr lang="ja-JP" altLang="en-US" dirty="0"/>
              <a:t>指標改善のマイルストンを決める</a:t>
            </a:r>
            <a:endParaRPr lang="en-US" altLang="ja-JP" dirty="0"/>
          </a:p>
          <a:p>
            <a:pPr marL="800100" lvl="1" indent="-514350">
              <a:buFont typeface="Wingdings" panose="05000000000000000000" pitchFamily="2" charset="2"/>
              <a:buAutoNum type="arabicPeriod"/>
            </a:pPr>
            <a:r>
              <a:rPr lang="ja-JP" altLang="en-US" dirty="0">
                <a:solidFill>
                  <a:schemeClr val="tx1"/>
                </a:solidFill>
              </a:rPr>
              <a:t>各担当のタスクを決める</a:t>
            </a:r>
            <a:endParaRPr lang="en-US" altLang="ja-JP" dirty="0">
              <a:solidFill>
                <a:schemeClr val="tx1"/>
              </a:solidFill>
            </a:endParaRPr>
          </a:p>
          <a:p>
            <a:pPr marL="800100" lvl="1" indent="-514350">
              <a:buAutoNum type="arabicPeriod"/>
            </a:pPr>
            <a:r>
              <a:rPr lang="ja-JP" altLang="en-US" dirty="0"/>
              <a:t>会議体、レポートラインを決める</a:t>
            </a:r>
            <a:endParaRPr lang="en-US" altLang="ja-JP" dirty="0"/>
          </a:p>
        </p:txBody>
      </p:sp>
      <p:sp>
        <p:nvSpPr>
          <p:cNvPr id="4" name="スライド番号プレースホルダー 3">
            <a:extLst>
              <a:ext uri="{FF2B5EF4-FFF2-40B4-BE49-F238E27FC236}">
                <a16:creationId xmlns:a16="http://schemas.microsoft.com/office/drawing/2014/main" id="{C7B5BCCF-C0C6-4EF0-A358-53B152AF5069}"/>
              </a:ext>
            </a:extLst>
          </p:cNvPr>
          <p:cNvSpPr>
            <a:spLocks noGrp="1"/>
          </p:cNvSpPr>
          <p:nvPr>
            <p:ph type="sldNum" sz="quarter" idx="12"/>
          </p:nvPr>
        </p:nvSpPr>
        <p:spPr/>
        <p:txBody>
          <a:bodyPr/>
          <a:lstStyle/>
          <a:p>
            <a:fld id="{EB4B8DE2-A4E8-46E4-8BBF-D75455EFF32C}" type="slidenum">
              <a:rPr lang="en-US" smtClean="0"/>
              <a:pPr/>
              <a:t>11</a:t>
            </a:fld>
            <a:endParaRPr lang="en-US" dirty="0"/>
          </a:p>
        </p:txBody>
      </p:sp>
    </p:spTree>
    <p:extLst>
      <p:ext uri="{BB962C8B-B14F-4D97-AF65-F5344CB8AC3E}">
        <p14:creationId xmlns:p14="http://schemas.microsoft.com/office/powerpoint/2010/main" val="2840395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F7924DD-7C24-42A0-A289-94623EF6ECFB}"/>
              </a:ext>
            </a:extLst>
          </p:cNvPr>
          <p:cNvSpPr>
            <a:spLocks noGrp="1"/>
          </p:cNvSpPr>
          <p:nvPr>
            <p:ph type="title"/>
          </p:nvPr>
        </p:nvSpPr>
        <p:spPr>
          <a:xfrm>
            <a:off x="609599" y="419023"/>
            <a:ext cx="10958495" cy="547842"/>
          </a:xfrm>
        </p:spPr>
        <p:txBody>
          <a:bodyPr/>
          <a:lstStyle/>
          <a:p>
            <a:r>
              <a:rPr lang="ja-JP" altLang="en-US" b="1" dirty="0"/>
              <a:t>開始編の流れ</a:t>
            </a:r>
          </a:p>
        </p:txBody>
      </p:sp>
      <p:sp>
        <p:nvSpPr>
          <p:cNvPr id="2" name="コンテンツ プレースホルダー 1">
            <a:extLst>
              <a:ext uri="{FF2B5EF4-FFF2-40B4-BE49-F238E27FC236}">
                <a16:creationId xmlns:a16="http://schemas.microsoft.com/office/drawing/2014/main" id="{D86B8726-7CD4-4A0E-81A3-7D4FCB98C337}"/>
              </a:ext>
            </a:extLst>
          </p:cNvPr>
          <p:cNvSpPr>
            <a:spLocks noGrp="1"/>
          </p:cNvSpPr>
          <p:nvPr>
            <p:ph idx="1"/>
          </p:nvPr>
        </p:nvSpPr>
        <p:spPr>
          <a:xfrm>
            <a:off x="609600" y="1090225"/>
            <a:ext cx="10675716" cy="3360920"/>
          </a:xfrm>
        </p:spPr>
        <p:txBody>
          <a:bodyPr/>
          <a:lstStyle/>
          <a:p>
            <a:pPr marL="514350" indent="-514350">
              <a:buAutoNum type="arabicPeriod"/>
            </a:pPr>
            <a:r>
              <a:rPr lang="ja-JP" altLang="en-US" dirty="0"/>
              <a:t>成長サイクルの検証を開始する</a:t>
            </a:r>
            <a:endParaRPr lang="en-US" altLang="ja-JP" dirty="0"/>
          </a:p>
          <a:p>
            <a:pPr marL="514350" indent="-514350">
              <a:buAutoNum type="arabicPeriod"/>
            </a:pPr>
            <a:r>
              <a:rPr lang="ja-JP" altLang="en-US" dirty="0">
                <a:solidFill>
                  <a:schemeClr val="tx1"/>
                </a:solidFill>
              </a:rPr>
              <a:t>検証から成長の実現に向けたステップの設計</a:t>
            </a:r>
            <a:endParaRPr lang="en-US" altLang="ja-JP" dirty="0">
              <a:solidFill>
                <a:schemeClr val="tx1"/>
              </a:solidFill>
            </a:endParaRPr>
          </a:p>
          <a:p>
            <a:pPr marL="800100" lvl="1" indent="-514350">
              <a:buAutoNum type="arabicPeriod"/>
            </a:pPr>
            <a:r>
              <a:rPr lang="ja-JP" altLang="en-US" b="1" dirty="0">
                <a:solidFill>
                  <a:srgbClr val="FFC000"/>
                </a:solidFill>
              </a:rPr>
              <a:t>成長を計測する指標を決める</a:t>
            </a:r>
            <a:endParaRPr lang="en-US" altLang="ja-JP" b="1" dirty="0">
              <a:solidFill>
                <a:srgbClr val="FFC000"/>
              </a:solidFill>
            </a:endParaRPr>
          </a:p>
          <a:p>
            <a:pPr marL="800100" lvl="1" indent="-514350">
              <a:buFont typeface="Wingdings" panose="05000000000000000000" pitchFamily="2" charset="2"/>
              <a:buAutoNum type="arabicPeriod"/>
            </a:pPr>
            <a:r>
              <a:rPr lang="ja-JP" altLang="en-US" dirty="0"/>
              <a:t>指標改善のマイルストンを決める</a:t>
            </a:r>
            <a:endParaRPr lang="en-US" altLang="ja-JP" dirty="0"/>
          </a:p>
          <a:p>
            <a:pPr marL="800100" lvl="1" indent="-514350">
              <a:buFont typeface="Wingdings" panose="05000000000000000000" pitchFamily="2" charset="2"/>
              <a:buAutoNum type="arabicPeriod"/>
            </a:pPr>
            <a:r>
              <a:rPr lang="ja-JP" altLang="en-US" dirty="0">
                <a:solidFill>
                  <a:schemeClr val="tx1"/>
                </a:solidFill>
              </a:rPr>
              <a:t>各担当のタスクを決める</a:t>
            </a:r>
            <a:endParaRPr lang="en-US" altLang="ja-JP" dirty="0">
              <a:solidFill>
                <a:schemeClr val="tx1"/>
              </a:solidFill>
            </a:endParaRPr>
          </a:p>
          <a:p>
            <a:pPr marL="800100" lvl="1" indent="-514350">
              <a:buAutoNum type="arabicPeriod"/>
            </a:pPr>
            <a:r>
              <a:rPr lang="ja-JP" altLang="en-US" dirty="0"/>
              <a:t>会議体、レポートラインを決める</a:t>
            </a:r>
            <a:endParaRPr lang="en-US" altLang="ja-JP" dirty="0"/>
          </a:p>
        </p:txBody>
      </p:sp>
      <p:sp>
        <p:nvSpPr>
          <p:cNvPr id="4" name="スライド番号プレースホルダー 3">
            <a:extLst>
              <a:ext uri="{FF2B5EF4-FFF2-40B4-BE49-F238E27FC236}">
                <a16:creationId xmlns:a16="http://schemas.microsoft.com/office/drawing/2014/main" id="{C7B5BCCF-C0C6-4EF0-A358-53B152AF5069}"/>
              </a:ext>
            </a:extLst>
          </p:cNvPr>
          <p:cNvSpPr>
            <a:spLocks noGrp="1"/>
          </p:cNvSpPr>
          <p:nvPr>
            <p:ph type="sldNum" sz="quarter" idx="12"/>
          </p:nvPr>
        </p:nvSpPr>
        <p:spPr/>
        <p:txBody>
          <a:bodyPr/>
          <a:lstStyle/>
          <a:p>
            <a:fld id="{EB4B8DE2-A4E8-46E4-8BBF-D75455EFF32C}" type="slidenum">
              <a:rPr lang="en-US" smtClean="0"/>
              <a:pPr/>
              <a:t>12</a:t>
            </a:fld>
            <a:endParaRPr lang="en-US" dirty="0"/>
          </a:p>
        </p:txBody>
      </p:sp>
    </p:spTree>
    <p:extLst>
      <p:ext uri="{BB962C8B-B14F-4D97-AF65-F5344CB8AC3E}">
        <p14:creationId xmlns:p14="http://schemas.microsoft.com/office/powerpoint/2010/main" val="4282512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F7924DD-7C24-42A0-A289-94623EF6ECFB}"/>
              </a:ext>
            </a:extLst>
          </p:cNvPr>
          <p:cNvSpPr>
            <a:spLocks noGrp="1"/>
          </p:cNvSpPr>
          <p:nvPr>
            <p:ph type="title"/>
          </p:nvPr>
        </p:nvSpPr>
        <p:spPr>
          <a:xfrm>
            <a:off x="609599" y="419023"/>
            <a:ext cx="10958495" cy="547842"/>
          </a:xfrm>
        </p:spPr>
        <p:txBody>
          <a:bodyPr/>
          <a:lstStyle/>
          <a:p>
            <a:r>
              <a:rPr lang="ja-JP" altLang="en-US" dirty="0"/>
              <a:t>成長を計測する指標を決める </a:t>
            </a:r>
            <a:r>
              <a:rPr lang="en-US" altLang="ja-JP" dirty="0"/>
              <a:t>: </a:t>
            </a:r>
            <a:r>
              <a:rPr lang="ja-JP" altLang="en-US" dirty="0"/>
              <a:t>良い指標の条件</a:t>
            </a:r>
            <a:endParaRPr lang="ja-JP" altLang="en-US" b="1" dirty="0"/>
          </a:p>
        </p:txBody>
      </p:sp>
      <p:sp>
        <p:nvSpPr>
          <p:cNvPr id="4" name="スライド番号プレースホルダー 3">
            <a:extLst>
              <a:ext uri="{FF2B5EF4-FFF2-40B4-BE49-F238E27FC236}">
                <a16:creationId xmlns:a16="http://schemas.microsoft.com/office/drawing/2014/main" id="{C7B5BCCF-C0C6-4EF0-A358-53B152AF5069}"/>
              </a:ext>
            </a:extLst>
          </p:cNvPr>
          <p:cNvSpPr>
            <a:spLocks noGrp="1"/>
          </p:cNvSpPr>
          <p:nvPr>
            <p:ph type="sldNum" sz="quarter" idx="12"/>
          </p:nvPr>
        </p:nvSpPr>
        <p:spPr/>
        <p:txBody>
          <a:bodyPr/>
          <a:lstStyle/>
          <a:p>
            <a:fld id="{EB4B8DE2-A4E8-46E4-8BBF-D75455EFF32C}" type="slidenum">
              <a:rPr lang="en-US" smtClean="0"/>
              <a:pPr/>
              <a:t>13</a:t>
            </a:fld>
            <a:endParaRPr lang="en-US" dirty="0"/>
          </a:p>
        </p:txBody>
      </p:sp>
      <p:sp>
        <p:nvSpPr>
          <p:cNvPr id="7" name="コンテンツ プレースホルダー 6">
            <a:extLst>
              <a:ext uri="{FF2B5EF4-FFF2-40B4-BE49-F238E27FC236}">
                <a16:creationId xmlns:a16="http://schemas.microsoft.com/office/drawing/2014/main" id="{C2FF8DE6-B4D4-4E00-8D06-2EFC032FF03A}"/>
              </a:ext>
            </a:extLst>
          </p:cNvPr>
          <p:cNvSpPr>
            <a:spLocks noGrp="1"/>
          </p:cNvSpPr>
          <p:nvPr>
            <p:ph idx="1"/>
          </p:nvPr>
        </p:nvSpPr>
        <p:spPr>
          <a:xfrm>
            <a:off x="609600" y="1162513"/>
            <a:ext cx="10972800" cy="1728165"/>
          </a:xfrm>
        </p:spPr>
        <p:txBody>
          <a:bodyPr/>
          <a:lstStyle/>
          <a:p>
            <a:pPr marL="457200" indent="-457200">
              <a:buFont typeface="Arial" panose="020B0604020202020204" pitchFamily="34" charset="0"/>
              <a:buChar char="•"/>
            </a:pPr>
            <a:r>
              <a:rPr lang="ja-JP" altLang="en-US" dirty="0"/>
              <a:t>顧客体験の向上、また顧客の定着に相関がある</a:t>
            </a:r>
            <a:endParaRPr lang="en-US" altLang="ja-JP" dirty="0"/>
          </a:p>
          <a:p>
            <a:pPr marL="457200" indent="-457200">
              <a:buFont typeface="Arial" panose="020B0604020202020204" pitchFamily="34" charset="0"/>
              <a:buChar char="•"/>
            </a:pPr>
            <a:r>
              <a:rPr lang="ja-JP" altLang="en-US" dirty="0"/>
              <a:t>収益と相関がある </a:t>
            </a:r>
            <a:r>
              <a:rPr lang="en-US" altLang="ja-JP" dirty="0"/>
              <a:t>( </a:t>
            </a:r>
            <a:r>
              <a:rPr lang="ja-JP" altLang="en-US" dirty="0"/>
              <a:t>先行指標となる</a:t>
            </a:r>
            <a:r>
              <a:rPr lang="en-US" altLang="ja-JP" dirty="0"/>
              <a:t> )</a:t>
            </a:r>
          </a:p>
          <a:p>
            <a:pPr marL="457200" indent="-457200">
              <a:buFont typeface="Arial" panose="020B0604020202020204" pitchFamily="34" charset="0"/>
              <a:buChar char="•"/>
            </a:pPr>
            <a:r>
              <a:rPr lang="ja-JP" altLang="en-US" dirty="0"/>
              <a:t>機械学習モデルの精度と相関がある</a:t>
            </a:r>
            <a:endParaRPr lang="en-US" altLang="ja-JP" dirty="0"/>
          </a:p>
        </p:txBody>
      </p:sp>
      <p:sp>
        <p:nvSpPr>
          <p:cNvPr id="6" name="四角形: 角を丸くする 5">
            <a:extLst>
              <a:ext uri="{FF2B5EF4-FFF2-40B4-BE49-F238E27FC236}">
                <a16:creationId xmlns:a16="http://schemas.microsoft.com/office/drawing/2014/main" id="{77CF9FBD-6D96-4DA0-89AC-E09EA2C30896}"/>
              </a:ext>
            </a:extLst>
          </p:cNvPr>
          <p:cNvSpPr/>
          <p:nvPr/>
        </p:nvSpPr>
        <p:spPr>
          <a:xfrm>
            <a:off x="1386976" y="3072531"/>
            <a:ext cx="9392129" cy="712938"/>
          </a:xfrm>
          <a:prstGeom prst="roundRect">
            <a:avLst>
              <a:gd name="adj" fmla="val 1021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8" name="四角形: 角を丸くする 7">
            <a:extLst>
              <a:ext uri="{FF2B5EF4-FFF2-40B4-BE49-F238E27FC236}">
                <a16:creationId xmlns:a16="http://schemas.microsoft.com/office/drawing/2014/main" id="{6145E754-D7EA-46B8-8C0A-13450288D516}"/>
              </a:ext>
            </a:extLst>
          </p:cNvPr>
          <p:cNvSpPr/>
          <p:nvPr/>
        </p:nvSpPr>
        <p:spPr>
          <a:xfrm>
            <a:off x="8553782" y="4484562"/>
            <a:ext cx="3411547" cy="1440884"/>
          </a:xfrm>
          <a:prstGeom prst="roundRect">
            <a:avLst>
              <a:gd name="adj" fmla="val 1021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9" name="四角形: 角を丸くする 8">
            <a:extLst>
              <a:ext uri="{FF2B5EF4-FFF2-40B4-BE49-F238E27FC236}">
                <a16:creationId xmlns:a16="http://schemas.microsoft.com/office/drawing/2014/main" id="{F1B2769F-5CD2-42D7-BC19-D7E195F2E3EC}"/>
              </a:ext>
            </a:extLst>
          </p:cNvPr>
          <p:cNvSpPr/>
          <p:nvPr/>
        </p:nvSpPr>
        <p:spPr>
          <a:xfrm>
            <a:off x="265037" y="4484562"/>
            <a:ext cx="3411547" cy="1440884"/>
          </a:xfrm>
          <a:prstGeom prst="roundRect">
            <a:avLst>
              <a:gd name="adj" fmla="val 1021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10" name="Text Placeholder 35">
            <a:extLst>
              <a:ext uri="{FF2B5EF4-FFF2-40B4-BE49-F238E27FC236}">
                <a16:creationId xmlns:a16="http://schemas.microsoft.com/office/drawing/2014/main" id="{4CCE5598-4563-49DA-8838-9AFEE0B32B1B}"/>
              </a:ext>
            </a:extLst>
          </p:cNvPr>
          <p:cNvSpPr txBox="1">
            <a:spLocks/>
          </p:cNvSpPr>
          <p:nvPr/>
        </p:nvSpPr>
        <p:spPr>
          <a:xfrm>
            <a:off x="8666000" y="4508657"/>
            <a:ext cx="3187110" cy="483933"/>
          </a:xfrm>
          <a:prstGeom prst="rect">
            <a:avLst/>
          </a:prstGeom>
        </p:spPr>
        <p:txBody>
          <a:bodyPr lIns="0"/>
          <a:lstStyle>
            <a:lvl1pPr marL="0" indent="0" algn="l" defTabSz="1219170" rtl="0" eaLnBrk="1" latinLnBrk="0" hangingPunct="1">
              <a:lnSpc>
                <a:spcPct val="100000"/>
              </a:lnSpc>
              <a:spcBef>
                <a:spcPts val="1333"/>
              </a:spcBef>
              <a:buFont typeface="Arial" panose="020B0604020202020204" pitchFamily="34" charset="0"/>
              <a:buNone/>
              <a:defRPr sz="1200" b="0" i="0" kern="1200">
                <a:solidFill>
                  <a:srgbClr val="3D3B30"/>
                </a:solidFill>
                <a:latin typeface="Arial" panose="020B0604020202020204" pitchFamily="34" charset="0"/>
                <a:ea typeface="+mn-ea"/>
                <a:cs typeface="Arial" panose="020B0604020202020204" pitchFamily="34" charset="0"/>
              </a:defRPr>
            </a:lvl1pPr>
            <a:lvl2pPr marL="4572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2pPr>
            <a:lvl3pPr marL="9144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3pPr>
            <a:lvl4pPr marL="13716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4pPr>
            <a:lvl5pPr marL="18288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defTabSz="609576">
              <a:lnSpc>
                <a:spcPct val="120000"/>
              </a:lnSpc>
              <a:spcBef>
                <a:spcPct val="0"/>
              </a:spcBef>
              <a:defRPr/>
            </a:pPr>
            <a:r>
              <a:rPr lang="ja-JP" altLang="en-US" sz="24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rPr>
              <a:t>機械学習の精度向上</a:t>
            </a:r>
            <a:endParaRPr lang="en-US" sz="24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endParaRPr>
          </a:p>
        </p:txBody>
      </p:sp>
      <p:sp>
        <p:nvSpPr>
          <p:cNvPr id="11" name="Text Placeholder 35">
            <a:extLst>
              <a:ext uri="{FF2B5EF4-FFF2-40B4-BE49-F238E27FC236}">
                <a16:creationId xmlns:a16="http://schemas.microsoft.com/office/drawing/2014/main" id="{DA980965-9E26-4131-80E3-65A7720338FD}"/>
              </a:ext>
            </a:extLst>
          </p:cNvPr>
          <p:cNvSpPr txBox="1">
            <a:spLocks/>
          </p:cNvSpPr>
          <p:nvPr/>
        </p:nvSpPr>
        <p:spPr>
          <a:xfrm>
            <a:off x="673688" y="4484562"/>
            <a:ext cx="2594245" cy="483933"/>
          </a:xfrm>
          <a:prstGeom prst="rect">
            <a:avLst/>
          </a:prstGeom>
        </p:spPr>
        <p:txBody>
          <a:bodyPr lIns="0"/>
          <a:lstStyle>
            <a:lvl1pPr marL="0" indent="0" algn="l" defTabSz="1219170" rtl="0" eaLnBrk="1" latinLnBrk="0" hangingPunct="1">
              <a:lnSpc>
                <a:spcPct val="100000"/>
              </a:lnSpc>
              <a:spcBef>
                <a:spcPts val="1333"/>
              </a:spcBef>
              <a:buFont typeface="Arial" panose="020B0604020202020204" pitchFamily="34" charset="0"/>
              <a:buNone/>
              <a:defRPr sz="1200" b="0" i="0" kern="1200">
                <a:solidFill>
                  <a:srgbClr val="3D3B30"/>
                </a:solidFill>
                <a:latin typeface="Arial" panose="020B0604020202020204" pitchFamily="34" charset="0"/>
                <a:ea typeface="+mn-ea"/>
                <a:cs typeface="Arial" panose="020B0604020202020204" pitchFamily="34" charset="0"/>
              </a:defRPr>
            </a:lvl1pPr>
            <a:lvl2pPr marL="4572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2pPr>
            <a:lvl3pPr marL="9144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3pPr>
            <a:lvl4pPr marL="13716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4pPr>
            <a:lvl5pPr marL="18288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defTabSz="609576">
              <a:lnSpc>
                <a:spcPct val="120000"/>
              </a:lnSpc>
              <a:spcBef>
                <a:spcPct val="0"/>
              </a:spcBef>
              <a:defRPr/>
            </a:pPr>
            <a:r>
              <a:rPr lang="ja-JP" altLang="en-US" sz="24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rPr>
              <a:t>顧客体験の改善</a:t>
            </a:r>
            <a:endParaRPr lang="en-US" sz="24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endParaRPr>
          </a:p>
        </p:txBody>
      </p:sp>
      <p:sp>
        <p:nvSpPr>
          <p:cNvPr id="12" name="四角形: 角を丸くする 11">
            <a:extLst>
              <a:ext uri="{FF2B5EF4-FFF2-40B4-BE49-F238E27FC236}">
                <a16:creationId xmlns:a16="http://schemas.microsoft.com/office/drawing/2014/main" id="{3FB1CBD3-415E-4A94-AB42-1FE8C003F603}"/>
              </a:ext>
            </a:extLst>
          </p:cNvPr>
          <p:cNvSpPr/>
          <p:nvPr/>
        </p:nvSpPr>
        <p:spPr>
          <a:xfrm>
            <a:off x="4377267" y="4484562"/>
            <a:ext cx="3411547" cy="1440884"/>
          </a:xfrm>
          <a:prstGeom prst="roundRect">
            <a:avLst>
              <a:gd name="adj" fmla="val 1021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13" name="Text Placeholder 35">
            <a:extLst>
              <a:ext uri="{FF2B5EF4-FFF2-40B4-BE49-F238E27FC236}">
                <a16:creationId xmlns:a16="http://schemas.microsoft.com/office/drawing/2014/main" id="{101E4FA8-AD4A-447F-996B-20D278F824A5}"/>
              </a:ext>
            </a:extLst>
          </p:cNvPr>
          <p:cNvSpPr txBox="1">
            <a:spLocks/>
          </p:cNvSpPr>
          <p:nvPr/>
        </p:nvSpPr>
        <p:spPr>
          <a:xfrm>
            <a:off x="4709898" y="4552638"/>
            <a:ext cx="2746285" cy="483933"/>
          </a:xfrm>
          <a:prstGeom prst="rect">
            <a:avLst/>
          </a:prstGeom>
        </p:spPr>
        <p:txBody>
          <a:bodyPr lIns="0"/>
          <a:lstStyle>
            <a:lvl1pPr marL="0" indent="0" algn="l" defTabSz="1219170" rtl="0" eaLnBrk="1" latinLnBrk="0" hangingPunct="1">
              <a:lnSpc>
                <a:spcPct val="100000"/>
              </a:lnSpc>
              <a:spcBef>
                <a:spcPts val="1333"/>
              </a:spcBef>
              <a:buFont typeface="Arial" panose="020B0604020202020204" pitchFamily="34" charset="0"/>
              <a:buNone/>
              <a:defRPr sz="1200" b="0" i="0" kern="1200">
                <a:solidFill>
                  <a:srgbClr val="3D3B30"/>
                </a:solidFill>
                <a:latin typeface="Arial" panose="020B0604020202020204" pitchFamily="34" charset="0"/>
                <a:ea typeface="+mn-ea"/>
                <a:cs typeface="Arial" panose="020B0604020202020204" pitchFamily="34" charset="0"/>
              </a:defRPr>
            </a:lvl1pPr>
            <a:lvl2pPr marL="4572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2pPr>
            <a:lvl3pPr marL="9144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3pPr>
            <a:lvl4pPr marL="13716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4pPr>
            <a:lvl5pPr marL="18288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defTabSz="609576">
              <a:lnSpc>
                <a:spcPct val="120000"/>
              </a:lnSpc>
              <a:spcBef>
                <a:spcPct val="0"/>
              </a:spcBef>
              <a:defRPr/>
            </a:pPr>
            <a:r>
              <a:rPr lang="ja-JP" altLang="en-US" sz="24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rPr>
              <a:t>ビジネスの成長</a:t>
            </a:r>
            <a:endParaRPr lang="en-US" sz="24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endParaRPr>
          </a:p>
        </p:txBody>
      </p:sp>
      <p:sp>
        <p:nvSpPr>
          <p:cNvPr id="14" name="テキスト ボックス 13">
            <a:extLst>
              <a:ext uri="{FF2B5EF4-FFF2-40B4-BE49-F238E27FC236}">
                <a16:creationId xmlns:a16="http://schemas.microsoft.com/office/drawing/2014/main" id="{CA48A0E9-BB9A-49D8-AA33-770191705965}"/>
              </a:ext>
            </a:extLst>
          </p:cNvPr>
          <p:cNvSpPr txBox="1"/>
          <p:nvPr/>
        </p:nvSpPr>
        <p:spPr>
          <a:xfrm>
            <a:off x="493681" y="3209693"/>
            <a:ext cx="11178719" cy="461665"/>
          </a:xfrm>
          <a:prstGeom prst="rect">
            <a:avLst/>
          </a:prstGeom>
          <a:noFill/>
        </p:spPr>
        <p:txBody>
          <a:bodyPr wrap="square" rtlCol="0">
            <a:spAutoFit/>
          </a:bodyPr>
          <a:lstStyle/>
          <a:p>
            <a:pPr marL="0" marR="0" lvl="0" indent="0" algn="ctr" defTabSz="609576" eaLnBrk="1" fontAlgn="auto" latinLnBrk="0" hangingPunct="1">
              <a:lnSpc>
                <a:spcPct val="100000"/>
              </a:lnSpc>
              <a:spcBef>
                <a:spcPts val="0"/>
              </a:spcBef>
              <a:spcAft>
                <a:spcPts val="0"/>
              </a:spcAft>
              <a:buClrTx/>
              <a:buSzTx/>
              <a:buFontTx/>
              <a:buNone/>
              <a:tabLst/>
              <a:defRPr/>
            </a:pPr>
            <a:r>
              <a:rPr kumimoji="1" lang="en-US" altLang="ja-JP" sz="2400" b="1" kern="0" dirty="0">
                <a:solidFill>
                  <a:srgbClr val="FF9900"/>
                </a:solidFill>
                <a:latin typeface="メイリオ" panose="020B0604030504040204" pitchFamily="50" charset="-128"/>
                <a:ea typeface="メイリオ" panose="020B0604030504040204" pitchFamily="50" charset="-128"/>
              </a:rPr>
              <a:t>ex:</a:t>
            </a:r>
            <a:r>
              <a:rPr kumimoji="1" lang="ja-JP" altLang="en-US" sz="2400" b="1" kern="0" dirty="0">
                <a:solidFill>
                  <a:srgbClr val="FF9900"/>
                </a:solidFill>
                <a:latin typeface="メイリオ" panose="020B0604030504040204" pitchFamily="50" charset="-128"/>
                <a:ea typeface="メイリオ" panose="020B0604030504040204" pitchFamily="50" charset="-128"/>
              </a:rPr>
              <a:t> 推薦したアイテムのうち、お気に入りに登録された数の割合</a:t>
            </a:r>
            <a:endParaRPr kumimoji="1" lang="en-US" altLang="ja-JP" sz="2400" b="1" i="0" u="none" strike="noStrike" kern="0" cap="none" spc="0" normalizeH="0" baseline="0" noProof="0" dirty="0">
              <a:ln>
                <a:noFill/>
              </a:ln>
              <a:solidFill>
                <a:srgbClr val="FF9900"/>
              </a:solidFill>
              <a:effectLst/>
              <a:uLnTx/>
              <a:uFillTx/>
              <a:latin typeface="メイリオ" panose="020B0604030504040204" pitchFamily="50" charset="-128"/>
              <a:ea typeface="メイリオ" panose="020B0604030504040204" pitchFamily="50" charset="-128"/>
            </a:endParaRPr>
          </a:p>
        </p:txBody>
      </p:sp>
      <p:sp>
        <p:nvSpPr>
          <p:cNvPr id="15" name="Text Placeholder 35">
            <a:extLst>
              <a:ext uri="{FF2B5EF4-FFF2-40B4-BE49-F238E27FC236}">
                <a16:creationId xmlns:a16="http://schemas.microsoft.com/office/drawing/2014/main" id="{B5DC32EB-AE36-4E63-A32A-DC7B19BD6B70}"/>
              </a:ext>
            </a:extLst>
          </p:cNvPr>
          <p:cNvSpPr txBox="1">
            <a:spLocks/>
          </p:cNvSpPr>
          <p:nvPr/>
        </p:nvSpPr>
        <p:spPr>
          <a:xfrm>
            <a:off x="336102" y="4983451"/>
            <a:ext cx="3269416" cy="779246"/>
          </a:xfrm>
          <a:prstGeom prst="rect">
            <a:avLst/>
          </a:prstGeom>
        </p:spPr>
        <p:txBody>
          <a:bodyPr lIns="0"/>
          <a:lstStyle>
            <a:lvl1pPr marL="0" indent="0" algn="l" defTabSz="1219170" rtl="0" eaLnBrk="1" latinLnBrk="0" hangingPunct="1">
              <a:lnSpc>
                <a:spcPct val="100000"/>
              </a:lnSpc>
              <a:spcBef>
                <a:spcPts val="1333"/>
              </a:spcBef>
              <a:buFont typeface="Arial" panose="020B0604020202020204" pitchFamily="34" charset="0"/>
              <a:buNone/>
              <a:defRPr sz="1200" b="0" i="0" kern="1200">
                <a:solidFill>
                  <a:srgbClr val="3D3B30"/>
                </a:solidFill>
                <a:latin typeface="Arial" panose="020B0604020202020204" pitchFamily="34" charset="0"/>
                <a:ea typeface="+mn-ea"/>
                <a:cs typeface="Arial" panose="020B0604020202020204" pitchFamily="34" charset="0"/>
              </a:defRPr>
            </a:lvl1pPr>
            <a:lvl2pPr marL="4572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2pPr>
            <a:lvl3pPr marL="9144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3pPr>
            <a:lvl4pPr marL="13716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4pPr>
            <a:lvl5pPr marL="18288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defTabSz="609576">
              <a:lnSpc>
                <a:spcPct val="120000"/>
              </a:lnSpc>
              <a:spcBef>
                <a:spcPct val="0"/>
              </a:spcBef>
              <a:defRPr/>
            </a:pPr>
            <a:r>
              <a:rPr lang="ja-JP" altLang="en-US" sz="2000" b="1" spc="125" dirty="0">
                <a:solidFill>
                  <a:srgbClr val="FFC000"/>
                </a:solidFill>
                <a:latin typeface="メイリオ" panose="020B0604030504040204" pitchFamily="50" charset="-128"/>
                <a:ea typeface="メイリオ" panose="020B0604030504040204" pitchFamily="50" charset="-128"/>
                <a:cs typeface="Amazon Ember Heavy" panose="020B0803020204020204" pitchFamily="34" charset="0"/>
              </a:rPr>
              <a:t>〇</a:t>
            </a:r>
            <a:r>
              <a:rPr lang="ja-JP" altLang="en-US" sz="20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rPr>
              <a:t> 顧客の好むアイテムが</a:t>
            </a:r>
            <a:endParaRPr lang="en-US" altLang="ja-JP" sz="20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endParaRPr>
          </a:p>
          <a:p>
            <a:pPr algn="ctr" defTabSz="609576">
              <a:lnSpc>
                <a:spcPct val="120000"/>
              </a:lnSpc>
              <a:spcBef>
                <a:spcPct val="0"/>
              </a:spcBef>
              <a:defRPr/>
            </a:pPr>
            <a:r>
              <a:rPr lang="ja-JP" altLang="en-US" sz="20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rPr>
              <a:t>提案できたことを示す</a:t>
            </a:r>
            <a:endParaRPr lang="en-US" sz="20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endParaRPr>
          </a:p>
        </p:txBody>
      </p:sp>
      <p:sp>
        <p:nvSpPr>
          <p:cNvPr id="16" name="Text Placeholder 35">
            <a:extLst>
              <a:ext uri="{FF2B5EF4-FFF2-40B4-BE49-F238E27FC236}">
                <a16:creationId xmlns:a16="http://schemas.microsoft.com/office/drawing/2014/main" id="{A853B7AB-7DC6-4835-8E7B-FD97FE71BF67}"/>
              </a:ext>
            </a:extLst>
          </p:cNvPr>
          <p:cNvSpPr txBox="1">
            <a:spLocks/>
          </p:cNvSpPr>
          <p:nvPr/>
        </p:nvSpPr>
        <p:spPr>
          <a:xfrm>
            <a:off x="4525728" y="4983451"/>
            <a:ext cx="3114625" cy="779246"/>
          </a:xfrm>
          <a:prstGeom prst="rect">
            <a:avLst/>
          </a:prstGeom>
        </p:spPr>
        <p:txBody>
          <a:bodyPr lIns="0"/>
          <a:lstStyle>
            <a:lvl1pPr marL="0" indent="0" algn="l" defTabSz="1219170" rtl="0" eaLnBrk="1" latinLnBrk="0" hangingPunct="1">
              <a:lnSpc>
                <a:spcPct val="100000"/>
              </a:lnSpc>
              <a:spcBef>
                <a:spcPts val="1333"/>
              </a:spcBef>
              <a:buFont typeface="Arial" panose="020B0604020202020204" pitchFamily="34" charset="0"/>
              <a:buNone/>
              <a:defRPr sz="1200" b="0" i="0" kern="1200">
                <a:solidFill>
                  <a:srgbClr val="3D3B30"/>
                </a:solidFill>
                <a:latin typeface="Arial" panose="020B0604020202020204" pitchFamily="34" charset="0"/>
                <a:ea typeface="+mn-ea"/>
                <a:cs typeface="Arial" panose="020B0604020202020204" pitchFamily="34" charset="0"/>
              </a:defRPr>
            </a:lvl1pPr>
            <a:lvl2pPr marL="4572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2pPr>
            <a:lvl3pPr marL="9144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3pPr>
            <a:lvl4pPr marL="13716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4pPr>
            <a:lvl5pPr marL="18288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defTabSz="609576">
              <a:lnSpc>
                <a:spcPct val="120000"/>
              </a:lnSpc>
              <a:spcBef>
                <a:spcPct val="0"/>
              </a:spcBef>
              <a:defRPr/>
            </a:pPr>
            <a:r>
              <a:rPr lang="ja-JP" altLang="en-US" sz="2000" b="1" spc="125" dirty="0">
                <a:solidFill>
                  <a:srgbClr val="FFC000"/>
                </a:solidFill>
                <a:latin typeface="メイリオ" panose="020B0604030504040204" pitchFamily="50" charset="-128"/>
                <a:ea typeface="メイリオ" panose="020B0604030504040204" pitchFamily="50" charset="-128"/>
                <a:cs typeface="Amazon Ember Heavy" panose="020B0803020204020204" pitchFamily="34" charset="0"/>
              </a:rPr>
              <a:t>〇 </a:t>
            </a:r>
            <a:r>
              <a:rPr lang="ja-JP" altLang="en-US" sz="20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rPr>
              <a:t>お気に入りの商品は購入される可能性が高い</a:t>
            </a:r>
            <a:endParaRPr lang="en-US" sz="20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endParaRPr>
          </a:p>
        </p:txBody>
      </p:sp>
      <p:sp>
        <p:nvSpPr>
          <p:cNvPr id="17" name="Text Placeholder 35">
            <a:extLst>
              <a:ext uri="{FF2B5EF4-FFF2-40B4-BE49-F238E27FC236}">
                <a16:creationId xmlns:a16="http://schemas.microsoft.com/office/drawing/2014/main" id="{E4A8F05C-41B4-4B0B-9D43-1310132A1A6B}"/>
              </a:ext>
            </a:extLst>
          </p:cNvPr>
          <p:cNvSpPr txBox="1">
            <a:spLocks/>
          </p:cNvSpPr>
          <p:nvPr/>
        </p:nvSpPr>
        <p:spPr>
          <a:xfrm>
            <a:off x="8394866" y="5101721"/>
            <a:ext cx="3729378" cy="779246"/>
          </a:xfrm>
          <a:prstGeom prst="rect">
            <a:avLst/>
          </a:prstGeom>
        </p:spPr>
        <p:txBody>
          <a:bodyPr lIns="0"/>
          <a:lstStyle>
            <a:lvl1pPr marL="0" indent="0" algn="l" defTabSz="1219170" rtl="0" eaLnBrk="1" latinLnBrk="0" hangingPunct="1">
              <a:lnSpc>
                <a:spcPct val="100000"/>
              </a:lnSpc>
              <a:spcBef>
                <a:spcPts val="1333"/>
              </a:spcBef>
              <a:buFont typeface="Arial" panose="020B0604020202020204" pitchFamily="34" charset="0"/>
              <a:buNone/>
              <a:defRPr sz="1200" b="0" i="0" kern="1200">
                <a:solidFill>
                  <a:srgbClr val="3D3B30"/>
                </a:solidFill>
                <a:latin typeface="Arial" panose="020B0604020202020204" pitchFamily="34" charset="0"/>
                <a:ea typeface="+mn-ea"/>
                <a:cs typeface="Arial" panose="020B0604020202020204" pitchFamily="34" charset="0"/>
              </a:defRPr>
            </a:lvl1pPr>
            <a:lvl2pPr marL="4572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2pPr>
            <a:lvl3pPr marL="9144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3pPr>
            <a:lvl4pPr marL="13716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4pPr>
            <a:lvl5pPr marL="18288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defTabSz="609576">
              <a:lnSpc>
                <a:spcPct val="120000"/>
              </a:lnSpc>
              <a:spcBef>
                <a:spcPct val="0"/>
              </a:spcBef>
              <a:defRPr/>
            </a:pPr>
            <a:r>
              <a:rPr lang="ja-JP" altLang="en-US" sz="2000" b="1" spc="125" dirty="0">
                <a:solidFill>
                  <a:srgbClr val="FFC000"/>
                </a:solidFill>
                <a:latin typeface="メイリオ" panose="020B0604030504040204" pitchFamily="50" charset="-128"/>
                <a:ea typeface="メイリオ" panose="020B0604030504040204" pitchFamily="50" charset="-128"/>
                <a:cs typeface="Amazon Ember Heavy" panose="020B0803020204020204" pitchFamily="34" charset="0"/>
              </a:rPr>
              <a:t>〇 </a:t>
            </a:r>
            <a:r>
              <a:rPr lang="ja-JP" altLang="en-US" sz="20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rPr>
              <a:t>ラベル付きデータ</a:t>
            </a:r>
            <a:endParaRPr lang="en-US" altLang="ja-JP" sz="20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endParaRPr>
          </a:p>
          <a:p>
            <a:pPr algn="ctr" defTabSz="609576">
              <a:lnSpc>
                <a:spcPct val="120000"/>
              </a:lnSpc>
              <a:spcBef>
                <a:spcPct val="0"/>
              </a:spcBef>
              <a:defRPr/>
            </a:pPr>
            <a:r>
              <a:rPr lang="ja-JP" altLang="en-US" sz="20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rPr>
              <a:t>を蓄積できる</a:t>
            </a:r>
            <a:endParaRPr lang="en-US" sz="20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endParaRPr>
          </a:p>
        </p:txBody>
      </p:sp>
      <p:cxnSp>
        <p:nvCxnSpPr>
          <p:cNvPr id="18" name="直線矢印コネクタ 17">
            <a:extLst>
              <a:ext uri="{FF2B5EF4-FFF2-40B4-BE49-F238E27FC236}">
                <a16:creationId xmlns:a16="http://schemas.microsoft.com/office/drawing/2014/main" id="{44528CD2-868F-48B8-B82C-EE15F3A7086A}"/>
              </a:ext>
            </a:extLst>
          </p:cNvPr>
          <p:cNvCxnSpPr>
            <a:stCxn id="6" idx="2"/>
            <a:endCxn id="11" idx="0"/>
          </p:cNvCxnSpPr>
          <p:nvPr/>
        </p:nvCxnSpPr>
        <p:spPr>
          <a:xfrm flipH="1">
            <a:off x="1970811" y="3785469"/>
            <a:ext cx="4112230" cy="699093"/>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94A3742-5BD2-401A-AB92-9938B412DC39}"/>
              </a:ext>
            </a:extLst>
          </p:cNvPr>
          <p:cNvCxnSpPr>
            <a:cxnSpLocks/>
            <a:stCxn id="6" idx="2"/>
            <a:endCxn id="12" idx="0"/>
          </p:cNvCxnSpPr>
          <p:nvPr/>
        </p:nvCxnSpPr>
        <p:spPr>
          <a:xfrm>
            <a:off x="6083041" y="3785469"/>
            <a:ext cx="0" cy="699093"/>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2FE0EAFA-523F-466C-97C9-27F19185DC2F}"/>
              </a:ext>
            </a:extLst>
          </p:cNvPr>
          <p:cNvCxnSpPr>
            <a:cxnSpLocks/>
            <a:stCxn id="6" idx="2"/>
            <a:endCxn id="8" idx="0"/>
          </p:cNvCxnSpPr>
          <p:nvPr/>
        </p:nvCxnSpPr>
        <p:spPr>
          <a:xfrm>
            <a:off x="6083041" y="3785469"/>
            <a:ext cx="4176515" cy="699093"/>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C4EEC26F-A62B-4320-AF4D-057936CF556A}"/>
              </a:ext>
            </a:extLst>
          </p:cNvPr>
          <p:cNvSpPr txBox="1"/>
          <p:nvPr/>
        </p:nvSpPr>
        <p:spPr>
          <a:xfrm>
            <a:off x="5868365" y="6041985"/>
            <a:ext cx="5984745" cy="369332"/>
          </a:xfrm>
          <a:prstGeom prst="rect">
            <a:avLst/>
          </a:prstGeom>
          <a:noFill/>
        </p:spPr>
        <p:txBody>
          <a:bodyPr wrap="square" lIns="0" rIns="0" rtlCol="0">
            <a:spAutoFit/>
          </a:bodyPr>
          <a:lstStyle/>
          <a:p>
            <a:pPr algn="r"/>
            <a:r>
              <a:rPr kumimoji="1" lang="ja-JP" altLang="en-US" dirty="0">
                <a:latin typeface="メイリオ" panose="020B0604030504040204" pitchFamily="50" charset="-128"/>
                <a:ea typeface="メイリオ" panose="020B0604030504040204" pitchFamily="50" charset="-128"/>
              </a:rPr>
              <a:t>計算方法の例 </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hlinkClick r:id="rId3"/>
              </a:rPr>
              <a:t>機械学習の価値を計算する</a:t>
            </a:r>
            <a:r>
              <a:rPr kumimoji="1" lang="ja-JP" altLang="en-US" dirty="0">
                <a:latin typeface="メイリオ" panose="020B0604030504040204" pitchFamily="50" charset="-128"/>
                <a:ea typeface="メイリオ" panose="020B0604030504040204" pitchFamily="50" charset="-128"/>
              </a:rPr>
              <a:t>」を参照</a:t>
            </a:r>
          </a:p>
        </p:txBody>
      </p:sp>
    </p:spTree>
    <p:extLst>
      <p:ext uri="{BB962C8B-B14F-4D97-AF65-F5344CB8AC3E}">
        <p14:creationId xmlns:p14="http://schemas.microsoft.com/office/powerpoint/2010/main" val="2042438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5A6AB0-9362-4169-AE94-1220B86BF5E0}"/>
              </a:ext>
            </a:extLst>
          </p:cNvPr>
          <p:cNvSpPr>
            <a:spLocks noGrp="1"/>
          </p:cNvSpPr>
          <p:nvPr>
            <p:ph type="title"/>
          </p:nvPr>
        </p:nvSpPr>
        <p:spPr>
          <a:xfrm>
            <a:off x="609599" y="419023"/>
            <a:ext cx="10958495" cy="547842"/>
          </a:xfrm>
        </p:spPr>
        <p:txBody>
          <a:bodyPr/>
          <a:lstStyle/>
          <a:p>
            <a:r>
              <a:rPr kumimoji="1" lang="ja-JP" altLang="en-US" dirty="0"/>
              <a:t>良い指標の例 </a:t>
            </a:r>
            <a:r>
              <a:rPr kumimoji="1" lang="en-US" altLang="ja-JP" dirty="0"/>
              <a:t>: </a:t>
            </a:r>
            <a:r>
              <a:rPr kumimoji="1" lang="ja-JP" altLang="en-US" dirty="0"/>
              <a:t>ユーザーの能動的な行動を表す定量値</a:t>
            </a:r>
          </a:p>
        </p:txBody>
      </p:sp>
      <p:sp>
        <p:nvSpPr>
          <p:cNvPr id="3" name="コンテンツ プレースホルダー 2">
            <a:extLst>
              <a:ext uri="{FF2B5EF4-FFF2-40B4-BE49-F238E27FC236}">
                <a16:creationId xmlns:a16="http://schemas.microsoft.com/office/drawing/2014/main" id="{F5A6A0CD-6D21-42F5-906D-19B6E710918E}"/>
              </a:ext>
            </a:extLst>
          </p:cNvPr>
          <p:cNvSpPr>
            <a:spLocks noGrp="1"/>
          </p:cNvSpPr>
          <p:nvPr>
            <p:ph idx="1"/>
          </p:nvPr>
        </p:nvSpPr>
        <p:spPr>
          <a:xfrm>
            <a:off x="609600" y="1090225"/>
            <a:ext cx="10972800" cy="4413516"/>
          </a:xfrm>
        </p:spPr>
        <p:txBody>
          <a:bodyPr/>
          <a:lstStyle/>
          <a:p>
            <a:pPr marL="457200" indent="-457200">
              <a:buFont typeface="Arial" panose="020B0604020202020204" pitchFamily="34" charset="0"/>
              <a:buChar char="•"/>
            </a:pPr>
            <a:r>
              <a:rPr lang="en-US" altLang="ja-JP" dirty="0"/>
              <a:t>Amazon: </a:t>
            </a:r>
            <a:r>
              <a:rPr lang="ja-JP" altLang="en-US" dirty="0"/>
              <a:t>プライムユーザーの購入点数</a:t>
            </a:r>
            <a:endParaRPr lang="en-US" altLang="ja-JP" dirty="0"/>
          </a:p>
          <a:p>
            <a:pPr marL="742950" lvl="1" indent="-457200">
              <a:buFont typeface="Arial" panose="020B0604020202020204" pitchFamily="34" charset="0"/>
              <a:buChar char="•"/>
            </a:pPr>
            <a:r>
              <a:rPr kumimoji="1" lang="ja-JP" altLang="en-US" dirty="0"/>
              <a:t>購入回数が多いほど欲しい商品を提供できていることを示し、購入数は手数料収入につながる。</a:t>
            </a:r>
            <a:endParaRPr kumimoji="1" lang="en-US" altLang="ja-JP" dirty="0"/>
          </a:p>
          <a:p>
            <a:pPr marL="457200" indent="-457200">
              <a:buFont typeface="Arial" panose="020B0604020202020204" pitchFamily="34" charset="0"/>
              <a:buChar char="•"/>
            </a:pPr>
            <a:r>
              <a:rPr lang="en-US" altLang="ja-JP" dirty="0"/>
              <a:t>Spotify: </a:t>
            </a:r>
            <a:r>
              <a:rPr lang="ja-JP" altLang="en-US" dirty="0"/>
              <a:t>月間コンテンツ再生時間</a:t>
            </a:r>
            <a:endParaRPr kumimoji="1" lang="en-US" altLang="ja-JP" dirty="0"/>
          </a:p>
          <a:p>
            <a:pPr marL="742950" lvl="1" indent="-457200">
              <a:buFont typeface="Arial" panose="020B0604020202020204" pitchFamily="34" charset="0"/>
              <a:buChar char="•"/>
            </a:pPr>
            <a:r>
              <a:rPr lang="ja-JP" altLang="en-US" dirty="0"/>
              <a:t>再生時間が長いほど聞きたい曲が提供できていることを示し、長いほどサブスクリプションの購入に繋がる。</a:t>
            </a:r>
            <a:endParaRPr lang="en-US" altLang="ja-JP" dirty="0"/>
          </a:p>
          <a:p>
            <a:pPr marL="457200" indent="-457200">
              <a:buFont typeface="Arial" panose="020B0604020202020204" pitchFamily="34" charset="0"/>
              <a:buChar char="•"/>
            </a:pPr>
            <a:r>
              <a:rPr kumimoji="1" lang="en-US" altLang="ja-JP" dirty="0"/>
              <a:t>Salesforce: 1</a:t>
            </a:r>
            <a:r>
              <a:rPr kumimoji="1" lang="ja-JP" altLang="en-US" dirty="0"/>
              <a:t>アカウント当たりのレコード登録数</a:t>
            </a:r>
            <a:endParaRPr kumimoji="1" lang="en-US" altLang="ja-JP" dirty="0"/>
          </a:p>
          <a:p>
            <a:pPr marL="742950" lvl="1" indent="-457200">
              <a:buFont typeface="Arial" panose="020B0604020202020204" pitchFamily="34" charset="0"/>
              <a:buChar char="•"/>
            </a:pPr>
            <a:r>
              <a:rPr lang="ja-JP" altLang="en-US" dirty="0"/>
              <a:t>登録数が多いほど活用されていることを示し、活用されているほどアカウント数が増えプランの拡大につながる。</a:t>
            </a:r>
            <a:endParaRPr kumimoji="1" lang="ja-JP" altLang="en-US" dirty="0"/>
          </a:p>
        </p:txBody>
      </p:sp>
      <p:sp>
        <p:nvSpPr>
          <p:cNvPr id="4" name="スライド番号プレースホルダー 3">
            <a:extLst>
              <a:ext uri="{FF2B5EF4-FFF2-40B4-BE49-F238E27FC236}">
                <a16:creationId xmlns:a16="http://schemas.microsoft.com/office/drawing/2014/main" id="{8E9C2401-9E25-4CBD-9308-C8C9D33F4B75}"/>
              </a:ext>
            </a:extLst>
          </p:cNvPr>
          <p:cNvSpPr>
            <a:spLocks noGrp="1"/>
          </p:cNvSpPr>
          <p:nvPr>
            <p:ph type="sldNum" sz="quarter" idx="12"/>
          </p:nvPr>
        </p:nvSpPr>
        <p:spPr/>
        <p:txBody>
          <a:bodyPr/>
          <a:lstStyle/>
          <a:p>
            <a:fld id="{EB4B8DE2-A4E8-46E4-8BBF-D75455EFF32C}" type="slidenum">
              <a:rPr lang="en-US" smtClean="0"/>
              <a:pPr/>
              <a:t>14</a:t>
            </a:fld>
            <a:endParaRPr lang="en-US"/>
          </a:p>
        </p:txBody>
      </p:sp>
      <p:sp>
        <p:nvSpPr>
          <p:cNvPr id="5" name="テキスト ボックス 4">
            <a:extLst>
              <a:ext uri="{FF2B5EF4-FFF2-40B4-BE49-F238E27FC236}">
                <a16:creationId xmlns:a16="http://schemas.microsoft.com/office/drawing/2014/main" id="{BFA88654-7008-460D-A6B6-5A9FF957E2CB}"/>
              </a:ext>
            </a:extLst>
          </p:cNvPr>
          <p:cNvSpPr txBox="1"/>
          <p:nvPr/>
        </p:nvSpPr>
        <p:spPr>
          <a:xfrm>
            <a:off x="6516547" y="5837223"/>
            <a:ext cx="5243331" cy="369332"/>
          </a:xfrm>
          <a:prstGeom prst="rect">
            <a:avLst/>
          </a:prstGeom>
          <a:noFill/>
        </p:spPr>
        <p:txBody>
          <a:bodyPr wrap="square" lIns="0" rIns="0" rtlCol="0">
            <a:spAutoFit/>
          </a:bodyPr>
          <a:lstStyle/>
          <a:p>
            <a:pPr algn="r"/>
            <a:r>
              <a:rPr kumimoji="1" lang="ja-JP" altLang="en-US" dirty="0">
                <a:latin typeface="メイリオ" panose="020B0604030504040204" pitchFamily="50" charset="-128"/>
                <a:ea typeface="メイリオ" panose="020B0604030504040204" pitchFamily="50" charset="-128"/>
              </a:rPr>
              <a:t>参考 </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hlinkClick r:id="rId2"/>
              </a:rPr>
              <a:t>ノーススターメトリックの求め方</a:t>
            </a:r>
            <a:r>
              <a:rPr kumimoji="1" lang="ja-JP" altLang="en-US" dirty="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350990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四角形: 角を丸くする 42">
            <a:extLst>
              <a:ext uri="{FF2B5EF4-FFF2-40B4-BE49-F238E27FC236}">
                <a16:creationId xmlns:a16="http://schemas.microsoft.com/office/drawing/2014/main" id="{451B37C0-7D30-44C5-B8A6-3888152668D8}"/>
              </a:ext>
            </a:extLst>
          </p:cNvPr>
          <p:cNvSpPr/>
          <p:nvPr/>
        </p:nvSpPr>
        <p:spPr>
          <a:xfrm>
            <a:off x="1386976" y="3199258"/>
            <a:ext cx="9392129" cy="712938"/>
          </a:xfrm>
          <a:prstGeom prst="roundRect">
            <a:avLst>
              <a:gd name="adj" fmla="val 1021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5" name="タイトル 4">
            <a:extLst>
              <a:ext uri="{FF2B5EF4-FFF2-40B4-BE49-F238E27FC236}">
                <a16:creationId xmlns:a16="http://schemas.microsoft.com/office/drawing/2014/main" id="{EF7924DD-7C24-42A0-A289-94623EF6ECFB}"/>
              </a:ext>
            </a:extLst>
          </p:cNvPr>
          <p:cNvSpPr>
            <a:spLocks noGrp="1"/>
          </p:cNvSpPr>
          <p:nvPr>
            <p:ph type="title"/>
          </p:nvPr>
        </p:nvSpPr>
        <p:spPr>
          <a:xfrm>
            <a:off x="609599" y="419023"/>
            <a:ext cx="10958495" cy="547842"/>
          </a:xfrm>
        </p:spPr>
        <p:txBody>
          <a:bodyPr/>
          <a:lstStyle/>
          <a:p>
            <a:r>
              <a:rPr lang="ja-JP" altLang="en-US" b="1" dirty="0">
                <a:solidFill>
                  <a:schemeClr val="accent1"/>
                </a:solidFill>
              </a:rPr>
              <a:t>良くない指標の条件</a:t>
            </a:r>
          </a:p>
        </p:txBody>
      </p:sp>
      <p:sp>
        <p:nvSpPr>
          <p:cNvPr id="4" name="スライド番号プレースホルダー 3">
            <a:extLst>
              <a:ext uri="{FF2B5EF4-FFF2-40B4-BE49-F238E27FC236}">
                <a16:creationId xmlns:a16="http://schemas.microsoft.com/office/drawing/2014/main" id="{C7B5BCCF-C0C6-4EF0-A358-53B152AF5069}"/>
              </a:ext>
            </a:extLst>
          </p:cNvPr>
          <p:cNvSpPr>
            <a:spLocks noGrp="1"/>
          </p:cNvSpPr>
          <p:nvPr>
            <p:ph type="sldNum" sz="quarter" idx="12"/>
          </p:nvPr>
        </p:nvSpPr>
        <p:spPr/>
        <p:txBody>
          <a:bodyPr/>
          <a:lstStyle/>
          <a:p>
            <a:fld id="{EB4B8DE2-A4E8-46E4-8BBF-D75455EFF32C}" type="slidenum">
              <a:rPr lang="en-US" smtClean="0"/>
              <a:pPr/>
              <a:t>15</a:t>
            </a:fld>
            <a:endParaRPr lang="en-US" dirty="0"/>
          </a:p>
        </p:txBody>
      </p:sp>
      <p:sp>
        <p:nvSpPr>
          <p:cNvPr id="7" name="コンテンツ プレースホルダー 6">
            <a:extLst>
              <a:ext uri="{FF2B5EF4-FFF2-40B4-BE49-F238E27FC236}">
                <a16:creationId xmlns:a16="http://schemas.microsoft.com/office/drawing/2014/main" id="{C2FF8DE6-B4D4-4E00-8D06-2EFC032FF03A}"/>
              </a:ext>
            </a:extLst>
          </p:cNvPr>
          <p:cNvSpPr>
            <a:spLocks noGrp="1"/>
          </p:cNvSpPr>
          <p:nvPr>
            <p:ph idx="1"/>
          </p:nvPr>
        </p:nvSpPr>
        <p:spPr>
          <a:xfrm>
            <a:off x="609600" y="1233766"/>
            <a:ext cx="10972800" cy="1728165"/>
          </a:xfrm>
        </p:spPr>
        <p:txBody>
          <a:bodyPr/>
          <a:lstStyle/>
          <a:p>
            <a:pPr marL="457200" indent="-457200">
              <a:buFont typeface="Arial" panose="020B0604020202020204" pitchFamily="34" charset="0"/>
              <a:buChar char="•"/>
            </a:pPr>
            <a:r>
              <a:rPr lang="ja-JP" altLang="en-US" dirty="0"/>
              <a:t>顧客体験が改善されなくても上がる</a:t>
            </a:r>
            <a:endParaRPr lang="en-US" altLang="ja-JP" dirty="0"/>
          </a:p>
          <a:p>
            <a:pPr marL="457200" indent="-457200">
              <a:buFont typeface="Arial" panose="020B0604020202020204" pitchFamily="34" charset="0"/>
              <a:buChar char="•"/>
            </a:pPr>
            <a:r>
              <a:rPr lang="ja-JP" altLang="en-US" dirty="0"/>
              <a:t>収益との相関が薄い</a:t>
            </a:r>
            <a:endParaRPr lang="en-US" altLang="ja-JP" dirty="0"/>
          </a:p>
          <a:p>
            <a:pPr marL="457200" indent="-457200">
              <a:buFont typeface="Arial" panose="020B0604020202020204" pitchFamily="34" charset="0"/>
              <a:buChar char="•"/>
            </a:pPr>
            <a:r>
              <a:rPr lang="ja-JP" altLang="en-US" dirty="0"/>
              <a:t>直接学習データとして使えないデータが蓄積される</a:t>
            </a:r>
            <a:endParaRPr lang="en-US" altLang="ja-JP" dirty="0"/>
          </a:p>
        </p:txBody>
      </p:sp>
      <p:sp>
        <p:nvSpPr>
          <p:cNvPr id="17" name="四角形: 角を丸くする 16">
            <a:extLst>
              <a:ext uri="{FF2B5EF4-FFF2-40B4-BE49-F238E27FC236}">
                <a16:creationId xmlns:a16="http://schemas.microsoft.com/office/drawing/2014/main" id="{30DF0F9F-9104-4B0F-885F-B5E799CD0F60}"/>
              </a:ext>
            </a:extLst>
          </p:cNvPr>
          <p:cNvSpPr/>
          <p:nvPr/>
        </p:nvSpPr>
        <p:spPr>
          <a:xfrm>
            <a:off x="8515416" y="4611289"/>
            <a:ext cx="3411547" cy="1440884"/>
          </a:xfrm>
          <a:prstGeom prst="roundRect">
            <a:avLst>
              <a:gd name="adj" fmla="val 1021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19" name="四角形: 角を丸くする 18">
            <a:extLst>
              <a:ext uri="{FF2B5EF4-FFF2-40B4-BE49-F238E27FC236}">
                <a16:creationId xmlns:a16="http://schemas.microsoft.com/office/drawing/2014/main" id="{2BC5D043-0DC5-4558-B28C-06A3A6B4088D}"/>
              </a:ext>
            </a:extLst>
          </p:cNvPr>
          <p:cNvSpPr/>
          <p:nvPr/>
        </p:nvSpPr>
        <p:spPr>
          <a:xfrm>
            <a:off x="265037" y="4611289"/>
            <a:ext cx="3411547" cy="1440884"/>
          </a:xfrm>
          <a:prstGeom prst="roundRect">
            <a:avLst>
              <a:gd name="adj" fmla="val 1021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20" name="Text Placeholder 35">
            <a:extLst>
              <a:ext uri="{FF2B5EF4-FFF2-40B4-BE49-F238E27FC236}">
                <a16:creationId xmlns:a16="http://schemas.microsoft.com/office/drawing/2014/main" id="{4E6C0B88-B3D6-4833-B798-595DA194BE1D}"/>
              </a:ext>
            </a:extLst>
          </p:cNvPr>
          <p:cNvSpPr txBox="1">
            <a:spLocks/>
          </p:cNvSpPr>
          <p:nvPr/>
        </p:nvSpPr>
        <p:spPr>
          <a:xfrm>
            <a:off x="8666000" y="4635384"/>
            <a:ext cx="3187110" cy="483933"/>
          </a:xfrm>
          <a:prstGeom prst="rect">
            <a:avLst/>
          </a:prstGeom>
        </p:spPr>
        <p:txBody>
          <a:bodyPr lIns="0"/>
          <a:lstStyle>
            <a:lvl1pPr marL="0" indent="0" algn="l" defTabSz="1219170" rtl="0" eaLnBrk="1" latinLnBrk="0" hangingPunct="1">
              <a:lnSpc>
                <a:spcPct val="100000"/>
              </a:lnSpc>
              <a:spcBef>
                <a:spcPts val="1333"/>
              </a:spcBef>
              <a:buFont typeface="Arial" panose="020B0604020202020204" pitchFamily="34" charset="0"/>
              <a:buNone/>
              <a:defRPr sz="1200" b="0" i="0" kern="1200">
                <a:solidFill>
                  <a:srgbClr val="3D3B30"/>
                </a:solidFill>
                <a:latin typeface="Arial" panose="020B0604020202020204" pitchFamily="34" charset="0"/>
                <a:ea typeface="+mn-ea"/>
                <a:cs typeface="Arial" panose="020B0604020202020204" pitchFamily="34" charset="0"/>
              </a:defRPr>
            </a:lvl1pPr>
            <a:lvl2pPr marL="4572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2pPr>
            <a:lvl3pPr marL="9144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3pPr>
            <a:lvl4pPr marL="13716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4pPr>
            <a:lvl5pPr marL="18288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defTabSz="609576">
              <a:lnSpc>
                <a:spcPct val="120000"/>
              </a:lnSpc>
              <a:spcBef>
                <a:spcPct val="0"/>
              </a:spcBef>
              <a:defRPr/>
            </a:pPr>
            <a:r>
              <a:rPr lang="ja-JP" altLang="en-US" sz="24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rPr>
              <a:t>機械学習の精度向上</a:t>
            </a:r>
            <a:endParaRPr lang="en-US" sz="24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endParaRPr>
          </a:p>
        </p:txBody>
      </p:sp>
      <p:sp>
        <p:nvSpPr>
          <p:cNvPr id="21" name="Text Placeholder 35">
            <a:extLst>
              <a:ext uri="{FF2B5EF4-FFF2-40B4-BE49-F238E27FC236}">
                <a16:creationId xmlns:a16="http://schemas.microsoft.com/office/drawing/2014/main" id="{72D54B43-C77F-4CE9-9155-96E926998922}"/>
              </a:ext>
            </a:extLst>
          </p:cNvPr>
          <p:cNvSpPr txBox="1">
            <a:spLocks/>
          </p:cNvSpPr>
          <p:nvPr/>
        </p:nvSpPr>
        <p:spPr>
          <a:xfrm>
            <a:off x="673688" y="4611289"/>
            <a:ext cx="2594245" cy="483933"/>
          </a:xfrm>
          <a:prstGeom prst="rect">
            <a:avLst/>
          </a:prstGeom>
        </p:spPr>
        <p:txBody>
          <a:bodyPr lIns="0"/>
          <a:lstStyle>
            <a:lvl1pPr marL="0" indent="0" algn="l" defTabSz="1219170" rtl="0" eaLnBrk="1" latinLnBrk="0" hangingPunct="1">
              <a:lnSpc>
                <a:spcPct val="100000"/>
              </a:lnSpc>
              <a:spcBef>
                <a:spcPts val="1333"/>
              </a:spcBef>
              <a:buFont typeface="Arial" panose="020B0604020202020204" pitchFamily="34" charset="0"/>
              <a:buNone/>
              <a:defRPr sz="1200" b="0" i="0" kern="1200">
                <a:solidFill>
                  <a:srgbClr val="3D3B30"/>
                </a:solidFill>
                <a:latin typeface="Arial" panose="020B0604020202020204" pitchFamily="34" charset="0"/>
                <a:ea typeface="+mn-ea"/>
                <a:cs typeface="Arial" panose="020B0604020202020204" pitchFamily="34" charset="0"/>
              </a:defRPr>
            </a:lvl1pPr>
            <a:lvl2pPr marL="4572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2pPr>
            <a:lvl3pPr marL="9144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3pPr>
            <a:lvl4pPr marL="13716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4pPr>
            <a:lvl5pPr marL="18288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defTabSz="609576">
              <a:lnSpc>
                <a:spcPct val="120000"/>
              </a:lnSpc>
              <a:spcBef>
                <a:spcPct val="0"/>
              </a:spcBef>
              <a:defRPr/>
            </a:pPr>
            <a:r>
              <a:rPr lang="ja-JP" altLang="en-US" sz="24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rPr>
              <a:t>顧客体験の改善</a:t>
            </a:r>
            <a:endParaRPr lang="en-US" sz="24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endParaRPr>
          </a:p>
        </p:txBody>
      </p:sp>
      <p:sp>
        <p:nvSpPr>
          <p:cNvPr id="25" name="四角形: 角を丸くする 24">
            <a:extLst>
              <a:ext uri="{FF2B5EF4-FFF2-40B4-BE49-F238E27FC236}">
                <a16:creationId xmlns:a16="http://schemas.microsoft.com/office/drawing/2014/main" id="{3C9CA531-9352-405A-B811-1092EB1F8801}"/>
              </a:ext>
            </a:extLst>
          </p:cNvPr>
          <p:cNvSpPr/>
          <p:nvPr/>
        </p:nvSpPr>
        <p:spPr>
          <a:xfrm>
            <a:off x="4377267" y="4611289"/>
            <a:ext cx="3411547" cy="1440884"/>
          </a:xfrm>
          <a:prstGeom prst="roundRect">
            <a:avLst>
              <a:gd name="adj" fmla="val 10215"/>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26" name="Text Placeholder 35">
            <a:extLst>
              <a:ext uri="{FF2B5EF4-FFF2-40B4-BE49-F238E27FC236}">
                <a16:creationId xmlns:a16="http://schemas.microsoft.com/office/drawing/2014/main" id="{279C4F41-BE6A-4ECE-AB42-6822B4F7CADC}"/>
              </a:ext>
            </a:extLst>
          </p:cNvPr>
          <p:cNvSpPr txBox="1">
            <a:spLocks/>
          </p:cNvSpPr>
          <p:nvPr/>
        </p:nvSpPr>
        <p:spPr>
          <a:xfrm>
            <a:off x="4709898" y="4679365"/>
            <a:ext cx="2746285" cy="483933"/>
          </a:xfrm>
          <a:prstGeom prst="rect">
            <a:avLst/>
          </a:prstGeom>
        </p:spPr>
        <p:txBody>
          <a:bodyPr lIns="0"/>
          <a:lstStyle>
            <a:lvl1pPr marL="0" indent="0" algn="l" defTabSz="1219170" rtl="0" eaLnBrk="1" latinLnBrk="0" hangingPunct="1">
              <a:lnSpc>
                <a:spcPct val="100000"/>
              </a:lnSpc>
              <a:spcBef>
                <a:spcPts val="1333"/>
              </a:spcBef>
              <a:buFont typeface="Arial" panose="020B0604020202020204" pitchFamily="34" charset="0"/>
              <a:buNone/>
              <a:defRPr sz="1200" b="0" i="0" kern="1200">
                <a:solidFill>
                  <a:srgbClr val="3D3B30"/>
                </a:solidFill>
                <a:latin typeface="Arial" panose="020B0604020202020204" pitchFamily="34" charset="0"/>
                <a:ea typeface="+mn-ea"/>
                <a:cs typeface="Arial" panose="020B0604020202020204" pitchFamily="34" charset="0"/>
              </a:defRPr>
            </a:lvl1pPr>
            <a:lvl2pPr marL="4572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2pPr>
            <a:lvl3pPr marL="9144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3pPr>
            <a:lvl4pPr marL="13716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4pPr>
            <a:lvl5pPr marL="18288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defTabSz="609576">
              <a:lnSpc>
                <a:spcPct val="120000"/>
              </a:lnSpc>
              <a:spcBef>
                <a:spcPct val="0"/>
              </a:spcBef>
              <a:defRPr/>
            </a:pPr>
            <a:r>
              <a:rPr lang="ja-JP" altLang="en-US" sz="24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rPr>
              <a:t>ビジネスの成長</a:t>
            </a:r>
            <a:endParaRPr lang="en-US" sz="24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endParaRPr>
          </a:p>
        </p:txBody>
      </p:sp>
      <p:sp>
        <p:nvSpPr>
          <p:cNvPr id="42" name="テキスト ボックス 41">
            <a:extLst>
              <a:ext uri="{FF2B5EF4-FFF2-40B4-BE49-F238E27FC236}">
                <a16:creationId xmlns:a16="http://schemas.microsoft.com/office/drawing/2014/main" id="{F9B1AFF5-6901-4E1F-9BB0-8A92776F0BD6}"/>
              </a:ext>
            </a:extLst>
          </p:cNvPr>
          <p:cNvSpPr txBox="1"/>
          <p:nvPr/>
        </p:nvSpPr>
        <p:spPr>
          <a:xfrm>
            <a:off x="1294320" y="3336420"/>
            <a:ext cx="9484785" cy="461665"/>
          </a:xfrm>
          <a:prstGeom prst="rect">
            <a:avLst/>
          </a:prstGeom>
          <a:noFill/>
        </p:spPr>
        <p:txBody>
          <a:bodyPr wrap="square" rtlCol="0">
            <a:spAutoFit/>
          </a:bodyPr>
          <a:lstStyle/>
          <a:p>
            <a:pPr marL="0" marR="0" lvl="0" indent="0" algn="ctr" defTabSz="609576" eaLnBrk="1" fontAlgn="auto" latinLnBrk="0" hangingPunct="1">
              <a:lnSpc>
                <a:spcPct val="100000"/>
              </a:lnSpc>
              <a:spcBef>
                <a:spcPts val="0"/>
              </a:spcBef>
              <a:spcAft>
                <a:spcPts val="0"/>
              </a:spcAft>
              <a:buClrTx/>
              <a:buSzTx/>
              <a:buFontTx/>
              <a:buNone/>
              <a:tabLst/>
              <a:defRPr/>
            </a:pPr>
            <a:r>
              <a:rPr kumimoji="1" lang="en-US" altLang="ja-JP" sz="2400" b="1" kern="0" dirty="0">
                <a:solidFill>
                  <a:schemeClr val="accent1"/>
                </a:solidFill>
                <a:latin typeface="メイリオ" panose="020B0604030504040204" pitchFamily="50" charset="-128"/>
                <a:ea typeface="メイリオ" panose="020B0604030504040204" pitchFamily="50" charset="-128"/>
              </a:rPr>
              <a:t>ex:</a:t>
            </a:r>
            <a:r>
              <a:rPr kumimoji="1" lang="ja-JP" altLang="en-US" sz="2400" b="1" kern="0" dirty="0">
                <a:solidFill>
                  <a:schemeClr val="accent1"/>
                </a:solidFill>
                <a:latin typeface="メイリオ" panose="020B0604030504040204" pitchFamily="50" charset="-128"/>
                <a:ea typeface="メイリオ" panose="020B0604030504040204" pitchFamily="50" charset="-128"/>
              </a:rPr>
              <a:t> トップページのアクセス数</a:t>
            </a:r>
            <a:endParaRPr kumimoji="1" lang="en-US" altLang="ja-JP" sz="2400" b="1" i="0" u="none" strike="noStrike" kern="0" cap="none" spc="0" normalizeH="0" baseline="0" noProof="0" dirty="0">
              <a:ln>
                <a:noFill/>
              </a:ln>
              <a:solidFill>
                <a:schemeClr val="accent1"/>
              </a:solidFill>
              <a:effectLst/>
              <a:uLnTx/>
              <a:uFillTx/>
              <a:latin typeface="メイリオ" panose="020B0604030504040204" pitchFamily="50" charset="-128"/>
              <a:ea typeface="メイリオ" panose="020B0604030504040204" pitchFamily="50" charset="-128"/>
            </a:endParaRPr>
          </a:p>
        </p:txBody>
      </p:sp>
      <p:sp>
        <p:nvSpPr>
          <p:cNvPr id="44" name="Text Placeholder 35">
            <a:extLst>
              <a:ext uri="{FF2B5EF4-FFF2-40B4-BE49-F238E27FC236}">
                <a16:creationId xmlns:a16="http://schemas.microsoft.com/office/drawing/2014/main" id="{B89F1AE6-D619-43F7-AA0F-6EEB8EBE977C}"/>
              </a:ext>
            </a:extLst>
          </p:cNvPr>
          <p:cNvSpPr txBox="1">
            <a:spLocks/>
          </p:cNvSpPr>
          <p:nvPr/>
        </p:nvSpPr>
        <p:spPr>
          <a:xfrm>
            <a:off x="413498" y="5110178"/>
            <a:ext cx="3114625" cy="779246"/>
          </a:xfrm>
          <a:prstGeom prst="rect">
            <a:avLst/>
          </a:prstGeom>
        </p:spPr>
        <p:txBody>
          <a:bodyPr lIns="0"/>
          <a:lstStyle>
            <a:lvl1pPr marL="0" indent="0" algn="l" defTabSz="1219170" rtl="0" eaLnBrk="1" latinLnBrk="0" hangingPunct="1">
              <a:lnSpc>
                <a:spcPct val="100000"/>
              </a:lnSpc>
              <a:spcBef>
                <a:spcPts val="1333"/>
              </a:spcBef>
              <a:buFont typeface="Arial" panose="020B0604020202020204" pitchFamily="34" charset="0"/>
              <a:buNone/>
              <a:defRPr sz="1200" b="0" i="0" kern="1200">
                <a:solidFill>
                  <a:srgbClr val="3D3B30"/>
                </a:solidFill>
                <a:latin typeface="Arial" panose="020B0604020202020204" pitchFamily="34" charset="0"/>
                <a:ea typeface="+mn-ea"/>
                <a:cs typeface="Arial" panose="020B0604020202020204" pitchFamily="34" charset="0"/>
              </a:defRPr>
            </a:lvl1pPr>
            <a:lvl2pPr marL="4572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2pPr>
            <a:lvl3pPr marL="9144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3pPr>
            <a:lvl4pPr marL="13716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4pPr>
            <a:lvl5pPr marL="18288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defTabSz="609576">
              <a:lnSpc>
                <a:spcPct val="120000"/>
              </a:lnSpc>
              <a:spcBef>
                <a:spcPct val="0"/>
              </a:spcBef>
              <a:defRPr/>
            </a:pPr>
            <a:r>
              <a:rPr lang="en-US" altLang="ja-JP" sz="2000" b="1" spc="125" dirty="0">
                <a:solidFill>
                  <a:schemeClr val="accent1"/>
                </a:solidFill>
                <a:latin typeface="メイリオ" panose="020B0604030504040204" pitchFamily="50" charset="-128"/>
                <a:ea typeface="メイリオ" panose="020B0604030504040204" pitchFamily="50" charset="-128"/>
                <a:cs typeface="Amazon Ember Heavy" panose="020B0803020204020204" pitchFamily="34" charset="0"/>
              </a:rPr>
              <a:t>×</a:t>
            </a:r>
            <a:r>
              <a:rPr lang="ja-JP" altLang="en-US" sz="2000" b="1"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rPr>
              <a:t> </a:t>
            </a:r>
            <a:r>
              <a:rPr lang="ja-JP" altLang="en-US" sz="20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rPr>
              <a:t>広告に釣られてきた場合も上昇する</a:t>
            </a:r>
            <a:endParaRPr lang="en-US" sz="20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endParaRPr>
          </a:p>
        </p:txBody>
      </p:sp>
      <p:sp>
        <p:nvSpPr>
          <p:cNvPr id="45" name="Text Placeholder 35">
            <a:extLst>
              <a:ext uri="{FF2B5EF4-FFF2-40B4-BE49-F238E27FC236}">
                <a16:creationId xmlns:a16="http://schemas.microsoft.com/office/drawing/2014/main" id="{4F43D62A-1230-4F22-9797-B6FEF2D4C82B}"/>
              </a:ext>
            </a:extLst>
          </p:cNvPr>
          <p:cNvSpPr txBox="1">
            <a:spLocks/>
          </p:cNvSpPr>
          <p:nvPr/>
        </p:nvSpPr>
        <p:spPr>
          <a:xfrm>
            <a:off x="4525728" y="5110178"/>
            <a:ext cx="3114625" cy="779246"/>
          </a:xfrm>
          <a:prstGeom prst="rect">
            <a:avLst/>
          </a:prstGeom>
        </p:spPr>
        <p:txBody>
          <a:bodyPr lIns="0"/>
          <a:lstStyle>
            <a:lvl1pPr marL="0" indent="0" algn="l" defTabSz="1219170" rtl="0" eaLnBrk="1" latinLnBrk="0" hangingPunct="1">
              <a:lnSpc>
                <a:spcPct val="100000"/>
              </a:lnSpc>
              <a:spcBef>
                <a:spcPts val="1333"/>
              </a:spcBef>
              <a:buFont typeface="Arial" panose="020B0604020202020204" pitchFamily="34" charset="0"/>
              <a:buNone/>
              <a:defRPr sz="1200" b="0" i="0" kern="1200">
                <a:solidFill>
                  <a:srgbClr val="3D3B30"/>
                </a:solidFill>
                <a:latin typeface="Arial" panose="020B0604020202020204" pitchFamily="34" charset="0"/>
                <a:ea typeface="+mn-ea"/>
                <a:cs typeface="Arial" panose="020B0604020202020204" pitchFamily="34" charset="0"/>
              </a:defRPr>
            </a:lvl1pPr>
            <a:lvl2pPr marL="4572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2pPr>
            <a:lvl3pPr marL="9144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3pPr>
            <a:lvl4pPr marL="13716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4pPr>
            <a:lvl5pPr marL="18288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defTabSz="609576">
              <a:lnSpc>
                <a:spcPct val="120000"/>
              </a:lnSpc>
              <a:spcBef>
                <a:spcPct val="0"/>
              </a:spcBef>
              <a:defRPr/>
            </a:pPr>
            <a:r>
              <a:rPr lang="ja-JP" altLang="en-US" sz="2000" b="1" spc="125" dirty="0">
                <a:solidFill>
                  <a:schemeClr val="accent1"/>
                </a:solidFill>
                <a:latin typeface="メイリオ" panose="020B0604030504040204" pitchFamily="50" charset="-128"/>
                <a:ea typeface="メイリオ" panose="020B0604030504040204" pitchFamily="50" charset="-128"/>
                <a:cs typeface="Amazon Ember Heavy" panose="020B0803020204020204" pitchFamily="34" charset="0"/>
              </a:rPr>
              <a:t>△</a:t>
            </a:r>
            <a:r>
              <a:rPr lang="en-US" altLang="ja-JP" sz="20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rPr>
              <a:t> </a:t>
            </a:r>
            <a:r>
              <a:rPr lang="ja-JP" altLang="en-US" sz="20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rPr>
              <a:t>個別アイテムの購入に必ずしもつながらない</a:t>
            </a:r>
            <a:endParaRPr lang="en-US" sz="20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endParaRPr>
          </a:p>
        </p:txBody>
      </p:sp>
      <p:sp>
        <p:nvSpPr>
          <p:cNvPr id="46" name="Text Placeholder 35">
            <a:extLst>
              <a:ext uri="{FF2B5EF4-FFF2-40B4-BE49-F238E27FC236}">
                <a16:creationId xmlns:a16="http://schemas.microsoft.com/office/drawing/2014/main" id="{603DAA73-8332-4BE3-B955-E7FBAF2C23F6}"/>
              </a:ext>
            </a:extLst>
          </p:cNvPr>
          <p:cNvSpPr txBox="1">
            <a:spLocks/>
          </p:cNvSpPr>
          <p:nvPr/>
        </p:nvSpPr>
        <p:spPr>
          <a:xfrm>
            <a:off x="8543684" y="5110178"/>
            <a:ext cx="3375305" cy="779246"/>
          </a:xfrm>
          <a:prstGeom prst="rect">
            <a:avLst/>
          </a:prstGeom>
        </p:spPr>
        <p:txBody>
          <a:bodyPr lIns="0"/>
          <a:lstStyle>
            <a:lvl1pPr marL="0" indent="0" algn="l" defTabSz="1219170" rtl="0" eaLnBrk="1" latinLnBrk="0" hangingPunct="1">
              <a:lnSpc>
                <a:spcPct val="100000"/>
              </a:lnSpc>
              <a:spcBef>
                <a:spcPts val="1333"/>
              </a:spcBef>
              <a:buFont typeface="Arial" panose="020B0604020202020204" pitchFamily="34" charset="0"/>
              <a:buNone/>
              <a:defRPr sz="1200" b="0" i="0" kern="1200">
                <a:solidFill>
                  <a:srgbClr val="3D3B30"/>
                </a:solidFill>
                <a:latin typeface="Arial" panose="020B0604020202020204" pitchFamily="34" charset="0"/>
                <a:ea typeface="+mn-ea"/>
                <a:cs typeface="Arial" panose="020B0604020202020204" pitchFamily="34" charset="0"/>
              </a:defRPr>
            </a:lvl1pPr>
            <a:lvl2pPr marL="4572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2pPr>
            <a:lvl3pPr marL="9144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3pPr>
            <a:lvl4pPr marL="13716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4pPr>
            <a:lvl5pPr marL="1828800" indent="0" algn="l" defTabSz="1219170" rtl="0" eaLnBrk="1" latinLnBrk="0" hangingPunct="1">
              <a:lnSpc>
                <a:spcPct val="90000"/>
              </a:lnSpc>
              <a:spcBef>
                <a:spcPts val="667"/>
              </a:spcBef>
              <a:buFont typeface="Arial" panose="020B0604020202020204" pitchFamily="34" charset="0"/>
              <a:buNone/>
              <a:defRPr sz="1400" b="0" i="0"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ctr" defTabSz="609576">
              <a:lnSpc>
                <a:spcPct val="120000"/>
              </a:lnSpc>
              <a:spcBef>
                <a:spcPct val="0"/>
              </a:spcBef>
              <a:defRPr/>
            </a:pPr>
            <a:r>
              <a:rPr lang="ja-JP" altLang="en-US" sz="2000" b="1" spc="125" dirty="0">
                <a:solidFill>
                  <a:schemeClr val="accent1"/>
                </a:solidFill>
                <a:latin typeface="メイリオ" panose="020B0604030504040204" pitchFamily="50" charset="-128"/>
                <a:ea typeface="メイリオ" panose="020B0604030504040204" pitchFamily="50" charset="-128"/>
                <a:cs typeface="Amazon Ember Heavy" panose="020B0803020204020204" pitchFamily="34" charset="0"/>
              </a:rPr>
              <a:t>△</a:t>
            </a:r>
            <a:r>
              <a:rPr lang="en-US" altLang="ja-JP" sz="20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rPr>
              <a:t> </a:t>
            </a:r>
            <a:r>
              <a:rPr lang="ja-JP" altLang="en-US" sz="20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rPr>
              <a:t>アクセスログから</a:t>
            </a:r>
            <a:br>
              <a:rPr lang="en-US" altLang="ja-JP" sz="20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rPr>
            </a:br>
            <a:r>
              <a:rPr lang="ja-JP" altLang="en-US" sz="20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rPr>
              <a:t>モデルが学習できるか </a:t>
            </a:r>
            <a:r>
              <a:rPr lang="en-US" altLang="ja-JP" sz="2000" spc="125" dirty="0">
                <a:solidFill>
                  <a:schemeClr val="tx1"/>
                </a:solidFill>
                <a:latin typeface="メイリオ" panose="020B0604030504040204" pitchFamily="50" charset="-128"/>
                <a:ea typeface="メイリオ" panose="020B0604030504040204" pitchFamily="50" charset="-128"/>
                <a:cs typeface="Amazon Ember Heavy" panose="020B0803020204020204" pitchFamily="34" charset="0"/>
              </a:rPr>
              <a:t>?</a:t>
            </a:r>
          </a:p>
        </p:txBody>
      </p:sp>
      <p:cxnSp>
        <p:nvCxnSpPr>
          <p:cNvPr id="9" name="直線矢印コネクタ 8">
            <a:extLst>
              <a:ext uri="{FF2B5EF4-FFF2-40B4-BE49-F238E27FC236}">
                <a16:creationId xmlns:a16="http://schemas.microsoft.com/office/drawing/2014/main" id="{1ADA35F6-78FE-44A2-961A-CB1E1ACA49B4}"/>
              </a:ext>
            </a:extLst>
          </p:cNvPr>
          <p:cNvCxnSpPr>
            <a:cxnSpLocks/>
            <a:stCxn id="43" idx="2"/>
            <a:endCxn id="21" idx="0"/>
          </p:cNvCxnSpPr>
          <p:nvPr/>
        </p:nvCxnSpPr>
        <p:spPr>
          <a:xfrm flipH="1">
            <a:off x="1970811" y="3912196"/>
            <a:ext cx="4112230" cy="699093"/>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CC11564C-A268-4DF6-9283-0FD72C3E6F45}"/>
              </a:ext>
            </a:extLst>
          </p:cNvPr>
          <p:cNvCxnSpPr>
            <a:cxnSpLocks/>
            <a:stCxn id="43" idx="2"/>
            <a:endCxn id="25" idx="0"/>
          </p:cNvCxnSpPr>
          <p:nvPr/>
        </p:nvCxnSpPr>
        <p:spPr>
          <a:xfrm>
            <a:off x="6083041" y="3912196"/>
            <a:ext cx="0" cy="699093"/>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B09071FF-C6D1-4FB6-891E-EADC87E47F08}"/>
              </a:ext>
            </a:extLst>
          </p:cNvPr>
          <p:cNvCxnSpPr>
            <a:cxnSpLocks/>
            <a:stCxn id="43" idx="2"/>
            <a:endCxn id="17" idx="0"/>
          </p:cNvCxnSpPr>
          <p:nvPr/>
        </p:nvCxnSpPr>
        <p:spPr>
          <a:xfrm>
            <a:off x="6083041" y="3912196"/>
            <a:ext cx="4138149" cy="699093"/>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1044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F7924DD-7C24-42A0-A289-94623EF6ECFB}"/>
              </a:ext>
            </a:extLst>
          </p:cNvPr>
          <p:cNvSpPr>
            <a:spLocks noGrp="1"/>
          </p:cNvSpPr>
          <p:nvPr>
            <p:ph type="title"/>
          </p:nvPr>
        </p:nvSpPr>
        <p:spPr>
          <a:xfrm>
            <a:off x="609599" y="419023"/>
            <a:ext cx="10958495" cy="547842"/>
          </a:xfrm>
        </p:spPr>
        <p:txBody>
          <a:bodyPr/>
          <a:lstStyle/>
          <a:p>
            <a:r>
              <a:rPr lang="ja-JP" altLang="en-US" b="1" dirty="0"/>
              <a:t>開始編の流れ</a:t>
            </a:r>
          </a:p>
        </p:txBody>
      </p:sp>
      <p:sp>
        <p:nvSpPr>
          <p:cNvPr id="2" name="コンテンツ プレースホルダー 1">
            <a:extLst>
              <a:ext uri="{FF2B5EF4-FFF2-40B4-BE49-F238E27FC236}">
                <a16:creationId xmlns:a16="http://schemas.microsoft.com/office/drawing/2014/main" id="{D86B8726-7CD4-4A0E-81A3-7D4FCB98C337}"/>
              </a:ext>
            </a:extLst>
          </p:cNvPr>
          <p:cNvSpPr>
            <a:spLocks noGrp="1"/>
          </p:cNvSpPr>
          <p:nvPr>
            <p:ph idx="1"/>
          </p:nvPr>
        </p:nvSpPr>
        <p:spPr>
          <a:xfrm>
            <a:off x="609600" y="1090225"/>
            <a:ext cx="10675716" cy="3360920"/>
          </a:xfrm>
        </p:spPr>
        <p:txBody>
          <a:bodyPr/>
          <a:lstStyle/>
          <a:p>
            <a:pPr marL="514350" indent="-514350">
              <a:buAutoNum type="arabicPeriod"/>
            </a:pPr>
            <a:r>
              <a:rPr lang="ja-JP" altLang="en-US" dirty="0"/>
              <a:t>成長サイクルの検証を開始する</a:t>
            </a:r>
            <a:endParaRPr lang="en-US" altLang="ja-JP" dirty="0"/>
          </a:p>
          <a:p>
            <a:pPr marL="514350" indent="-514350">
              <a:buAutoNum type="arabicPeriod"/>
            </a:pPr>
            <a:r>
              <a:rPr lang="ja-JP" altLang="en-US" dirty="0">
                <a:solidFill>
                  <a:schemeClr val="tx1"/>
                </a:solidFill>
              </a:rPr>
              <a:t>検証から成長の実現に向けたステップの設計</a:t>
            </a:r>
            <a:endParaRPr lang="en-US" altLang="ja-JP" dirty="0">
              <a:solidFill>
                <a:schemeClr val="tx1"/>
              </a:solidFill>
            </a:endParaRPr>
          </a:p>
          <a:p>
            <a:pPr marL="800100" lvl="1" indent="-514350">
              <a:buAutoNum type="arabicPeriod"/>
            </a:pPr>
            <a:r>
              <a:rPr lang="ja-JP" altLang="en-US" dirty="0">
                <a:solidFill>
                  <a:schemeClr val="tx1"/>
                </a:solidFill>
              </a:rPr>
              <a:t>成長を計測する指標を決める</a:t>
            </a:r>
            <a:endParaRPr lang="en-US" altLang="ja-JP" dirty="0">
              <a:solidFill>
                <a:schemeClr val="tx1"/>
              </a:solidFill>
            </a:endParaRPr>
          </a:p>
          <a:p>
            <a:pPr marL="800100" lvl="1" indent="-514350">
              <a:buFont typeface="Wingdings" panose="05000000000000000000" pitchFamily="2" charset="2"/>
              <a:buAutoNum type="arabicPeriod"/>
            </a:pPr>
            <a:r>
              <a:rPr lang="ja-JP" altLang="en-US" b="1" dirty="0">
                <a:solidFill>
                  <a:srgbClr val="FFC000"/>
                </a:solidFill>
              </a:rPr>
              <a:t>指標改善のマイルストンを決める</a:t>
            </a:r>
            <a:endParaRPr lang="en-US" altLang="ja-JP" b="1" dirty="0">
              <a:solidFill>
                <a:srgbClr val="FFC000"/>
              </a:solidFill>
            </a:endParaRPr>
          </a:p>
          <a:p>
            <a:pPr marL="800100" lvl="1" indent="-514350">
              <a:buFont typeface="Wingdings" panose="05000000000000000000" pitchFamily="2" charset="2"/>
              <a:buAutoNum type="arabicPeriod"/>
            </a:pPr>
            <a:r>
              <a:rPr lang="ja-JP" altLang="en-US" dirty="0">
                <a:solidFill>
                  <a:schemeClr val="tx1"/>
                </a:solidFill>
              </a:rPr>
              <a:t>各担当のタスクを決める</a:t>
            </a:r>
            <a:endParaRPr lang="en-US" altLang="ja-JP" dirty="0">
              <a:solidFill>
                <a:schemeClr val="tx1"/>
              </a:solidFill>
            </a:endParaRPr>
          </a:p>
          <a:p>
            <a:pPr marL="800100" lvl="1" indent="-514350">
              <a:buFont typeface="Wingdings" panose="05000000000000000000" pitchFamily="2" charset="2"/>
              <a:buAutoNum type="arabicPeriod"/>
            </a:pPr>
            <a:r>
              <a:rPr lang="ja-JP" altLang="en-US" dirty="0"/>
              <a:t>会議体、レポートラインを決める</a:t>
            </a:r>
            <a:endParaRPr lang="en-US" altLang="ja-JP" dirty="0"/>
          </a:p>
        </p:txBody>
      </p:sp>
      <p:sp>
        <p:nvSpPr>
          <p:cNvPr id="4" name="スライド番号プレースホルダー 3">
            <a:extLst>
              <a:ext uri="{FF2B5EF4-FFF2-40B4-BE49-F238E27FC236}">
                <a16:creationId xmlns:a16="http://schemas.microsoft.com/office/drawing/2014/main" id="{C7B5BCCF-C0C6-4EF0-A358-53B152AF5069}"/>
              </a:ext>
            </a:extLst>
          </p:cNvPr>
          <p:cNvSpPr>
            <a:spLocks noGrp="1"/>
          </p:cNvSpPr>
          <p:nvPr>
            <p:ph type="sldNum" sz="quarter" idx="12"/>
          </p:nvPr>
        </p:nvSpPr>
        <p:spPr/>
        <p:txBody>
          <a:bodyPr/>
          <a:lstStyle/>
          <a:p>
            <a:fld id="{EB4B8DE2-A4E8-46E4-8BBF-D75455EFF32C}" type="slidenum">
              <a:rPr lang="en-US" smtClean="0"/>
              <a:pPr/>
              <a:t>16</a:t>
            </a:fld>
            <a:endParaRPr lang="en-US" dirty="0"/>
          </a:p>
        </p:txBody>
      </p:sp>
    </p:spTree>
    <p:extLst>
      <p:ext uri="{BB962C8B-B14F-4D97-AF65-F5344CB8AC3E}">
        <p14:creationId xmlns:p14="http://schemas.microsoft.com/office/powerpoint/2010/main" val="317250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AEDE2C-D31B-4D42-8887-66B7830BAC86}"/>
              </a:ext>
            </a:extLst>
          </p:cNvPr>
          <p:cNvSpPr>
            <a:spLocks noGrp="1"/>
          </p:cNvSpPr>
          <p:nvPr>
            <p:ph type="title"/>
          </p:nvPr>
        </p:nvSpPr>
        <p:spPr>
          <a:xfrm>
            <a:off x="609599" y="419023"/>
            <a:ext cx="10958495" cy="547842"/>
          </a:xfrm>
        </p:spPr>
        <p:txBody>
          <a:bodyPr/>
          <a:lstStyle/>
          <a:p>
            <a:r>
              <a:rPr kumimoji="1" lang="ja-JP" altLang="en-US" dirty="0"/>
              <a:t>マイルストンの考え方</a:t>
            </a:r>
          </a:p>
        </p:txBody>
      </p:sp>
      <p:sp>
        <p:nvSpPr>
          <p:cNvPr id="4" name="スライド番号プレースホルダー 3">
            <a:extLst>
              <a:ext uri="{FF2B5EF4-FFF2-40B4-BE49-F238E27FC236}">
                <a16:creationId xmlns:a16="http://schemas.microsoft.com/office/drawing/2014/main" id="{97C0D5C0-9605-4A77-8BC9-6ADBB376FB48}"/>
              </a:ext>
            </a:extLst>
          </p:cNvPr>
          <p:cNvSpPr>
            <a:spLocks noGrp="1"/>
          </p:cNvSpPr>
          <p:nvPr>
            <p:ph type="sldNum" sz="quarter" idx="12"/>
          </p:nvPr>
        </p:nvSpPr>
        <p:spPr/>
        <p:txBody>
          <a:bodyPr/>
          <a:lstStyle/>
          <a:p>
            <a:fld id="{EB4B8DE2-A4E8-46E4-8BBF-D75455EFF32C}" type="slidenum">
              <a:rPr lang="en-US" smtClean="0"/>
              <a:pPr/>
              <a:t>17</a:t>
            </a:fld>
            <a:endParaRPr lang="en-US"/>
          </a:p>
        </p:txBody>
      </p:sp>
      <p:sp>
        <p:nvSpPr>
          <p:cNvPr id="25" name="楕円 24">
            <a:extLst>
              <a:ext uri="{FF2B5EF4-FFF2-40B4-BE49-F238E27FC236}">
                <a16:creationId xmlns:a16="http://schemas.microsoft.com/office/drawing/2014/main" id="{DF7096C0-61F0-47D6-84AF-C36507C83AF8}"/>
              </a:ext>
            </a:extLst>
          </p:cNvPr>
          <p:cNvSpPr/>
          <p:nvPr/>
        </p:nvSpPr>
        <p:spPr>
          <a:xfrm>
            <a:off x="1435572" y="1398382"/>
            <a:ext cx="266218" cy="26621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cxnSp>
        <p:nvCxnSpPr>
          <p:cNvPr id="28" name="直線矢印コネクタ 27">
            <a:extLst>
              <a:ext uri="{FF2B5EF4-FFF2-40B4-BE49-F238E27FC236}">
                <a16:creationId xmlns:a16="http://schemas.microsoft.com/office/drawing/2014/main" id="{275E55CC-9269-4847-84E0-F4884C73E6AF}"/>
              </a:ext>
            </a:extLst>
          </p:cNvPr>
          <p:cNvCxnSpPr>
            <a:cxnSpLocks/>
          </p:cNvCxnSpPr>
          <p:nvPr/>
        </p:nvCxnSpPr>
        <p:spPr>
          <a:xfrm flipV="1">
            <a:off x="1030147" y="3029043"/>
            <a:ext cx="0" cy="1083901"/>
          </a:xfrm>
          <a:prstGeom prst="straightConnector1">
            <a:avLst/>
          </a:prstGeom>
          <a:ln w="19050" cap="rnd">
            <a:solidFill>
              <a:schemeClr val="tx1"/>
            </a:solidFill>
            <a:prstDash val="dash"/>
            <a:roun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335DEB9D-446F-46C3-A865-3A1AB294D51C}"/>
              </a:ext>
            </a:extLst>
          </p:cNvPr>
          <p:cNvCxnSpPr>
            <a:cxnSpLocks/>
          </p:cNvCxnSpPr>
          <p:nvPr/>
        </p:nvCxnSpPr>
        <p:spPr>
          <a:xfrm flipV="1">
            <a:off x="1568681" y="1885435"/>
            <a:ext cx="0" cy="1059423"/>
          </a:xfrm>
          <a:prstGeom prst="straightConnector1">
            <a:avLst/>
          </a:prstGeom>
          <a:ln w="19050" cap="rnd">
            <a:solidFill>
              <a:schemeClr val="tx1"/>
            </a:solidFill>
            <a:prstDash val="dash"/>
            <a:round/>
            <a:tailEnd type="triangle"/>
          </a:ln>
        </p:spPr>
        <p:style>
          <a:lnRef idx="1">
            <a:schemeClr val="accent1"/>
          </a:lnRef>
          <a:fillRef idx="0">
            <a:schemeClr val="accent1"/>
          </a:fillRef>
          <a:effectRef idx="0">
            <a:schemeClr val="accent1"/>
          </a:effectRef>
          <a:fontRef idx="minor">
            <a:schemeClr val="tx1"/>
          </a:fontRef>
        </p:style>
      </p:cxnSp>
      <p:sp>
        <p:nvSpPr>
          <p:cNvPr id="30" name="楕円 29">
            <a:extLst>
              <a:ext uri="{FF2B5EF4-FFF2-40B4-BE49-F238E27FC236}">
                <a16:creationId xmlns:a16="http://schemas.microsoft.com/office/drawing/2014/main" id="{BD0D345E-25EE-4DD2-9F0B-7ACA8064823E}"/>
              </a:ext>
            </a:extLst>
          </p:cNvPr>
          <p:cNvSpPr/>
          <p:nvPr/>
        </p:nvSpPr>
        <p:spPr>
          <a:xfrm>
            <a:off x="7242857" y="1398382"/>
            <a:ext cx="266218" cy="26621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cxnSp>
        <p:nvCxnSpPr>
          <p:cNvPr id="31" name="直線矢印コネクタ 30">
            <a:extLst>
              <a:ext uri="{FF2B5EF4-FFF2-40B4-BE49-F238E27FC236}">
                <a16:creationId xmlns:a16="http://schemas.microsoft.com/office/drawing/2014/main" id="{19CB26D2-CAE9-4BD7-BBAB-C3F92A3DB5C2}"/>
              </a:ext>
            </a:extLst>
          </p:cNvPr>
          <p:cNvCxnSpPr/>
          <p:nvPr/>
        </p:nvCxnSpPr>
        <p:spPr>
          <a:xfrm>
            <a:off x="9550929" y="5041039"/>
            <a:ext cx="1076446" cy="0"/>
          </a:xfrm>
          <a:prstGeom prst="straightConnector1">
            <a:avLst/>
          </a:prstGeom>
          <a:ln w="19050" cap="rnd">
            <a:solidFill>
              <a:schemeClr val="tx1"/>
            </a:solidFill>
            <a:prstDash val="dash"/>
            <a:round/>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F98B4973-ABD3-46FA-A585-78C27CB4063C}"/>
              </a:ext>
            </a:extLst>
          </p:cNvPr>
          <p:cNvCxnSpPr/>
          <p:nvPr/>
        </p:nvCxnSpPr>
        <p:spPr>
          <a:xfrm>
            <a:off x="9550929" y="5272533"/>
            <a:ext cx="1076446" cy="0"/>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54896CD0-19D1-44F8-BBB4-E80C4B80045B}"/>
              </a:ext>
            </a:extLst>
          </p:cNvPr>
          <p:cNvSpPr txBox="1"/>
          <p:nvPr/>
        </p:nvSpPr>
        <p:spPr>
          <a:xfrm>
            <a:off x="10633163" y="4871762"/>
            <a:ext cx="1076446" cy="338554"/>
          </a:xfrm>
          <a:prstGeom prst="rect">
            <a:avLst/>
          </a:prstGeom>
          <a:noFill/>
        </p:spPr>
        <p:txBody>
          <a:bodyPr wrap="square" lIns="0" rIns="0" rtlCol="0">
            <a:spAutoFit/>
          </a:bodyPr>
          <a:lstStyle/>
          <a:p>
            <a:pPr algn="ctr"/>
            <a:r>
              <a:rPr kumimoji="1" lang="ja-JP" altLang="en-US" sz="1600" dirty="0">
                <a:latin typeface="メイリオ" panose="020B0604030504040204" pitchFamily="50" charset="-128"/>
                <a:ea typeface="メイリオ" panose="020B0604030504040204" pitchFamily="50" charset="-128"/>
              </a:rPr>
              <a:t>計画</a:t>
            </a:r>
          </a:p>
        </p:txBody>
      </p:sp>
      <p:sp>
        <p:nvSpPr>
          <p:cNvPr id="41" name="テキスト ボックス 40">
            <a:extLst>
              <a:ext uri="{FF2B5EF4-FFF2-40B4-BE49-F238E27FC236}">
                <a16:creationId xmlns:a16="http://schemas.microsoft.com/office/drawing/2014/main" id="{40DBBBB9-752E-46FE-8C9B-D90C58C8AD68}"/>
              </a:ext>
            </a:extLst>
          </p:cNvPr>
          <p:cNvSpPr txBox="1"/>
          <p:nvPr/>
        </p:nvSpPr>
        <p:spPr>
          <a:xfrm>
            <a:off x="10633163" y="5140649"/>
            <a:ext cx="1076446" cy="338554"/>
          </a:xfrm>
          <a:prstGeom prst="rect">
            <a:avLst/>
          </a:prstGeom>
          <a:noFill/>
        </p:spPr>
        <p:txBody>
          <a:bodyPr wrap="square" lIns="0" rIns="0" rtlCol="0">
            <a:spAutoFit/>
          </a:bodyPr>
          <a:lstStyle/>
          <a:p>
            <a:pPr algn="ctr"/>
            <a:r>
              <a:rPr kumimoji="1" lang="ja-JP" altLang="en-US" sz="1600" dirty="0">
                <a:latin typeface="メイリオ" panose="020B0604030504040204" pitchFamily="50" charset="-128"/>
                <a:ea typeface="メイリオ" panose="020B0604030504040204" pitchFamily="50" charset="-128"/>
              </a:rPr>
              <a:t>実績</a:t>
            </a:r>
          </a:p>
        </p:txBody>
      </p:sp>
      <p:sp>
        <p:nvSpPr>
          <p:cNvPr id="45" name="テキスト ボックス 44">
            <a:extLst>
              <a:ext uri="{FF2B5EF4-FFF2-40B4-BE49-F238E27FC236}">
                <a16:creationId xmlns:a16="http://schemas.microsoft.com/office/drawing/2014/main" id="{EC5BF2C0-1C5E-4C21-AA33-97B66B07A436}"/>
              </a:ext>
            </a:extLst>
          </p:cNvPr>
          <p:cNvSpPr txBox="1"/>
          <p:nvPr/>
        </p:nvSpPr>
        <p:spPr>
          <a:xfrm>
            <a:off x="2270570" y="1555427"/>
            <a:ext cx="3973973" cy="3785652"/>
          </a:xfrm>
          <a:prstGeom prst="rect">
            <a:avLst/>
          </a:prstGeom>
          <a:noFill/>
        </p:spPr>
        <p:txBody>
          <a:bodyPr wrap="square" lIns="0" rIns="0" rtlCol="0">
            <a:spAutoFit/>
          </a:bodyPr>
          <a:lstStyle/>
          <a:p>
            <a:pPr algn="l"/>
            <a:r>
              <a:rPr kumimoji="1" lang="ja-JP" altLang="en-US" sz="2400" dirty="0">
                <a:latin typeface="メイリオ" panose="020B0604030504040204" pitchFamily="50" charset="-128"/>
                <a:ea typeface="メイリオ" panose="020B0604030504040204" pitchFamily="50" charset="-128"/>
              </a:rPr>
              <a:t>良い例</a:t>
            </a:r>
            <a:endParaRPr kumimoji="1" lang="en-US" altLang="ja-JP" sz="2400" dirty="0">
              <a:latin typeface="メイリオ" panose="020B0604030504040204" pitchFamily="50" charset="-128"/>
              <a:ea typeface="メイリオ" panose="020B0604030504040204" pitchFamily="50" charset="-128"/>
            </a:endParaRPr>
          </a:p>
          <a:p>
            <a:pPr marL="285750" indent="-285750" algn="l">
              <a:buFont typeface="Arial" panose="020B0604020202020204" pitchFamily="34" charset="0"/>
              <a:buChar char="•"/>
            </a:pPr>
            <a:r>
              <a:rPr kumimoji="1" lang="ja-JP" altLang="en-US" sz="2400" dirty="0">
                <a:latin typeface="メイリオ" panose="020B0604030504040204" pitchFamily="50" charset="-128"/>
                <a:ea typeface="メイリオ" panose="020B0604030504040204" pitchFamily="50" charset="-128"/>
              </a:rPr>
              <a:t>ヒットを積んだ後にホームランを狙う段階的ステップ</a:t>
            </a:r>
            <a:endParaRPr kumimoji="1" lang="en-US" altLang="ja-JP" sz="2400" dirty="0">
              <a:latin typeface="メイリオ" panose="020B0604030504040204" pitchFamily="50" charset="-128"/>
              <a:ea typeface="メイリオ" panose="020B0604030504040204" pitchFamily="50" charset="-128"/>
            </a:endParaRPr>
          </a:p>
          <a:p>
            <a:pPr marL="285750" indent="-285750" algn="l">
              <a:buFont typeface="Arial" panose="020B0604020202020204" pitchFamily="34" charset="0"/>
              <a:buChar char="•"/>
            </a:pPr>
            <a:r>
              <a:rPr kumimoji="1" lang="ja-JP" altLang="en-US" sz="2400" dirty="0">
                <a:latin typeface="メイリオ" panose="020B0604030504040204" pitchFamily="50" charset="-128"/>
                <a:ea typeface="メイリオ" panose="020B0604030504040204" pitchFamily="50" charset="-128"/>
              </a:rPr>
              <a:t>各段階で</a:t>
            </a:r>
            <a:r>
              <a:rPr kumimoji="1" lang="ja-JP" altLang="en-US" sz="2400" b="1" dirty="0">
                <a:solidFill>
                  <a:srgbClr val="FF9900"/>
                </a:solidFill>
                <a:latin typeface="メイリオ" panose="020B0604030504040204" pitchFamily="50" charset="-128"/>
                <a:ea typeface="メイリオ" panose="020B0604030504040204" pitchFamily="50" charset="-128"/>
              </a:rPr>
              <a:t>目標と実際のギャップ</a:t>
            </a:r>
            <a:r>
              <a:rPr kumimoji="1" lang="ja-JP" altLang="en-US" sz="2400" dirty="0">
                <a:latin typeface="メイリオ" panose="020B0604030504040204" pitchFamily="50" charset="-128"/>
                <a:ea typeface="メイリオ" panose="020B0604030504040204" pitchFamily="50" charset="-128"/>
              </a:rPr>
              <a:t>を計測・分析し、次の成果獲得をより確実なものにする</a:t>
            </a:r>
            <a:endParaRPr kumimoji="1" lang="en-US" altLang="ja-JP" sz="2400" dirty="0">
              <a:latin typeface="メイリオ" panose="020B0604030504040204" pitchFamily="50" charset="-128"/>
              <a:ea typeface="メイリオ" panose="020B0604030504040204" pitchFamily="50" charset="-128"/>
            </a:endParaRPr>
          </a:p>
          <a:p>
            <a:pPr marL="285750" indent="-285750" algn="l">
              <a:buFont typeface="Arial" panose="020B0604020202020204" pitchFamily="34" charset="0"/>
              <a:buChar char="•"/>
            </a:pPr>
            <a:r>
              <a:rPr kumimoji="1" lang="ja-JP" altLang="en-US" sz="2400" dirty="0">
                <a:latin typeface="メイリオ" panose="020B0604030504040204" pitchFamily="50" charset="-128"/>
                <a:ea typeface="メイリオ" panose="020B0604030504040204" pitchFamily="50" charset="-128"/>
              </a:rPr>
              <a:t>どの段階でも、期待値</a:t>
            </a:r>
            <a:br>
              <a:rPr kumimoji="1" lang="en-US" altLang="ja-JP" sz="2400" dirty="0">
                <a:latin typeface="メイリオ" panose="020B0604030504040204" pitchFamily="50" charset="-128"/>
                <a:ea typeface="メイリオ" panose="020B0604030504040204" pitchFamily="50" charset="-128"/>
              </a:rPr>
            </a:br>
            <a:r>
              <a:rPr kumimoji="1" lang="ja-JP" altLang="en-US" sz="2400" dirty="0">
                <a:ea typeface="メイリオ" panose="020B0604030504040204" pitchFamily="50" charset="-128"/>
              </a:rPr>
              <a:t> </a:t>
            </a:r>
            <a:r>
              <a:rPr kumimoji="1" lang="en-US" altLang="ja-JP" sz="2400" dirty="0">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成果</a:t>
            </a:r>
            <a:r>
              <a:rPr kumimoji="1" lang="en-US" altLang="ja-JP" sz="2400" dirty="0">
                <a:latin typeface="+mj-lt"/>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実現確率</a:t>
            </a:r>
            <a:r>
              <a:rPr kumimoji="1" lang="en-US" altLang="ja-JP" sz="2400" dirty="0">
                <a:ea typeface="メイリオ" panose="020B0604030504040204" pitchFamily="50" charset="-128"/>
              </a:rPr>
              <a:t>)</a:t>
            </a:r>
            <a:r>
              <a:rPr kumimoji="1" lang="en-US" altLang="ja-JP" sz="2400" dirty="0">
                <a:latin typeface="+mj-lt"/>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に見合ったコストで行動を実施する</a:t>
            </a:r>
            <a:endParaRPr kumimoji="1" lang="en-US" altLang="ja-JP" sz="2400" dirty="0">
              <a:latin typeface="メイリオ" panose="020B0604030504040204" pitchFamily="50" charset="-128"/>
              <a:ea typeface="メイリオ" panose="020B0604030504040204" pitchFamily="50" charset="-128"/>
            </a:endParaRPr>
          </a:p>
        </p:txBody>
      </p:sp>
      <p:sp>
        <p:nvSpPr>
          <p:cNvPr id="46" name="テキスト ボックス 45">
            <a:extLst>
              <a:ext uri="{FF2B5EF4-FFF2-40B4-BE49-F238E27FC236}">
                <a16:creationId xmlns:a16="http://schemas.microsoft.com/office/drawing/2014/main" id="{ABD0F7AD-C996-4870-B5A3-5508289FE5E4}"/>
              </a:ext>
            </a:extLst>
          </p:cNvPr>
          <p:cNvSpPr txBox="1"/>
          <p:nvPr/>
        </p:nvSpPr>
        <p:spPr>
          <a:xfrm>
            <a:off x="7743463" y="1555427"/>
            <a:ext cx="4288423" cy="3785652"/>
          </a:xfrm>
          <a:prstGeom prst="rect">
            <a:avLst/>
          </a:prstGeom>
          <a:noFill/>
        </p:spPr>
        <p:txBody>
          <a:bodyPr wrap="square" lIns="0" rIns="0" rtlCol="0">
            <a:spAutoFit/>
          </a:bodyPr>
          <a:lstStyle/>
          <a:p>
            <a:pPr algn="l"/>
            <a:r>
              <a:rPr kumimoji="1" lang="ja-JP" altLang="en-US" sz="2400" dirty="0">
                <a:latin typeface="メイリオ" panose="020B0604030504040204" pitchFamily="50" charset="-128"/>
                <a:ea typeface="メイリオ" panose="020B0604030504040204" pitchFamily="50" charset="-128"/>
              </a:rPr>
              <a:t>良くない例</a:t>
            </a:r>
            <a:endParaRPr kumimoji="1" lang="en-US" altLang="ja-JP" sz="2400" dirty="0">
              <a:latin typeface="メイリオ" panose="020B0604030504040204" pitchFamily="50" charset="-128"/>
              <a:ea typeface="メイリオ" panose="020B0604030504040204" pitchFamily="50" charset="-128"/>
            </a:endParaRPr>
          </a:p>
          <a:p>
            <a:pPr marL="285750" indent="-285750" algn="l">
              <a:buFont typeface="Arial" panose="020B0604020202020204" pitchFamily="34" charset="0"/>
              <a:buChar char="•"/>
            </a:pPr>
            <a:r>
              <a:rPr kumimoji="1" lang="ja-JP" altLang="en-US" sz="2400" dirty="0">
                <a:latin typeface="メイリオ" panose="020B0604030504040204" pitchFamily="50" charset="-128"/>
                <a:ea typeface="メイリオ" panose="020B0604030504040204" pitchFamily="50" charset="-128"/>
              </a:rPr>
              <a:t>経験を積まず、最初から</a:t>
            </a:r>
            <a:br>
              <a:rPr kumimoji="1" lang="en-US" altLang="ja-JP" sz="2400" dirty="0">
                <a:latin typeface="メイリオ" panose="020B0604030504040204" pitchFamily="50" charset="-128"/>
                <a:ea typeface="メイリオ" panose="020B0604030504040204" pitchFamily="50" charset="-128"/>
              </a:rPr>
            </a:br>
            <a:r>
              <a:rPr kumimoji="1" lang="ja-JP" altLang="en-US" sz="2400" dirty="0">
                <a:latin typeface="メイリオ" panose="020B0604030504040204" pitchFamily="50" charset="-128"/>
                <a:ea typeface="メイリオ" panose="020B0604030504040204" pitchFamily="50" charset="-128"/>
              </a:rPr>
              <a:t>ホームランを狙っている</a:t>
            </a:r>
            <a:endParaRPr kumimoji="1" lang="en-US" altLang="ja-JP" sz="2400" dirty="0">
              <a:latin typeface="メイリオ" panose="020B0604030504040204" pitchFamily="50" charset="-128"/>
              <a:ea typeface="メイリオ" panose="020B0604030504040204" pitchFamily="50" charset="-128"/>
            </a:endParaRPr>
          </a:p>
          <a:p>
            <a:pPr marL="285750" indent="-285750" algn="l">
              <a:buFont typeface="Arial" panose="020B0604020202020204" pitchFamily="34" charset="0"/>
              <a:buChar char="•"/>
            </a:pPr>
            <a:r>
              <a:rPr kumimoji="1" lang="ja-JP" altLang="en-US" sz="2400" b="1" dirty="0">
                <a:solidFill>
                  <a:srgbClr val="FF9900"/>
                </a:solidFill>
                <a:latin typeface="メイリオ" panose="020B0604030504040204" pitchFamily="50" charset="-128"/>
                <a:ea typeface="メイリオ" panose="020B0604030504040204" pitchFamily="50" charset="-128"/>
              </a:rPr>
              <a:t>取得した定量・定性データ</a:t>
            </a:r>
            <a:r>
              <a:rPr kumimoji="1" lang="ja-JP" altLang="en-US" sz="2400" dirty="0">
                <a:latin typeface="メイリオ" panose="020B0604030504040204" pitchFamily="50" charset="-128"/>
                <a:ea typeface="メイリオ" panose="020B0604030504040204" pitchFamily="50" charset="-128"/>
              </a:rPr>
              <a:t>に基づかない行動をとる。あるいは、データをそもそもとっていない</a:t>
            </a:r>
            <a:endParaRPr kumimoji="1" lang="en-US" altLang="ja-JP" sz="2400" dirty="0">
              <a:latin typeface="メイリオ" panose="020B0604030504040204" pitchFamily="50" charset="-128"/>
              <a:ea typeface="メイリオ" panose="020B0604030504040204" pitchFamily="50" charset="-128"/>
            </a:endParaRPr>
          </a:p>
          <a:p>
            <a:pPr marL="285750" indent="-285750" algn="l">
              <a:buFont typeface="Arial" panose="020B0604020202020204" pitchFamily="34" charset="0"/>
              <a:buChar char="•"/>
            </a:pPr>
            <a:r>
              <a:rPr kumimoji="1" lang="ja-JP" altLang="en-US" sz="2400" dirty="0">
                <a:latin typeface="メイリオ" panose="020B0604030504040204" pitchFamily="50" charset="-128"/>
                <a:ea typeface="メイリオ" panose="020B0604030504040204" pitchFamily="50" charset="-128"/>
              </a:rPr>
              <a:t>期待値に見合わないコストをかけて行動する</a:t>
            </a:r>
            <a:br>
              <a:rPr kumimoji="1" lang="en-US" altLang="ja-JP" sz="2400" dirty="0">
                <a:latin typeface="メイリオ" panose="020B0604030504040204" pitchFamily="50" charset="-128"/>
                <a:ea typeface="メイリオ" panose="020B0604030504040204" pitchFamily="50" charset="-128"/>
              </a:rPr>
            </a:br>
            <a:endParaRPr kumimoji="1" lang="ja-JP" altLang="en-US" sz="2400" dirty="0">
              <a:latin typeface="メイリオ" panose="020B0604030504040204" pitchFamily="50" charset="-128"/>
              <a:ea typeface="メイリオ" panose="020B0604030504040204" pitchFamily="50" charset="-128"/>
            </a:endParaRPr>
          </a:p>
        </p:txBody>
      </p:sp>
      <p:sp>
        <p:nvSpPr>
          <p:cNvPr id="47" name="テキスト ボックス 46">
            <a:extLst>
              <a:ext uri="{FF2B5EF4-FFF2-40B4-BE49-F238E27FC236}">
                <a16:creationId xmlns:a16="http://schemas.microsoft.com/office/drawing/2014/main" id="{8DB61878-C0F5-4BE4-A50E-E4B7E6DD008C}"/>
              </a:ext>
            </a:extLst>
          </p:cNvPr>
          <p:cNvSpPr txBox="1"/>
          <p:nvPr/>
        </p:nvSpPr>
        <p:spPr>
          <a:xfrm>
            <a:off x="609599" y="5493495"/>
            <a:ext cx="11322756" cy="830997"/>
          </a:xfrm>
          <a:prstGeom prst="rect">
            <a:avLst/>
          </a:prstGeom>
          <a:noFill/>
        </p:spPr>
        <p:txBody>
          <a:bodyPr wrap="square" lIns="0" rIns="0" rtlCol="0">
            <a:spAutoFit/>
          </a:bodyPr>
          <a:lstStyle/>
          <a:p>
            <a:pPr algn="l"/>
            <a:r>
              <a:rPr kumimoji="1" lang="ja-JP" altLang="en-US" sz="2400" dirty="0">
                <a:latin typeface="メイリオ" panose="020B0604030504040204" pitchFamily="50" charset="-128"/>
                <a:ea typeface="メイリオ" panose="020B0604030504040204" pitchFamily="50" charset="-128"/>
              </a:rPr>
              <a:t>データ利活用に取り組む企業の </a:t>
            </a:r>
            <a:r>
              <a:rPr kumimoji="1" lang="en-US" altLang="ja-JP" sz="2400" dirty="0">
                <a:latin typeface="メイリオ" panose="020B0604030504040204" pitchFamily="50" charset="-128"/>
                <a:ea typeface="メイリオ" panose="020B0604030504040204" pitchFamily="50" charset="-128"/>
              </a:rPr>
              <a:t>50% </a:t>
            </a:r>
            <a:r>
              <a:rPr kumimoji="1" lang="ja-JP" altLang="en-US" sz="2400" dirty="0">
                <a:latin typeface="メイリオ" panose="020B0604030504040204" pitchFamily="50" charset="-128"/>
                <a:ea typeface="メイリオ" panose="020B0604030504040204" pitchFamily="50" charset="-128"/>
              </a:rPr>
              <a:t>近くは成果を測定しておらず「良くない例」のため </a:t>
            </a:r>
            <a:r>
              <a:rPr kumimoji="1" lang="en-US" altLang="ja-JP" sz="2400" dirty="0"/>
              <a:t>( </a:t>
            </a:r>
            <a:r>
              <a:rPr kumimoji="1" lang="en-US" altLang="ja-JP" sz="2400" dirty="0">
                <a:hlinkClick r:id="rId2"/>
              </a:rPr>
              <a:t>DX </a:t>
            </a:r>
            <a:r>
              <a:rPr kumimoji="1" lang="ja-JP" altLang="en-US" sz="2400" dirty="0">
                <a:latin typeface="メイリオ" panose="020B0604030504040204" pitchFamily="50" charset="-128"/>
                <a:ea typeface="メイリオ" panose="020B0604030504040204" pitchFamily="50" charset="-128"/>
                <a:hlinkClick r:id="rId2"/>
              </a:rPr>
              <a:t>白書</a:t>
            </a:r>
            <a:r>
              <a:rPr kumimoji="1" lang="ja-JP" altLang="en-US" sz="2400" dirty="0">
                <a:hlinkClick r:id="rId2"/>
              </a:rPr>
              <a:t> </a:t>
            </a:r>
            <a:r>
              <a:rPr kumimoji="1" lang="en-US" altLang="ja-JP" sz="2400" dirty="0">
                <a:hlinkClick r:id="rId2"/>
              </a:rPr>
              <a:t>2023 </a:t>
            </a:r>
            <a:r>
              <a:rPr kumimoji="1" lang="ja-JP" altLang="en-US" sz="2400" dirty="0">
                <a:latin typeface="メイリオ" panose="020B0604030504040204" pitchFamily="50" charset="-128"/>
                <a:ea typeface="メイリオ" panose="020B0604030504040204" pitchFamily="50" charset="-128"/>
                <a:hlinkClick r:id="rId2"/>
              </a:rPr>
              <a:t>より</a:t>
            </a:r>
            <a:r>
              <a:rPr kumimoji="1" lang="en-US" altLang="ja-JP" sz="2400" dirty="0"/>
              <a:t> )</a:t>
            </a:r>
            <a:r>
              <a:rPr kumimoji="1" lang="ja-JP" altLang="en-US" sz="2400" dirty="0"/>
              <a:t> 、</a:t>
            </a:r>
            <a:r>
              <a:rPr kumimoji="1" lang="ja-JP" altLang="en-US" sz="2400" b="1" dirty="0">
                <a:solidFill>
                  <a:srgbClr val="FF9900"/>
                </a:solidFill>
                <a:latin typeface="メイリオ" panose="020B0604030504040204" pitchFamily="50" charset="-128"/>
                <a:ea typeface="メイリオ" panose="020B0604030504040204" pitchFamily="50" charset="-128"/>
              </a:rPr>
              <a:t>計測するだけで半数以上の企業より上に行ける。</a:t>
            </a:r>
            <a:endParaRPr kumimoji="1" lang="ja-JP" altLang="en-US" sz="2400" dirty="0">
              <a:solidFill>
                <a:srgbClr val="FF9900"/>
              </a:solidFill>
              <a:latin typeface="メイリオ" panose="020B0604030504040204" pitchFamily="50" charset="-128"/>
              <a:ea typeface="メイリオ" panose="020B0604030504040204" pitchFamily="50" charset="-128"/>
            </a:endParaRPr>
          </a:p>
        </p:txBody>
      </p:sp>
      <p:cxnSp>
        <p:nvCxnSpPr>
          <p:cNvPr id="56" name="直線矢印コネクタ 55">
            <a:extLst>
              <a:ext uri="{FF2B5EF4-FFF2-40B4-BE49-F238E27FC236}">
                <a16:creationId xmlns:a16="http://schemas.microsoft.com/office/drawing/2014/main" id="{79DDD757-883D-4226-BD5B-6DB354CA68D8}"/>
              </a:ext>
            </a:extLst>
          </p:cNvPr>
          <p:cNvCxnSpPr>
            <a:cxnSpLocks/>
          </p:cNvCxnSpPr>
          <p:nvPr/>
        </p:nvCxnSpPr>
        <p:spPr>
          <a:xfrm flipV="1">
            <a:off x="6612039" y="1664600"/>
            <a:ext cx="0" cy="3003592"/>
          </a:xfrm>
          <a:prstGeom prst="straightConnector1">
            <a:avLst/>
          </a:prstGeom>
          <a:ln w="19050" cap="rnd">
            <a:solidFill>
              <a:schemeClr val="tx1"/>
            </a:solidFill>
            <a:prstDash val="dash"/>
            <a:round/>
            <a:tailEnd type="triangle"/>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563E1BBD-AB93-442F-99E6-326EC07337A7}"/>
              </a:ext>
            </a:extLst>
          </p:cNvPr>
          <p:cNvCxnSpPr/>
          <p:nvPr/>
        </p:nvCxnSpPr>
        <p:spPr>
          <a:xfrm>
            <a:off x="644449" y="4162106"/>
            <a:ext cx="385698" cy="0"/>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2B4AF2FE-2311-4D90-81FF-188A5E0CBAE2}"/>
              </a:ext>
            </a:extLst>
          </p:cNvPr>
          <p:cNvCxnSpPr>
            <a:cxnSpLocks/>
          </p:cNvCxnSpPr>
          <p:nvPr/>
        </p:nvCxnSpPr>
        <p:spPr>
          <a:xfrm>
            <a:off x="1049874" y="3029043"/>
            <a:ext cx="518807" cy="0"/>
          </a:xfrm>
          <a:prstGeom prst="line">
            <a:avLst/>
          </a:prstGeom>
          <a:ln w="19050" cap="rnd">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C32D9802-3B0B-402D-B974-128C0390FE44}"/>
              </a:ext>
            </a:extLst>
          </p:cNvPr>
          <p:cNvCxnSpPr>
            <a:cxnSpLocks/>
          </p:cNvCxnSpPr>
          <p:nvPr/>
        </p:nvCxnSpPr>
        <p:spPr>
          <a:xfrm flipV="1">
            <a:off x="6995498" y="1664600"/>
            <a:ext cx="0" cy="3003592"/>
          </a:xfrm>
          <a:prstGeom prst="straightConnector1">
            <a:avLst/>
          </a:prstGeom>
          <a:ln w="19050" cap="rnd">
            <a:solidFill>
              <a:schemeClr val="tx1"/>
            </a:solidFill>
            <a:prstDash val="dash"/>
            <a:round/>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33AF563E-9DC4-43C0-84E4-B423A379BFA5}"/>
              </a:ext>
            </a:extLst>
          </p:cNvPr>
          <p:cNvCxnSpPr>
            <a:cxnSpLocks/>
          </p:cNvCxnSpPr>
          <p:nvPr/>
        </p:nvCxnSpPr>
        <p:spPr>
          <a:xfrm flipV="1">
            <a:off x="7390561" y="1664600"/>
            <a:ext cx="0" cy="3003592"/>
          </a:xfrm>
          <a:prstGeom prst="straightConnector1">
            <a:avLst/>
          </a:prstGeom>
          <a:ln w="19050" cap="rnd">
            <a:solidFill>
              <a:schemeClr val="tx1"/>
            </a:solidFill>
            <a:prstDash val="dash"/>
            <a:round/>
            <a:tailEnd type="triangle"/>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59CC2B2B-0377-4DBE-BE12-B803524BD83C}"/>
              </a:ext>
            </a:extLst>
          </p:cNvPr>
          <p:cNvCxnSpPr>
            <a:cxnSpLocks/>
          </p:cNvCxnSpPr>
          <p:nvPr/>
        </p:nvCxnSpPr>
        <p:spPr>
          <a:xfrm flipV="1">
            <a:off x="644449" y="4162106"/>
            <a:ext cx="0" cy="506086"/>
          </a:xfrm>
          <a:prstGeom prst="straightConnector1">
            <a:avLst/>
          </a:prstGeom>
          <a:ln w="19050" cap="rnd">
            <a:solidFill>
              <a:schemeClr val="tx1"/>
            </a:solidFill>
            <a:prstDash val="dash"/>
            <a:roun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894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四角形: 角を丸くする 24">
            <a:extLst>
              <a:ext uri="{FF2B5EF4-FFF2-40B4-BE49-F238E27FC236}">
                <a16:creationId xmlns:a16="http://schemas.microsoft.com/office/drawing/2014/main" id="{6F81C7F4-D96E-4525-8327-71EED2812199}"/>
              </a:ext>
            </a:extLst>
          </p:cNvPr>
          <p:cNvSpPr/>
          <p:nvPr/>
        </p:nvSpPr>
        <p:spPr>
          <a:xfrm>
            <a:off x="3210288" y="2154967"/>
            <a:ext cx="2075723"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顧客の明確な</a:t>
            </a:r>
            <a:br>
              <a:rPr kumimoji="1" lang="en-US" altLang="ja-JP" dirty="0">
                <a:solidFill>
                  <a:schemeClr val="tx1"/>
                </a:solidFill>
                <a:latin typeface="メイリオ" panose="020B0604030504040204" pitchFamily="50" charset="-128"/>
                <a:ea typeface="メイリオ" panose="020B0604030504040204" pitchFamily="50" charset="-128"/>
              </a:rPr>
            </a:br>
            <a:r>
              <a:rPr kumimoji="1" lang="ja-JP" altLang="en-US" dirty="0">
                <a:solidFill>
                  <a:schemeClr val="tx1"/>
                </a:solidFill>
                <a:latin typeface="メイリオ" panose="020B0604030504040204" pitchFamily="50" charset="-128"/>
                <a:ea typeface="メイリオ" panose="020B0604030504040204" pitchFamily="50" charset="-128"/>
              </a:rPr>
              <a:t>反応を手動で確認</a:t>
            </a:r>
          </a:p>
        </p:txBody>
      </p:sp>
      <p:sp>
        <p:nvSpPr>
          <p:cNvPr id="26" name="四角形: 角を丸くする 25">
            <a:extLst>
              <a:ext uri="{FF2B5EF4-FFF2-40B4-BE49-F238E27FC236}">
                <a16:creationId xmlns:a16="http://schemas.microsoft.com/office/drawing/2014/main" id="{3F0ED702-F06D-4067-A588-66411A14B544}"/>
              </a:ext>
            </a:extLst>
          </p:cNvPr>
          <p:cNvSpPr/>
          <p:nvPr/>
        </p:nvSpPr>
        <p:spPr>
          <a:xfrm>
            <a:off x="3210288" y="3487304"/>
            <a:ext cx="2075722"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ビジネス </a:t>
            </a:r>
            <a:r>
              <a:rPr kumimoji="1" lang="en-US" altLang="ja-JP" dirty="0">
                <a:solidFill>
                  <a:schemeClr val="tx1"/>
                </a:solidFill>
                <a:latin typeface="メイリオ" panose="020B0604030504040204" pitchFamily="50" charset="-128"/>
                <a:ea typeface="メイリオ" panose="020B0604030504040204" pitchFamily="50" charset="-128"/>
              </a:rPr>
              <a:t>KPI </a:t>
            </a:r>
            <a:r>
              <a:rPr kumimoji="1" lang="ja-JP" altLang="en-US" dirty="0">
                <a:solidFill>
                  <a:schemeClr val="tx1"/>
                </a:solidFill>
                <a:latin typeface="メイリオ" panose="020B0604030504040204" pitchFamily="50" charset="-128"/>
                <a:ea typeface="メイリオ" panose="020B0604030504040204" pitchFamily="50" charset="-128"/>
              </a:rPr>
              <a:t>の</a:t>
            </a:r>
            <a:br>
              <a:rPr kumimoji="1" lang="en-US" altLang="ja-JP" dirty="0">
                <a:solidFill>
                  <a:schemeClr val="tx1"/>
                </a:solidFill>
                <a:latin typeface="メイリオ" panose="020B0604030504040204" pitchFamily="50" charset="-128"/>
                <a:ea typeface="メイリオ" panose="020B0604030504040204" pitchFamily="50" charset="-128"/>
              </a:rPr>
            </a:br>
            <a:r>
              <a:rPr kumimoji="1" lang="ja-JP" altLang="en-US" dirty="0">
                <a:solidFill>
                  <a:schemeClr val="tx1"/>
                </a:solidFill>
                <a:latin typeface="メイリオ" panose="020B0604030504040204" pitchFamily="50" charset="-128"/>
                <a:ea typeface="メイリオ" panose="020B0604030504040204" pitchFamily="50" charset="-128"/>
              </a:rPr>
              <a:t>改善を確認</a:t>
            </a:r>
          </a:p>
        </p:txBody>
      </p:sp>
      <p:sp>
        <p:nvSpPr>
          <p:cNvPr id="27" name="四角形: 角を丸くする 26">
            <a:extLst>
              <a:ext uri="{FF2B5EF4-FFF2-40B4-BE49-F238E27FC236}">
                <a16:creationId xmlns:a16="http://schemas.microsoft.com/office/drawing/2014/main" id="{7C395A5D-CDDF-4F4E-9A58-95D2B03D386D}"/>
              </a:ext>
            </a:extLst>
          </p:cNvPr>
          <p:cNvSpPr/>
          <p:nvPr/>
        </p:nvSpPr>
        <p:spPr>
          <a:xfrm>
            <a:off x="3210288" y="4761536"/>
            <a:ext cx="2075721"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スケールする</a:t>
            </a:r>
            <a:br>
              <a:rPr kumimoji="1" lang="en-US" altLang="ja-JP" dirty="0">
                <a:solidFill>
                  <a:schemeClr val="tx1"/>
                </a:solidFill>
                <a:latin typeface="メイリオ" panose="020B0604030504040204" pitchFamily="50" charset="-128"/>
                <a:ea typeface="メイリオ" panose="020B0604030504040204" pitchFamily="50" charset="-128"/>
              </a:rPr>
            </a:br>
            <a:r>
              <a:rPr kumimoji="1" lang="ja-JP" altLang="en-US" dirty="0">
                <a:solidFill>
                  <a:schemeClr val="tx1"/>
                </a:solidFill>
                <a:latin typeface="メイリオ" panose="020B0604030504040204" pitchFamily="50" charset="-128"/>
                <a:ea typeface="メイリオ" panose="020B0604030504040204" pitchFamily="50" charset="-128"/>
              </a:rPr>
              <a:t>基盤を構築</a:t>
            </a:r>
          </a:p>
        </p:txBody>
      </p:sp>
      <p:sp>
        <p:nvSpPr>
          <p:cNvPr id="5" name="タイトル 4">
            <a:extLst>
              <a:ext uri="{FF2B5EF4-FFF2-40B4-BE49-F238E27FC236}">
                <a16:creationId xmlns:a16="http://schemas.microsoft.com/office/drawing/2014/main" id="{EF7924DD-7C24-42A0-A289-94623EF6ECFB}"/>
              </a:ext>
            </a:extLst>
          </p:cNvPr>
          <p:cNvSpPr>
            <a:spLocks noGrp="1"/>
          </p:cNvSpPr>
          <p:nvPr>
            <p:ph type="title"/>
          </p:nvPr>
        </p:nvSpPr>
        <p:spPr>
          <a:xfrm>
            <a:off x="609599" y="419023"/>
            <a:ext cx="10958495" cy="547842"/>
          </a:xfrm>
        </p:spPr>
        <p:txBody>
          <a:bodyPr/>
          <a:lstStyle/>
          <a:p>
            <a:r>
              <a:rPr lang="ja-JP" altLang="en-US" b="1" dirty="0"/>
              <a:t>指標改善のマイルストンを決める</a:t>
            </a:r>
          </a:p>
        </p:txBody>
      </p:sp>
      <p:sp>
        <p:nvSpPr>
          <p:cNvPr id="4" name="スライド番号プレースホルダー 3">
            <a:extLst>
              <a:ext uri="{FF2B5EF4-FFF2-40B4-BE49-F238E27FC236}">
                <a16:creationId xmlns:a16="http://schemas.microsoft.com/office/drawing/2014/main" id="{C7B5BCCF-C0C6-4EF0-A358-53B152AF5069}"/>
              </a:ext>
            </a:extLst>
          </p:cNvPr>
          <p:cNvSpPr>
            <a:spLocks noGrp="1"/>
          </p:cNvSpPr>
          <p:nvPr>
            <p:ph type="sldNum" sz="quarter" idx="12"/>
          </p:nvPr>
        </p:nvSpPr>
        <p:spPr/>
        <p:txBody>
          <a:bodyPr/>
          <a:lstStyle/>
          <a:p>
            <a:fld id="{EB4B8DE2-A4E8-46E4-8BBF-D75455EFF32C}" type="slidenum">
              <a:rPr lang="en-US" smtClean="0"/>
              <a:pPr/>
              <a:t>18</a:t>
            </a:fld>
            <a:endParaRPr lang="en-US" dirty="0"/>
          </a:p>
        </p:txBody>
      </p:sp>
      <p:cxnSp>
        <p:nvCxnSpPr>
          <p:cNvPr id="10" name="直線コネクタ 9">
            <a:extLst>
              <a:ext uri="{FF2B5EF4-FFF2-40B4-BE49-F238E27FC236}">
                <a16:creationId xmlns:a16="http://schemas.microsoft.com/office/drawing/2014/main" id="{A0E1C100-FBAC-47DC-A34A-98F83922E766}"/>
              </a:ext>
            </a:extLst>
          </p:cNvPr>
          <p:cNvCxnSpPr/>
          <p:nvPr/>
        </p:nvCxnSpPr>
        <p:spPr>
          <a:xfrm>
            <a:off x="6090213" y="2167853"/>
            <a:ext cx="0" cy="659757"/>
          </a:xfrm>
          <a:prstGeom prst="line">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11" name="二等辺三角形 10">
            <a:extLst>
              <a:ext uri="{FF2B5EF4-FFF2-40B4-BE49-F238E27FC236}">
                <a16:creationId xmlns:a16="http://schemas.microsoft.com/office/drawing/2014/main" id="{9935C45A-1496-4720-81B2-4981EEE0A34A}"/>
              </a:ext>
            </a:extLst>
          </p:cNvPr>
          <p:cNvSpPr/>
          <p:nvPr/>
        </p:nvSpPr>
        <p:spPr>
          <a:xfrm rot="5400000">
            <a:off x="6107575" y="2156278"/>
            <a:ext cx="324091" cy="347241"/>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19" name="コンテンツ プレースホルダー 18">
            <a:extLst>
              <a:ext uri="{FF2B5EF4-FFF2-40B4-BE49-F238E27FC236}">
                <a16:creationId xmlns:a16="http://schemas.microsoft.com/office/drawing/2014/main" id="{43705478-174A-4F09-A682-56DEFD3C8938}"/>
              </a:ext>
            </a:extLst>
          </p:cNvPr>
          <p:cNvSpPr>
            <a:spLocks noGrp="1"/>
          </p:cNvSpPr>
          <p:nvPr>
            <p:ph idx="1"/>
          </p:nvPr>
        </p:nvSpPr>
        <p:spPr>
          <a:xfrm>
            <a:off x="609600" y="1090225"/>
            <a:ext cx="10972800" cy="490904"/>
          </a:xfrm>
        </p:spPr>
        <p:txBody>
          <a:bodyPr/>
          <a:lstStyle/>
          <a:p>
            <a:r>
              <a:rPr lang="ja-JP" altLang="en-US" b="1" dirty="0">
                <a:solidFill>
                  <a:srgbClr val="FFC000"/>
                </a:solidFill>
              </a:rPr>
              <a:t>必ず </a:t>
            </a:r>
            <a:r>
              <a:rPr lang="en-US" altLang="ja-JP" b="1" dirty="0">
                <a:solidFill>
                  <a:srgbClr val="FFC000"/>
                </a:solidFill>
              </a:rPr>
              <a:t>3 </a:t>
            </a:r>
            <a:r>
              <a:rPr lang="ja-JP" altLang="en-US" b="1" dirty="0">
                <a:solidFill>
                  <a:srgbClr val="FFC000"/>
                </a:solidFill>
              </a:rPr>
              <a:t>カ月以内</a:t>
            </a:r>
            <a:r>
              <a:rPr lang="ja-JP" altLang="en-US" dirty="0"/>
              <a:t>に最初のマイルストンを達成する。</a:t>
            </a:r>
          </a:p>
        </p:txBody>
      </p:sp>
      <p:sp>
        <p:nvSpPr>
          <p:cNvPr id="20" name="矢印: 五方向 19">
            <a:extLst>
              <a:ext uri="{FF2B5EF4-FFF2-40B4-BE49-F238E27FC236}">
                <a16:creationId xmlns:a16="http://schemas.microsoft.com/office/drawing/2014/main" id="{E5F5419B-236A-4F16-9297-F2B23B7E0708}"/>
              </a:ext>
            </a:extLst>
          </p:cNvPr>
          <p:cNvSpPr/>
          <p:nvPr/>
        </p:nvSpPr>
        <p:spPr>
          <a:xfrm>
            <a:off x="991563" y="2158579"/>
            <a:ext cx="2075728" cy="659757"/>
          </a:xfrm>
          <a:prstGeom prst="homePlat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マイルストン①</a:t>
            </a:r>
          </a:p>
        </p:txBody>
      </p:sp>
      <p:sp>
        <p:nvSpPr>
          <p:cNvPr id="21" name="矢印: 五方向 20">
            <a:extLst>
              <a:ext uri="{FF2B5EF4-FFF2-40B4-BE49-F238E27FC236}">
                <a16:creationId xmlns:a16="http://schemas.microsoft.com/office/drawing/2014/main" id="{AB7E3677-3A99-42BD-B7DD-B48FB7704AFA}"/>
              </a:ext>
            </a:extLst>
          </p:cNvPr>
          <p:cNvSpPr/>
          <p:nvPr/>
        </p:nvSpPr>
        <p:spPr>
          <a:xfrm>
            <a:off x="991563" y="3524329"/>
            <a:ext cx="2075728" cy="659757"/>
          </a:xfrm>
          <a:prstGeom prst="homePlat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マイルストン②</a:t>
            </a:r>
          </a:p>
        </p:txBody>
      </p:sp>
      <p:sp>
        <p:nvSpPr>
          <p:cNvPr id="22" name="矢印: 五方向 21">
            <a:extLst>
              <a:ext uri="{FF2B5EF4-FFF2-40B4-BE49-F238E27FC236}">
                <a16:creationId xmlns:a16="http://schemas.microsoft.com/office/drawing/2014/main" id="{D008CE63-6142-40E5-8AD9-C7151D003DEF}"/>
              </a:ext>
            </a:extLst>
          </p:cNvPr>
          <p:cNvSpPr/>
          <p:nvPr/>
        </p:nvSpPr>
        <p:spPr>
          <a:xfrm>
            <a:off x="991563" y="4761536"/>
            <a:ext cx="2075728" cy="659757"/>
          </a:xfrm>
          <a:prstGeom prst="homePlat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マイルストン③</a:t>
            </a:r>
          </a:p>
        </p:txBody>
      </p:sp>
      <p:cxnSp>
        <p:nvCxnSpPr>
          <p:cNvPr id="23" name="直線コネクタ 22">
            <a:extLst>
              <a:ext uri="{FF2B5EF4-FFF2-40B4-BE49-F238E27FC236}">
                <a16:creationId xmlns:a16="http://schemas.microsoft.com/office/drawing/2014/main" id="{965BF3C8-FB59-4819-8E61-59E074EF0E92}"/>
              </a:ext>
            </a:extLst>
          </p:cNvPr>
          <p:cNvCxnSpPr/>
          <p:nvPr/>
        </p:nvCxnSpPr>
        <p:spPr>
          <a:xfrm>
            <a:off x="6108059" y="3552060"/>
            <a:ext cx="0" cy="659757"/>
          </a:xfrm>
          <a:prstGeom prst="line">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24" name="二等辺三角形 23">
            <a:extLst>
              <a:ext uri="{FF2B5EF4-FFF2-40B4-BE49-F238E27FC236}">
                <a16:creationId xmlns:a16="http://schemas.microsoft.com/office/drawing/2014/main" id="{D16308B1-5966-485A-BA66-0B73CB891AAA}"/>
              </a:ext>
            </a:extLst>
          </p:cNvPr>
          <p:cNvSpPr/>
          <p:nvPr/>
        </p:nvSpPr>
        <p:spPr>
          <a:xfrm rot="5400000">
            <a:off x="6125421" y="3540485"/>
            <a:ext cx="324091" cy="347241"/>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cxnSp>
        <p:nvCxnSpPr>
          <p:cNvPr id="30" name="直線矢印コネクタ 29">
            <a:extLst>
              <a:ext uri="{FF2B5EF4-FFF2-40B4-BE49-F238E27FC236}">
                <a16:creationId xmlns:a16="http://schemas.microsoft.com/office/drawing/2014/main" id="{32030763-B93C-49D1-8B74-842497FAE841}"/>
              </a:ext>
            </a:extLst>
          </p:cNvPr>
          <p:cNvCxnSpPr/>
          <p:nvPr/>
        </p:nvCxnSpPr>
        <p:spPr>
          <a:xfrm>
            <a:off x="694480" y="1959608"/>
            <a:ext cx="0" cy="3655802"/>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8478E71B-D206-49A9-9734-A5398EC576F7}"/>
              </a:ext>
            </a:extLst>
          </p:cNvPr>
          <p:cNvSpPr txBox="1"/>
          <p:nvPr/>
        </p:nvSpPr>
        <p:spPr>
          <a:xfrm>
            <a:off x="138896" y="5730527"/>
            <a:ext cx="1122745" cy="369332"/>
          </a:xfrm>
          <a:prstGeom prst="rect">
            <a:avLst/>
          </a:prstGeom>
          <a:noFill/>
        </p:spPr>
        <p:txBody>
          <a:bodyPr wrap="square" lIns="0" rIns="0" rtlCol="0">
            <a:spAutoFit/>
          </a:bodyPr>
          <a:lstStyle/>
          <a:p>
            <a:pPr algn="ctr"/>
            <a:r>
              <a:rPr kumimoji="1" lang="en-US" altLang="ja-JP" dirty="0"/>
              <a:t>3</a:t>
            </a:r>
            <a:r>
              <a:rPr kumimoji="1" lang="ja-JP" altLang="en-US" b="1" dirty="0">
                <a:latin typeface="メイリオ" panose="020B0604030504040204" pitchFamily="50" charset="-128"/>
                <a:ea typeface="メイリオ" panose="020B0604030504040204" pitchFamily="50" charset="-128"/>
              </a:rPr>
              <a:t>ヶ月</a:t>
            </a:r>
          </a:p>
        </p:txBody>
      </p:sp>
      <p:sp>
        <p:nvSpPr>
          <p:cNvPr id="33" name="矢印: 右 32">
            <a:extLst>
              <a:ext uri="{FF2B5EF4-FFF2-40B4-BE49-F238E27FC236}">
                <a16:creationId xmlns:a16="http://schemas.microsoft.com/office/drawing/2014/main" id="{B1A27191-DE27-4F1D-ACFD-5DB7AEBE715B}"/>
              </a:ext>
            </a:extLst>
          </p:cNvPr>
          <p:cNvSpPr/>
          <p:nvPr/>
        </p:nvSpPr>
        <p:spPr>
          <a:xfrm>
            <a:off x="5359078" y="2329898"/>
            <a:ext cx="497712" cy="326391"/>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35" name="矢印: 右 34">
            <a:extLst>
              <a:ext uri="{FF2B5EF4-FFF2-40B4-BE49-F238E27FC236}">
                <a16:creationId xmlns:a16="http://schemas.microsoft.com/office/drawing/2014/main" id="{F36CEE92-1D55-4930-BB6A-1FE945B836F0}"/>
              </a:ext>
            </a:extLst>
          </p:cNvPr>
          <p:cNvSpPr/>
          <p:nvPr/>
        </p:nvSpPr>
        <p:spPr>
          <a:xfrm>
            <a:off x="5359078" y="3701436"/>
            <a:ext cx="497712" cy="326391"/>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cxnSp>
        <p:nvCxnSpPr>
          <p:cNvPr id="40" name="直線コネクタ 39">
            <a:extLst>
              <a:ext uri="{FF2B5EF4-FFF2-40B4-BE49-F238E27FC236}">
                <a16:creationId xmlns:a16="http://schemas.microsoft.com/office/drawing/2014/main" id="{D0740401-BDE4-4E8B-B615-B0B6DC5E81FB}"/>
              </a:ext>
            </a:extLst>
          </p:cNvPr>
          <p:cNvCxnSpPr/>
          <p:nvPr/>
        </p:nvCxnSpPr>
        <p:spPr>
          <a:xfrm>
            <a:off x="6108059" y="4741776"/>
            <a:ext cx="0" cy="659757"/>
          </a:xfrm>
          <a:prstGeom prst="line">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41" name="二等辺三角形 40">
            <a:extLst>
              <a:ext uri="{FF2B5EF4-FFF2-40B4-BE49-F238E27FC236}">
                <a16:creationId xmlns:a16="http://schemas.microsoft.com/office/drawing/2014/main" id="{0FAC2F4B-A572-4A9D-81D0-1E4114FCC859}"/>
              </a:ext>
            </a:extLst>
          </p:cNvPr>
          <p:cNvSpPr/>
          <p:nvPr/>
        </p:nvSpPr>
        <p:spPr>
          <a:xfrm rot="5400000">
            <a:off x="6125421" y="4730201"/>
            <a:ext cx="324091" cy="347241"/>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44" name="矢印: 右 43">
            <a:extLst>
              <a:ext uri="{FF2B5EF4-FFF2-40B4-BE49-F238E27FC236}">
                <a16:creationId xmlns:a16="http://schemas.microsoft.com/office/drawing/2014/main" id="{A42E45C1-75F6-4404-92EB-B13825E03579}"/>
              </a:ext>
            </a:extLst>
          </p:cNvPr>
          <p:cNvSpPr/>
          <p:nvPr/>
        </p:nvSpPr>
        <p:spPr>
          <a:xfrm>
            <a:off x="5359078" y="4891152"/>
            <a:ext cx="497712" cy="326391"/>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3" name="吹き出し: 角を丸めた四角形 2">
            <a:extLst>
              <a:ext uri="{FF2B5EF4-FFF2-40B4-BE49-F238E27FC236}">
                <a16:creationId xmlns:a16="http://schemas.microsoft.com/office/drawing/2014/main" id="{4E09F549-B3CA-4827-BD78-9CEB2D621FEA}"/>
              </a:ext>
            </a:extLst>
          </p:cNvPr>
          <p:cNvSpPr/>
          <p:nvPr/>
        </p:nvSpPr>
        <p:spPr>
          <a:xfrm>
            <a:off x="4272561" y="1623169"/>
            <a:ext cx="7399839" cy="2793539"/>
          </a:xfrm>
          <a:prstGeom prst="wedgeRoundRectCallout">
            <a:avLst>
              <a:gd name="adj1" fmla="val -89344"/>
              <a:gd name="adj2" fmla="val 97318"/>
              <a:gd name="adj3" fmla="val 16667"/>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l"/>
            <a:r>
              <a:rPr kumimoji="1" lang="en-US" altLang="ja-JP" sz="2400" dirty="0">
                <a:solidFill>
                  <a:schemeClr val="tx1"/>
                </a:solidFill>
                <a:latin typeface="メイリオ" panose="020B0604030504040204" pitchFamily="50" charset="-128"/>
                <a:ea typeface="メイリオ" panose="020B0604030504040204" pitchFamily="50" charset="-128"/>
              </a:rPr>
              <a:t>AWS </a:t>
            </a:r>
            <a:r>
              <a:rPr kumimoji="1" lang="ja-JP" altLang="en-US" sz="2400" dirty="0">
                <a:solidFill>
                  <a:schemeClr val="tx1"/>
                </a:solidFill>
                <a:latin typeface="メイリオ" panose="020B0604030504040204" pitchFamily="50" charset="-128"/>
                <a:ea typeface="メイリオ" panose="020B0604030504040204" pitchFamily="50" charset="-128"/>
              </a:rPr>
              <a:t>の </a:t>
            </a:r>
            <a:r>
              <a:rPr kumimoji="1" lang="en-US" altLang="ja-JP" sz="2400" dirty="0">
                <a:solidFill>
                  <a:schemeClr val="tx1"/>
                </a:solidFill>
                <a:latin typeface="メイリオ" panose="020B0604030504040204" pitchFamily="50" charset="-128"/>
                <a:ea typeface="メイリオ" panose="020B0604030504040204" pitchFamily="50" charset="-128"/>
              </a:rPr>
              <a:t>CTO </a:t>
            </a:r>
            <a:r>
              <a:rPr kumimoji="1" lang="ja-JP" altLang="en-US" sz="2400" dirty="0">
                <a:solidFill>
                  <a:schemeClr val="tx1"/>
                </a:solidFill>
                <a:latin typeface="メイリオ" panose="020B0604030504040204" pitchFamily="50" charset="-128"/>
                <a:ea typeface="メイリオ" panose="020B0604030504040204" pitchFamily="50" charset="-128"/>
              </a:rPr>
              <a:t>に対するエンゲージメントの記録に基づくと、</a:t>
            </a:r>
            <a:r>
              <a:rPr kumimoji="1" lang="en-US" altLang="ja-JP" sz="2400" dirty="0">
                <a:solidFill>
                  <a:schemeClr val="tx1"/>
                </a:solidFill>
                <a:latin typeface="メイリオ" panose="020B0604030504040204" pitchFamily="50" charset="-128"/>
                <a:ea typeface="メイリオ" panose="020B0604030504040204" pitchFamily="50" charset="-128"/>
              </a:rPr>
              <a:t>3 </a:t>
            </a:r>
            <a:r>
              <a:rPr kumimoji="1" lang="ja-JP" altLang="en-US" sz="2400" dirty="0">
                <a:solidFill>
                  <a:schemeClr val="tx1"/>
                </a:solidFill>
                <a:latin typeface="メイリオ" panose="020B0604030504040204" pitchFamily="50" charset="-128"/>
                <a:ea typeface="メイリオ" panose="020B0604030504040204" pitchFamily="50" charset="-128"/>
              </a:rPr>
              <a:t>ヶ月以内には </a:t>
            </a:r>
            <a:r>
              <a:rPr kumimoji="1" lang="en-US" altLang="ja-JP" sz="2400" dirty="0">
                <a:solidFill>
                  <a:schemeClr val="tx1"/>
                </a:solidFill>
                <a:latin typeface="メイリオ" panose="020B0604030504040204" pitchFamily="50" charset="-128"/>
                <a:ea typeface="メイリオ" panose="020B0604030504040204" pitchFamily="50" charset="-128"/>
              </a:rPr>
              <a:t>AI/ML </a:t>
            </a:r>
            <a:r>
              <a:rPr kumimoji="1" lang="ja-JP" altLang="en-US" sz="2400" dirty="0">
                <a:solidFill>
                  <a:schemeClr val="tx1"/>
                </a:solidFill>
                <a:latin typeface="メイリオ" panose="020B0604030504040204" pitchFamily="50" charset="-128"/>
                <a:ea typeface="メイリオ" panose="020B0604030504040204" pitchFamily="50" charset="-128"/>
              </a:rPr>
              <a:t>より優先すべきクリティカルなタスクが発生することが多い。</a:t>
            </a:r>
            <a:endParaRPr kumimoji="1" lang="en-US" altLang="ja-JP" sz="2400" dirty="0">
              <a:solidFill>
                <a:schemeClr val="tx1"/>
              </a:solidFill>
              <a:latin typeface="メイリオ" panose="020B0604030504040204" pitchFamily="50" charset="-128"/>
              <a:ea typeface="メイリオ" panose="020B0604030504040204" pitchFamily="50" charset="-128"/>
            </a:endParaRPr>
          </a:p>
          <a:p>
            <a:pPr algn="l"/>
            <a:endParaRPr kumimoji="1" lang="en-US" altLang="ja-JP" sz="2400" b="1" dirty="0">
              <a:solidFill>
                <a:schemeClr val="tx1"/>
              </a:solidFill>
              <a:latin typeface="メイリオ" panose="020B0604030504040204" pitchFamily="50" charset="-128"/>
              <a:ea typeface="メイリオ" panose="020B0604030504040204" pitchFamily="50" charset="-128"/>
            </a:endParaRPr>
          </a:p>
          <a:p>
            <a:pPr algn="l"/>
            <a:r>
              <a:rPr kumimoji="1" lang="ja-JP" altLang="en-US" sz="2400" dirty="0">
                <a:solidFill>
                  <a:schemeClr val="tx1"/>
                </a:solidFill>
                <a:latin typeface="メイリオ" panose="020B0604030504040204" pitchFamily="50" charset="-128"/>
                <a:ea typeface="メイリオ" panose="020B0604030504040204" pitchFamily="50" charset="-128"/>
              </a:rPr>
              <a:t>人がある習慣を身に付けるには、平均で同じ行動を </a:t>
            </a:r>
            <a:r>
              <a:rPr kumimoji="1" lang="en-US" altLang="ja-JP" sz="2400" dirty="0">
                <a:solidFill>
                  <a:schemeClr val="tx1"/>
                </a:solidFill>
                <a:latin typeface="メイリオ" panose="020B0604030504040204" pitchFamily="50" charset="-128"/>
                <a:ea typeface="メイリオ" panose="020B0604030504040204" pitchFamily="50" charset="-128"/>
              </a:rPr>
              <a:t>66 </a:t>
            </a:r>
            <a:r>
              <a:rPr kumimoji="1" lang="ja-JP" altLang="en-US" sz="2400" dirty="0">
                <a:solidFill>
                  <a:schemeClr val="tx1"/>
                </a:solidFill>
                <a:latin typeface="メイリオ" panose="020B0604030504040204" pitchFamily="50" charset="-128"/>
                <a:ea typeface="メイリオ" panose="020B0604030504040204" pitchFamily="50" charset="-128"/>
              </a:rPr>
              <a:t>日 </a:t>
            </a:r>
            <a:r>
              <a:rPr kumimoji="1" lang="en-US" altLang="ja-JP" sz="2400" dirty="0">
                <a:solidFill>
                  <a:schemeClr val="tx1"/>
                </a:solidFill>
                <a:latin typeface="メイリオ" panose="020B0604030504040204" pitchFamily="50" charset="-128"/>
                <a:ea typeface="メイリオ" panose="020B0604030504040204" pitchFamily="50" charset="-128"/>
              </a:rPr>
              <a:t>( 2 </a:t>
            </a:r>
            <a:r>
              <a:rPr kumimoji="1" lang="ja-JP" altLang="en-US" sz="2400" dirty="0">
                <a:solidFill>
                  <a:schemeClr val="tx1"/>
                </a:solidFill>
                <a:latin typeface="メイリオ" panose="020B0604030504040204" pitchFamily="50" charset="-128"/>
                <a:ea typeface="メイリオ" panose="020B0604030504040204" pitchFamily="50" charset="-128"/>
              </a:rPr>
              <a:t>カ月超</a:t>
            </a:r>
            <a:r>
              <a:rPr kumimoji="1" lang="en-US" altLang="ja-JP" sz="2400" dirty="0">
                <a:solidFill>
                  <a:schemeClr val="tx1"/>
                </a:solidFill>
                <a:latin typeface="メイリオ" panose="020B0604030504040204" pitchFamily="50" charset="-128"/>
                <a:ea typeface="メイリオ" panose="020B0604030504040204" pitchFamily="50" charset="-128"/>
              </a:rPr>
              <a:t>)</a:t>
            </a:r>
            <a:r>
              <a:rPr kumimoji="1" lang="ja-JP" altLang="en-US" sz="2400" dirty="0">
                <a:solidFill>
                  <a:schemeClr val="tx1"/>
                </a:solidFill>
                <a:latin typeface="メイリオ" panose="020B0604030504040204" pitchFamily="50" charset="-128"/>
                <a:ea typeface="メイリオ" panose="020B0604030504040204" pitchFamily="50" charset="-128"/>
              </a:rPr>
              <a:t> 続けることが必要 </a:t>
            </a:r>
            <a:r>
              <a:rPr kumimoji="1" lang="en-US" altLang="ja-JP" sz="2400" dirty="0">
                <a:solidFill>
                  <a:schemeClr val="tx1"/>
                </a:solidFill>
                <a:latin typeface="メイリオ" panose="020B0604030504040204" pitchFamily="50" charset="-128"/>
                <a:ea typeface="メイリオ" panose="020B0604030504040204" pitchFamily="50" charset="-128"/>
              </a:rPr>
              <a:t>(※)</a:t>
            </a:r>
            <a:endParaRPr kumimoji="1"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82C8285C-1503-4A99-A8F9-ED1335F87296}"/>
              </a:ext>
            </a:extLst>
          </p:cNvPr>
          <p:cNvSpPr txBox="1"/>
          <p:nvPr/>
        </p:nvSpPr>
        <p:spPr>
          <a:xfrm>
            <a:off x="6335212" y="5995686"/>
            <a:ext cx="5232882" cy="338554"/>
          </a:xfrm>
          <a:prstGeom prst="rect">
            <a:avLst/>
          </a:prstGeom>
          <a:noFill/>
        </p:spPr>
        <p:txBody>
          <a:bodyPr wrap="square" lIns="0" rIns="0" rtlCol="0">
            <a:spAutoFit/>
          </a:bodyPr>
          <a:lstStyle/>
          <a:p>
            <a:pPr algn="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ロンドン大学のフィリパ・ラリー博士の研究に基づく</a:t>
            </a:r>
          </a:p>
        </p:txBody>
      </p:sp>
    </p:spTree>
    <p:extLst>
      <p:ext uri="{BB962C8B-B14F-4D97-AF65-F5344CB8AC3E}">
        <p14:creationId xmlns:p14="http://schemas.microsoft.com/office/powerpoint/2010/main" val="353931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四角形: 角を丸くする 24">
            <a:extLst>
              <a:ext uri="{FF2B5EF4-FFF2-40B4-BE49-F238E27FC236}">
                <a16:creationId xmlns:a16="http://schemas.microsoft.com/office/drawing/2014/main" id="{F295E6D6-DEB0-44E7-BBEA-C24472739F10}"/>
              </a:ext>
            </a:extLst>
          </p:cNvPr>
          <p:cNvSpPr/>
          <p:nvPr/>
        </p:nvSpPr>
        <p:spPr>
          <a:xfrm>
            <a:off x="3210288" y="2154967"/>
            <a:ext cx="2075723"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顧客の明確な</a:t>
            </a:r>
            <a:br>
              <a:rPr kumimoji="1" lang="en-US" altLang="ja-JP" dirty="0">
                <a:solidFill>
                  <a:schemeClr val="tx1"/>
                </a:solidFill>
                <a:latin typeface="メイリオ" panose="020B0604030504040204" pitchFamily="50" charset="-128"/>
                <a:ea typeface="メイリオ" panose="020B0604030504040204" pitchFamily="50" charset="-128"/>
              </a:rPr>
            </a:br>
            <a:r>
              <a:rPr kumimoji="1" lang="ja-JP" altLang="en-US" dirty="0">
                <a:solidFill>
                  <a:schemeClr val="tx1"/>
                </a:solidFill>
                <a:latin typeface="メイリオ" panose="020B0604030504040204" pitchFamily="50" charset="-128"/>
                <a:ea typeface="メイリオ" panose="020B0604030504040204" pitchFamily="50" charset="-128"/>
              </a:rPr>
              <a:t>反応を手動で確認</a:t>
            </a:r>
          </a:p>
        </p:txBody>
      </p:sp>
      <p:sp>
        <p:nvSpPr>
          <p:cNvPr id="26" name="四角形: 角を丸くする 25">
            <a:extLst>
              <a:ext uri="{FF2B5EF4-FFF2-40B4-BE49-F238E27FC236}">
                <a16:creationId xmlns:a16="http://schemas.microsoft.com/office/drawing/2014/main" id="{8A0D30D2-2EB9-4770-9A42-B4B2B785CF66}"/>
              </a:ext>
            </a:extLst>
          </p:cNvPr>
          <p:cNvSpPr/>
          <p:nvPr/>
        </p:nvSpPr>
        <p:spPr>
          <a:xfrm>
            <a:off x="3210288" y="3487304"/>
            <a:ext cx="2075722"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ビジネス </a:t>
            </a:r>
            <a:r>
              <a:rPr kumimoji="1" lang="en-US" altLang="ja-JP" dirty="0">
                <a:solidFill>
                  <a:schemeClr val="tx1"/>
                </a:solidFill>
                <a:latin typeface="メイリオ" panose="020B0604030504040204" pitchFamily="50" charset="-128"/>
                <a:ea typeface="メイリオ" panose="020B0604030504040204" pitchFamily="50" charset="-128"/>
              </a:rPr>
              <a:t>KPI </a:t>
            </a:r>
            <a:r>
              <a:rPr kumimoji="1" lang="ja-JP" altLang="en-US" dirty="0">
                <a:solidFill>
                  <a:schemeClr val="tx1"/>
                </a:solidFill>
                <a:latin typeface="メイリオ" panose="020B0604030504040204" pitchFamily="50" charset="-128"/>
                <a:ea typeface="メイリオ" panose="020B0604030504040204" pitchFamily="50" charset="-128"/>
              </a:rPr>
              <a:t>の</a:t>
            </a:r>
            <a:br>
              <a:rPr kumimoji="1" lang="en-US" altLang="ja-JP" dirty="0">
                <a:solidFill>
                  <a:schemeClr val="tx1"/>
                </a:solidFill>
                <a:latin typeface="メイリオ" panose="020B0604030504040204" pitchFamily="50" charset="-128"/>
                <a:ea typeface="メイリオ" panose="020B0604030504040204" pitchFamily="50" charset="-128"/>
              </a:rPr>
            </a:br>
            <a:r>
              <a:rPr kumimoji="1" lang="ja-JP" altLang="en-US" dirty="0">
                <a:solidFill>
                  <a:schemeClr val="tx1"/>
                </a:solidFill>
                <a:latin typeface="メイリオ" panose="020B0604030504040204" pitchFamily="50" charset="-128"/>
                <a:ea typeface="メイリオ" panose="020B0604030504040204" pitchFamily="50" charset="-128"/>
              </a:rPr>
              <a:t>改善を確認</a:t>
            </a:r>
          </a:p>
        </p:txBody>
      </p:sp>
      <p:sp>
        <p:nvSpPr>
          <p:cNvPr id="27" name="四角形: 角を丸くする 26">
            <a:extLst>
              <a:ext uri="{FF2B5EF4-FFF2-40B4-BE49-F238E27FC236}">
                <a16:creationId xmlns:a16="http://schemas.microsoft.com/office/drawing/2014/main" id="{63511BFF-3381-4432-A75C-B1A93ADBE708}"/>
              </a:ext>
            </a:extLst>
          </p:cNvPr>
          <p:cNvSpPr/>
          <p:nvPr/>
        </p:nvSpPr>
        <p:spPr>
          <a:xfrm>
            <a:off x="3210288" y="4761536"/>
            <a:ext cx="2075721"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スケールする</a:t>
            </a:r>
            <a:br>
              <a:rPr kumimoji="1" lang="en-US" altLang="ja-JP" dirty="0">
                <a:solidFill>
                  <a:schemeClr val="tx1"/>
                </a:solidFill>
                <a:latin typeface="メイリオ" panose="020B0604030504040204" pitchFamily="50" charset="-128"/>
                <a:ea typeface="メイリオ" panose="020B0604030504040204" pitchFamily="50" charset="-128"/>
              </a:rPr>
            </a:br>
            <a:r>
              <a:rPr kumimoji="1" lang="ja-JP" altLang="en-US" dirty="0">
                <a:solidFill>
                  <a:schemeClr val="tx1"/>
                </a:solidFill>
                <a:latin typeface="メイリオ" panose="020B0604030504040204" pitchFamily="50" charset="-128"/>
                <a:ea typeface="メイリオ" panose="020B0604030504040204" pitchFamily="50" charset="-128"/>
              </a:rPr>
              <a:t>基盤を構築</a:t>
            </a:r>
          </a:p>
        </p:txBody>
      </p:sp>
      <p:sp>
        <p:nvSpPr>
          <p:cNvPr id="5" name="タイトル 4">
            <a:extLst>
              <a:ext uri="{FF2B5EF4-FFF2-40B4-BE49-F238E27FC236}">
                <a16:creationId xmlns:a16="http://schemas.microsoft.com/office/drawing/2014/main" id="{EF7924DD-7C24-42A0-A289-94623EF6ECFB}"/>
              </a:ext>
            </a:extLst>
          </p:cNvPr>
          <p:cNvSpPr>
            <a:spLocks noGrp="1"/>
          </p:cNvSpPr>
          <p:nvPr>
            <p:ph type="title"/>
          </p:nvPr>
        </p:nvSpPr>
        <p:spPr>
          <a:xfrm>
            <a:off x="609599" y="419023"/>
            <a:ext cx="10958495" cy="547842"/>
          </a:xfrm>
        </p:spPr>
        <p:txBody>
          <a:bodyPr/>
          <a:lstStyle/>
          <a:p>
            <a:r>
              <a:rPr lang="ja-JP" altLang="en-US" b="1" dirty="0"/>
              <a:t>指標改善のマイルストンを決める</a:t>
            </a:r>
          </a:p>
        </p:txBody>
      </p:sp>
      <p:sp>
        <p:nvSpPr>
          <p:cNvPr id="4" name="スライド番号プレースホルダー 3">
            <a:extLst>
              <a:ext uri="{FF2B5EF4-FFF2-40B4-BE49-F238E27FC236}">
                <a16:creationId xmlns:a16="http://schemas.microsoft.com/office/drawing/2014/main" id="{C7B5BCCF-C0C6-4EF0-A358-53B152AF5069}"/>
              </a:ext>
            </a:extLst>
          </p:cNvPr>
          <p:cNvSpPr>
            <a:spLocks noGrp="1"/>
          </p:cNvSpPr>
          <p:nvPr>
            <p:ph type="sldNum" sz="quarter" idx="12"/>
          </p:nvPr>
        </p:nvSpPr>
        <p:spPr/>
        <p:txBody>
          <a:bodyPr/>
          <a:lstStyle/>
          <a:p>
            <a:fld id="{EB4B8DE2-A4E8-46E4-8BBF-D75455EFF32C}" type="slidenum">
              <a:rPr lang="en-US" smtClean="0"/>
              <a:pPr/>
              <a:t>19</a:t>
            </a:fld>
            <a:endParaRPr lang="en-US" dirty="0"/>
          </a:p>
        </p:txBody>
      </p:sp>
      <p:cxnSp>
        <p:nvCxnSpPr>
          <p:cNvPr id="10" name="直線コネクタ 9">
            <a:extLst>
              <a:ext uri="{FF2B5EF4-FFF2-40B4-BE49-F238E27FC236}">
                <a16:creationId xmlns:a16="http://schemas.microsoft.com/office/drawing/2014/main" id="{A0E1C100-FBAC-47DC-A34A-98F83922E766}"/>
              </a:ext>
            </a:extLst>
          </p:cNvPr>
          <p:cNvCxnSpPr/>
          <p:nvPr/>
        </p:nvCxnSpPr>
        <p:spPr>
          <a:xfrm>
            <a:off x="6090213" y="2167853"/>
            <a:ext cx="0" cy="659757"/>
          </a:xfrm>
          <a:prstGeom prst="line">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11" name="二等辺三角形 10">
            <a:extLst>
              <a:ext uri="{FF2B5EF4-FFF2-40B4-BE49-F238E27FC236}">
                <a16:creationId xmlns:a16="http://schemas.microsoft.com/office/drawing/2014/main" id="{9935C45A-1496-4720-81B2-4981EEE0A34A}"/>
              </a:ext>
            </a:extLst>
          </p:cNvPr>
          <p:cNvSpPr/>
          <p:nvPr/>
        </p:nvSpPr>
        <p:spPr>
          <a:xfrm rot="5400000">
            <a:off x="6107575" y="2156278"/>
            <a:ext cx="324091" cy="347241"/>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19" name="コンテンツ プレースホルダー 18">
            <a:extLst>
              <a:ext uri="{FF2B5EF4-FFF2-40B4-BE49-F238E27FC236}">
                <a16:creationId xmlns:a16="http://schemas.microsoft.com/office/drawing/2014/main" id="{43705478-174A-4F09-A682-56DEFD3C8938}"/>
              </a:ext>
            </a:extLst>
          </p:cNvPr>
          <p:cNvSpPr>
            <a:spLocks noGrp="1"/>
          </p:cNvSpPr>
          <p:nvPr>
            <p:ph idx="1"/>
          </p:nvPr>
        </p:nvSpPr>
        <p:spPr>
          <a:xfrm>
            <a:off x="609600" y="1090225"/>
            <a:ext cx="10972800" cy="490904"/>
          </a:xfrm>
        </p:spPr>
        <p:txBody>
          <a:bodyPr/>
          <a:lstStyle/>
          <a:p>
            <a:r>
              <a:rPr lang="ja-JP" altLang="en-US" dirty="0"/>
              <a:t>どのマイルストンでもプラスの成果が得られるようにする。</a:t>
            </a:r>
          </a:p>
        </p:txBody>
      </p:sp>
      <p:sp>
        <p:nvSpPr>
          <p:cNvPr id="20" name="矢印: 五方向 19">
            <a:extLst>
              <a:ext uri="{FF2B5EF4-FFF2-40B4-BE49-F238E27FC236}">
                <a16:creationId xmlns:a16="http://schemas.microsoft.com/office/drawing/2014/main" id="{E5F5419B-236A-4F16-9297-F2B23B7E0708}"/>
              </a:ext>
            </a:extLst>
          </p:cNvPr>
          <p:cNvSpPr/>
          <p:nvPr/>
        </p:nvSpPr>
        <p:spPr>
          <a:xfrm>
            <a:off x="991563" y="2158579"/>
            <a:ext cx="2075728" cy="659757"/>
          </a:xfrm>
          <a:prstGeom prst="homePlat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マイルストン①</a:t>
            </a:r>
          </a:p>
        </p:txBody>
      </p:sp>
      <p:sp>
        <p:nvSpPr>
          <p:cNvPr id="21" name="矢印: 五方向 20">
            <a:extLst>
              <a:ext uri="{FF2B5EF4-FFF2-40B4-BE49-F238E27FC236}">
                <a16:creationId xmlns:a16="http://schemas.microsoft.com/office/drawing/2014/main" id="{AB7E3677-3A99-42BD-B7DD-B48FB7704AFA}"/>
              </a:ext>
            </a:extLst>
          </p:cNvPr>
          <p:cNvSpPr/>
          <p:nvPr/>
        </p:nvSpPr>
        <p:spPr>
          <a:xfrm>
            <a:off x="991563" y="3524329"/>
            <a:ext cx="2075728" cy="659757"/>
          </a:xfrm>
          <a:prstGeom prst="homePlat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マイルストン②</a:t>
            </a:r>
          </a:p>
        </p:txBody>
      </p:sp>
      <p:sp>
        <p:nvSpPr>
          <p:cNvPr id="22" name="矢印: 五方向 21">
            <a:extLst>
              <a:ext uri="{FF2B5EF4-FFF2-40B4-BE49-F238E27FC236}">
                <a16:creationId xmlns:a16="http://schemas.microsoft.com/office/drawing/2014/main" id="{D008CE63-6142-40E5-8AD9-C7151D003DEF}"/>
              </a:ext>
            </a:extLst>
          </p:cNvPr>
          <p:cNvSpPr/>
          <p:nvPr/>
        </p:nvSpPr>
        <p:spPr>
          <a:xfrm>
            <a:off x="991563" y="4761536"/>
            <a:ext cx="2075728" cy="659757"/>
          </a:xfrm>
          <a:prstGeom prst="homePlat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マイルストン③</a:t>
            </a:r>
          </a:p>
        </p:txBody>
      </p:sp>
      <p:cxnSp>
        <p:nvCxnSpPr>
          <p:cNvPr id="23" name="直線コネクタ 22">
            <a:extLst>
              <a:ext uri="{FF2B5EF4-FFF2-40B4-BE49-F238E27FC236}">
                <a16:creationId xmlns:a16="http://schemas.microsoft.com/office/drawing/2014/main" id="{965BF3C8-FB59-4819-8E61-59E074EF0E92}"/>
              </a:ext>
            </a:extLst>
          </p:cNvPr>
          <p:cNvCxnSpPr/>
          <p:nvPr/>
        </p:nvCxnSpPr>
        <p:spPr>
          <a:xfrm>
            <a:off x="6108059" y="3552060"/>
            <a:ext cx="0" cy="659757"/>
          </a:xfrm>
          <a:prstGeom prst="line">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24" name="二等辺三角形 23">
            <a:extLst>
              <a:ext uri="{FF2B5EF4-FFF2-40B4-BE49-F238E27FC236}">
                <a16:creationId xmlns:a16="http://schemas.microsoft.com/office/drawing/2014/main" id="{D16308B1-5966-485A-BA66-0B73CB891AAA}"/>
              </a:ext>
            </a:extLst>
          </p:cNvPr>
          <p:cNvSpPr/>
          <p:nvPr/>
        </p:nvSpPr>
        <p:spPr>
          <a:xfrm rot="5400000">
            <a:off x="6125421" y="3540485"/>
            <a:ext cx="324091" cy="347241"/>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cxnSp>
        <p:nvCxnSpPr>
          <p:cNvPr id="30" name="直線矢印コネクタ 29">
            <a:extLst>
              <a:ext uri="{FF2B5EF4-FFF2-40B4-BE49-F238E27FC236}">
                <a16:creationId xmlns:a16="http://schemas.microsoft.com/office/drawing/2014/main" id="{32030763-B93C-49D1-8B74-842497FAE841}"/>
              </a:ext>
            </a:extLst>
          </p:cNvPr>
          <p:cNvCxnSpPr/>
          <p:nvPr/>
        </p:nvCxnSpPr>
        <p:spPr>
          <a:xfrm>
            <a:off x="694480" y="1959608"/>
            <a:ext cx="0" cy="3655802"/>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8478E71B-D206-49A9-9734-A5398EC576F7}"/>
              </a:ext>
            </a:extLst>
          </p:cNvPr>
          <p:cNvSpPr txBox="1"/>
          <p:nvPr/>
        </p:nvSpPr>
        <p:spPr>
          <a:xfrm>
            <a:off x="138896" y="5730527"/>
            <a:ext cx="1122745" cy="369332"/>
          </a:xfrm>
          <a:prstGeom prst="rect">
            <a:avLst/>
          </a:prstGeom>
          <a:noFill/>
        </p:spPr>
        <p:txBody>
          <a:bodyPr wrap="square" lIns="0" rIns="0" rtlCol="0">
            <a:spAutoFit/>
          </a:bodyPr>
          <a:lstStyle/>
          <a:p>
            <a:pPr algn="ctr"/>
            <a:r>
              <a:rPr kumimoji="1" lang="en-US" altLang="ja-JP" dirty="0"/>
              <a:t>1~3</a:t>
            </a:r>
            <a:r>
              <a:rPr kumimoji="1" lang="ja-JP" altLang="en-US" b="1" dirty="0">
                <a:latin typeface="メイリオ" panose="020B0604030504040204" pitchFamily="50" charset="-128"/>
                <a:ea typeface="メイリオ" panose="020B0604030504040204" pitchFamily="50" charset="-128"/>
              </a:rPr>
              <a:t>ヶ月</a:t>
            </a:r>
          </a:p>
        </p:txBody>
      </p:sp>
      <p:sp>
        <p:nvSpPr>
          <p:cNvPr id="33" name="矢印: 右 32">
            <a:extLst>
              <a:ext uri="{FF2B5EF4-FFF2-40B4-BE49-F238E27FC236}">
                <a16:creationId xmlns:a16="http://schemas.microsoft.com/office/drawing/2014/main" id="{B1A27191-DE27-4F1D-ACFD-5DB7AEBE715B}"/>
              </a:ext>
            </a:extLst>
          </p:cNvPr>
          <p:cNvSpPr/>
          <p:nvPr/>
        </p:nvSpPr>
        <p:spPr>
          <a:xfrm>
            <a:off x="5359078" y="2329898"/>
            <a:ext cx="497712" cy="326391"/>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35" name="矢印: 右 34">
            <a:extLst>
              <a:ext uri="{FF2B5EF4-FFF2-40B4-BE49-F238E27FC236}">
                <a16:creationId xmlns:a16="http://schemas.microsoft.com/office/drawing/2014/main" id="{F36CEE92-1D55-4930-BB6A-1FE945B836F0}"/>
              </a:ext>
            </a:extLst>
          </p:cNvPr>
          <p:cNvSpPr/>
          <p:nvPr/>
        </p:nvSpPr>
        <p:spPr>
          <a:xfrm>
            <a:off x="5359078" y="3701436"/>
            <a:ext cx="497712" cy="326391"/>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cxnSp>
        <p:nvCxnSpPr>
          <p:cNvPr id="40" name="直線コネクタ 39">
            <a:extLst>
              <a:ext uri="{FF2B5EF4-FFF2-40B4-BE49-F238E27FC236}">
                <a16:creationId xmlns:a16="http://schemas.microsoft.com/office/drawing/2014/main" id="{D0740401-BDE4-4E8B-B615-B0B6DC5E81FB}"/>
              </a:ext>
            </a:extLst>
          </p:cNvPr>
          <p:cNvCxnSpPr/>
          <p:nvPr/>
        </p:nvCxnSpPr>
        <p:spPr>
          <a:xfrm>
            <a:off x="6108059" y="4741776"/>
            <a:ext cx="0" cy="659757"/>
          </a:xfrm>
          <a:prstGeom prst="line">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cxnSp>
      <p:sp>
        <p:nvSpPr>
          <p:cNvPr id="41" name="二等辺三角形 40">
            <a:extLst>
              <a:ext uri="{FF2B5EF4-FFF2-40B4-BE49-F238E27FC236}">
                <a16:creationId xmlns:a16="http://schemas.microsoft.com/office/drawing/2014/main" id="{0FAC2F4B-A572-4A9D-81D0-1E4114FCC859}"/>
              </a:ext>
            </a:extLst>
          </p:cNvPr>
          <p:cNvSpPr/>
          <p:nvPr/>
        </p:nvSpPr>
        <p:spPr>
          <a:xfrm rot="5400000">
            <a:off x="6125421" y="4730201"/>
            <a:ext cx="324091" cy="347241"/>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44" name="矢印: 右 43">
            <a:extLst>
              <a:ext uri="{FF2B5EF4-FFF2-40B4-BE49-F238E27FC236}">
                <a16:creationId xmlns:a16="http://schemas.microsoft.com/office/drawing/2014/main" id="{A42E45C1-75F6-4404-92EB-B13825E03579}"/>
              </a:ext>
            </a:extLst>
          </p:cNvPr>
          <p:cNvSpPr/>
          <p:nvPr/>
        </p:nvSpPr>
        <p:spPr>
          <a:xfrm>
            <a:off x="5359078" y="4891152"/>
            <a:ext cx="497712" cy="326391"/>
          </a:xfrm>
          <a:prstGeom prst="rightArrow">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45" name="思考の吹き出し: 雲形 44">
            <a:extLst>
              <a:ext uri="{FF2B5EF4-FFF2-40B4-BE49-F238E27FC236}">
                <a16:creationId xmlns:a16="http://schemas.microsoft.com/office/drawing/2014/main" id="{57F6BAE7-32AF-4198-8E8D-2385322B4EA9}"/>
              </a:ext>
            </a:extLst>
          </p:cNvPr>
          <p:cNvSpPr/>
          <p:nvPr/>
        </p:nvSpPr>
        <p:spPr>
          <a:xfrm>
            <a:off x="6846782" y="4619677"/>
            <a:ext cx="5190635" cy="1599974"/>
          </a:xfrm>
          <a:prstGeom prst="cloudCallout">
            <a:avLst>
              <a:gd name="adj1" fmla="val -53349"/>
              <a:gd name="adj2" fmla="val -22748"/>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sz="2000" dirty="0">
                <a:solidFill>
                  <a:schemeClr val="tx1"/>
                </a:solidFill>
                <a:latin typeface="メイリオ" panose="020B0604030504040204" pitchFamily="50" charset="-128"/>
                <a:ea typeface="メイリオ" panose="020B0604030504040204" pitchFamily="50" charset="-128"/>
              </a:rPr>
              <a:t>さらに幅広な対象に送り、継続的な顧客体験、ビジネス指標の改善を確認する</a:t>
            </a:r>
          </a:p>
        </p:txBody>
      </p:sp>
      <p:sp>
        <p:nvSpPr>
          <p:cNvPr id="28" name="思考の吹き出し: 雲形 27">
            <a:extLst>
              <a:ext uri="{FF2B5EF4-FFF2-40B4-BE49-F238E27FC236}">
                <a16:creationId xmlns:a16="http://schemas.microsoft.com/office/drawing/2014/main" id="{D502EF07-D3ED-453A-92FD-521C0158F666}"/>
              </a:ext>
            </a:extLst>
          </p:cNvPr>
          <p:cNvSpPr/>
          <p:nvPr/>
        </p:nvSpPr>
        <p:spPr>
          <a:xfrm>
            <a:off x="6863809" y="3020013"/>
            <a:ext cx="5190635" cy="1599974"/>
          </a:xfrm>
          <a:prstGeom prst="cloudCallout">
            <a:avLst>
              <a:gd name="adj1" fmla="val -58981"/>
              <a:gd name="adj2" fmla="val 2911"/>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sz="2000" dirty="0">
                <a:solidFill>
                  <a:schemeClr val="tx1"/>
                </a:solidFill>
                <a:latin typeface="メイリオ" panose="020B0604030504040204" pitchFamily="50" charset="-128"/>
                <a:ea typeface="メイリオ" panose="020B0604030504040204" pitchFamily="50" charset="-128"/>
              </a:rPr>
              <a:t>推薦メールを幅広に送り、 </a:t>
            </a:r>
            <a:r>
              <a:rPr kumimoji="1" lang="en-US" altLang="ja-JP" sz="2000" dirty="0">
                <a:solidFill>
                  <a:schemeClr val="tx1"/>
                </a:solidFill>
                <a:latin typeface="メイリオ" panose="020B0604030504040204" pitchFamily="50" charset="-128"/>
                <a:ea typeface="メイリオ" panose="020B0604030504040204" pitchFamily="50" charset="-128"/>
              </a:rPr>
              <a:t>1 </a:t>
            </a:r>
            <a:r>
              <a:rPr kumimoji="1" lang="ja-JP" altLang="en-US" sz="2000" dirty="0">
                <a:solidFill>
                  <a:schemeClr val="tx1"/>
                </a:solidFill>
                <a:latin typeface="メイリオ" panose="020B0604030504040204" pitchFamily="50" charset="-128"/>
                <a:ea typeface="メイリオ" panose="020B0604030504040204" pitchFamily="50" charset="-128"/>
              </a:rPr>
              <a:t>ヵ月以内に購入につながる数の差異を確認する</a:t>
            </a:r>
          </a:p>
        </p:txBody>
      </p:sp>
      <p:sp>
        <p:nvSpPr>
          <p:cNvPr id="29" name="思考の吹き出し: 雲形 28">
            <a:extLst>
              <a:ext uri="{FF2B5EF4-FFF2-40B4-BE49-F238E27FC236}">
                <a16:creationId xmlns:a16="http://schemas.microsoft.com/office/drawing/2014/main" id="{EFC45379-376A-4FE9-9250-E4A91E1BB681}"/>
              </a:ext>
            </a:extLst>
          </p:cNvPr>
          <p:cNvSpPr/>
          <p:nvPr/>
        </p:nvSpPr>
        <p:spPr>
          <a:xfrm>
            <a:off x="6950956" y="1615605"/>
            <a:ext cx="5102148" cy="1357294"/>
          </a:xfrm>
          <a:prstGeom prst="cloudCallout">
            <a:avLst>
              <a:gd name="adj1" fmla="val -56168"/>
              <a:gd name="adj2" fmla="val 13495"/>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sz="2000" dirty="0">
                <a:solidFill>
                  <a:schemeClr val="tx1"/>
                </a:solidFill>
                <a:latin typeface="メイリオ" panose="020B0604030504040204" pitchFamily="50" charset="-128"/>
                <a:ea typeface="メイリオ" panose="020B0604030504040204" pitchFamily="50" charset="-128"/>
              </a:rPr>
              <a:t>推薦メールを手動で送り、購入につながるか確認する</a:t>
            </a:r>
          </a:p>
        </p:txBody>
      </p:sp>
    </p:spTree>
    <p:extLst>
      <p:ext uri="{BB962C8B-B14F-4D97-AF65-F5344CB8AC3E}">
        <p14:creationId xmlns:p14="http://schemas.microsoft.com/office/powerpoint/2010/main" val="4248870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28EFA6-B847-42EA-8FBF-D6C2A4923216}"/>
              </a:ext>
            </a:extLst>
          </p:cNvPr>
          <p:cNvSpPr>
            <a:spLocks noGrp="1"/>
          </p:cNvSpPr>
          <p:nvPr>
            <p:ph type="title"/>
          </p:nvPr>
        </p:nvSpPr>
        <p:spPr>
          <a:xfrm>
            <a:off x="609599" y="412247"/>
            <a:ext cx="10958495" cy="547842"/>
          </a:xfrm>
        </p:spPr>
        <p:txBody>
          <a:bodyPr/>
          <a:lstStyle/>
          <a:p>
            <a:r>
              <a:rPr lang="en-US" altLang="ja-JP" dirty="0"/>
              <a:t>ML Enablement Workshop</a:t>
            </a:r>
            <a:endParaRPr kumimoji="1" lang="ja-JP" altLang="en-US" dirty="0">
              <a:latin typeface="メイリオ" panose="020B0604030504040204" pitchFamily="50" charset="-128"/>
              <a:ea typeface="メイリオ" panose="020B0604030504040204" pitchFamily="50" charset="-128"/>
            </a:endParaRPr>
          </a:p>
        </p:txBody>
      </p:sp>
      <p:sp>
        <p:nvSpPr>
          <p:cNvPr id="3" name="スライド番号プレースホルダー 2">
            <a:extLst>
              <a:ext uri="{FF2B5EF4-FFF2-40B4-BE49-F238E27FC236}">
                <a16:creationId xmlns:a16="http://schemas.microsoft.com/office/drawing/2014/main" id="{922ECFAE-E7C1-4E14-BEAA-E3A85E885E20}"/>
              </a:ext>
            </a:extLst>
          </p:cNvPr>
          <p:cNvSpPr>
            <a:spLocks noGrp="1"/>
          </p:cNvSpPr>
          <p:nvPr>
            <p:ph type="sldNum" sz="quarter" idx="13"/>
          </p:nvPr>
        </p:nvSpPr>
        <p:spPr>
          <a:xfrm>
            <a:off x="8929200" y="628950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b="0" i="0" kern="1200">
                <a:solidFill>
                  <a:schemeClr val="tx2"/>
                </a:solidFill>
                <a:latin typeface="Meiryo" panose="020B0604030504040204" pitchFamily="34" charset="-128"/>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4B8DE2-A4E8-46E4-8BBF-D75455EFF32C}" type="slidenum">
              <a:rPr lang="en-US" smtClean="0"/>
              <a:pPr/>
              <a:t>2</a:t>
            </a:fld>
            <a:endParaRPr lang="en-US" dirty="0"/>
          </a:p>
        </p:txBody>
      </p:sp>
      <p:sp>
        <p:nvSpPr>
          <p:cNvPr id="22" name="テキスト ボックス 21">
            <a:extLst>
              <a:ext uri="{FF2B5EF4-FFF2-40B4-BE49-F238E27FC236}">
                <a16:creationId xmlns:a16="http://schemas.microsoft.com/office/drawing/2014/main" id="{9F2C14EE-0411-4BA1-9260-4C559038EEAA}"/>
              </a:ext>
            </a:extLst>
          </p:cNvPr>
          <p:cNvSpPr txBox="1"/>
          <p:nvPr/>
        </p:nvSpPr>
        <p:spPr>
          <a:xfrm>
            <a:off x="609599" y="1070264"/>
            <a:ext cx="11229110" cy="830997"/>
          </a:xfrm>
          <a:prstGeom prst="rect">
            <a:avLst/>
          </a:prstGeom>
          <a:noFill/>
        </p:spPr>
        <p:txBody>
          <a:bodyPr wrap="square" lIns="0" rIns="0" rtlCol="0">
            <a:spAutoFit/>
          </a:bodyPr>
          <a:lstStyle/>
          <a:p>
            <a:pPr algn="l"/>
            <a:r>
              <a:rPr kumimoji="1" lang="ja-JP" altLang="en-US" sz="2400" b="1" dirty="0">
                <a:latin typeface="メイリオ" panose="020B0604030504040204" pitchFamily="50" charset="-128"/>
                <a:ea typeface="メイリオ" panose="020B0604030504040204" pitchFamily="50" charset="-128"/>
              </a:rPr>
              <a:t>プロダクトマネージャー、開発者、データサイエンティストの </a:t>
            </a:r>
            <a:r>
              <a:rPr kumimoji="1" lang="en-US" altLang="ja-JP" sz="2400" b="1" dirty="0">
                <a:latin typeface="メイリオ" panose="020B0604030504040204" pitchFamily="50" charset="-128"/>
                <a:ea typeface="メイリオ" panose="020B0604030504040204" pitchFamily="50" charset="-128"/>
              </a:rPr>
              <a:t>3 </a:t>
            </a:r>
            <a:r>
              <a:rPr kumimoji="1" lang="ja-JP" altLang="en-US" sz="2400" b="1" dirty="0">
                <a:latin typeface="メイリオ" panose="020B0604030504040204" pitchFamily="50" charset="-128"/>
                <a:ea typeface="メイリオ" panose="020B0604030504040204" pitchFamily="50" charset="-128"/>
              </a:rPr>
              <a:t>者が</a:t>
            </a:r>
            <a:r>
              <a:rPr kumimoji="1" lang="ja-JP" altLang="en-US" sz="2400" b="1" dirty="0">
                <a:solidFill>
                  <a:schemeClr val="accent1"/>
                </a:solidFill>
                <a:latin typeface="メイリオ" panose="020B0604030504040204" pitchFamily="50" charset="-128"/>
                <a:ea typeface="メイリオ" panose="020B0604030504040204" pitchFamily="50" charset="-128"/>
              </a:rPr>
              <a:t>組織横断的</a:t>
            </a:r>
            <a:r>
              <a:rPr kumimoji="1" lang="ja-JP" altLang="en-US" sz="2400" b="1" dirty="0">
                <a:latin typeface="メイリオ" panose="020B0604030504040204" pitchFamily="50" charset="-128"/>
                <a:ea typeface="メイリオ" panose="020B0604030504040204" pitchFamily="50" charset="-128"/>
              </a:rPr>
              <a:t>に </a:t>
            </a:r>
            <a:r>
              <a:rPr kumimoji="1" lang="en-US" altLang="ja-JP" sz="2400" b="1" dirty="0">
                <a:latin typeface="メイリオ" panose="020B0604030504040204" pitchFamily="50" charset="-128"/>
                <a:ea typeface="メイリオ" panose="020B0604030504040204" pitchFamily="50" charset="-128"/>
              </a:rPr>
              <a:t>AI/ML </a:t>
            </a:r>
            <a:r>
              <a:rPr kumimoji="1" lang="ja-JP" altLang="en-US" sz="2400" b="1" dirty="0">
                <a:latin typeface="メイリオ" panose="020B0604030504040204" pitchFamily="50" charset="-128"/>
                <a:ea typeface="メイリオ" panose="020B0604030504040204" pitchFamily="50" charset="-128"/>
              </a:rPr>
              <a:t>のユースケースを特定し </a:t>
            </a:r>
            <a:r>
              <a:rPr kumimoji="1" lang="en-US" altLang="ja-JP" sz="2400" b="1" dirty="0">
                <a:solidFill>
                  <a:schemeClr val="accent1"/>
                </a:solidFill>
                <a:latin typeface="メイリオ" panose="020B0604030504040204" pitchFamily="50" charset="-128"/>
                <a:ea typeface="メイリオ" panose="020B0604030504040204" pitchFamily="50" charset="-128"/>
              </a:rPr>
              <a:t>1~3 </a:t>
            </a:r>
            <a:r>
              <a:rPr kumimoji="1" lang="ja-JP" altLang="en-US" sz="2400" b="1" dirty="0">
                <a:solidFill>
                  <a:schemeClr val="accent1"/>
                </a:solidFill>
                <a:latin typeface="メイリオ" panose="020B0604030504040204" pitchFamily="50" charset="-128"/>
                <a:ea typeface="メイリオ" panose="020B0604030504040204" pitchFamily="50" charset="-128"/>
              </a:rPr>
              <a:t>カ月以内</a:t>
            </a:r>
            <a:r>
              <a:rPr kumimoji="1" lang="ja-JP" altLang="en-US" sz="2400" b="1" dirty="0">
                <a:latin typeface="メイリオ" panose="020B0604030504040204" pitchFamily="50" charset="-128"/>
                <a:ea typeface="メイリオ" panose="020B0604030504040204" pitchFamily="50" charset="-128"/>
              </a:rPr>
              <a:t>に手ごたえを得る計画を作る。</a:t>
            </a:r>
            <a:endParaRPr kumimoji="1" lang="en-US" altLang="ja-JP" sz="2400" b="1" dirty="0">
              <a:latin typeface="メイリオ" panose="020B0604030504040204" pitchFamily="50" charset="-128"/>
              <a:ea typeface="メイリオ" panose="020B0604030504040204" pitchFamily="50" charset="-128"/>
            </a:endParaRPr>
          </a:p>
        </p:txBody>
      </p:sp>
      <p:sp>
        <p:nvSpPr>
          <p:cNvPr id="25" name="正方形/長方形 24">
            <a:extLst>
              <a:ext uri="{FF2B5EF4-FFF2-40B4-BE49-F238E27FC236}">
                <a16:creationId xmlns:a16="http://schemas.microsoft.com/office/drawing/2014/main" id="{0074A363-723B-4633-8569-093010CBF286}"/>
              </a:ext>
            </a:extLst>
          </p:cNvPr>
          <p:cNvSpPr/>
          <p:nvPr/>
        </p:nvSpPr>
        <p:spPr>
          <a:xfrm>
            <a:off x="4301602" y="2766027"/>
            <a:ext cx="3778719" cy="352347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26" name="正方形/長方形 25">
            <a:extLst>
              <a:ext uri="{FF2B5EF4-FFF2-40B4-BE49-F238E27FC236}">
                <a16:creationId xmlns:a16="http://schemas.microsoft.com/office/drawing/2014/main" id="{D7C8BAE3-FDAB-4F7D-88B3-F3F8A221D8C8}"/>
              </a:ext>
            </a:extLst>
          </p:cNvPr>
          <p:cNvSpPr/>
          <p:nvPr/>
        </p:nvSpPr>
        <p:spPr>
          <a:xfrm>
            <a:off x="8175480" y="2766027"/>
            <a:ext cx="3778719" cy="352347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27" name="正方形/長方形 26">
            <a:extLst>
              <a:ext uri="{FF2B5EF4-FFF2-40B4-BE49-F238E27FC236}">
                <a16:creationId xmlns:a16="http://schemas.microsoft.com/office/drawing/2014/main" id="{27ED8A05-0EB1-4688-8F27-A0D36262F9B6}"/>
              </a:ext>
            </a:extLst>
          </p:cNvPr>
          <p:cNvSpPr/>
          <p:nvPr/>
        </p:nvSpPr>
        <p:spPr>
          <a:xfrm>
            <a:off x="377501" y="2766027"/>
            <a:ext cx="3778719" cy="352347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28" name="矢印: 右 27">
            <a:extLst>
              <a:ext uri="{FF2B5EF4-FFF2-40B4-BE49-F238E27FC236}">
                <a16:creationId xmlns:a16="http://schemas.microsoft.com/office/drawing/2014/main" id="{EBEB7D69-FB35-430D-BE93-2FF575E2A499}"/>
              </a:ext>
            </a:extLst>
          </p:cNvPr>
          <p:cNvSpPr/>
          <p:nvPr/>
        </p:nvSpPr>
        <p:spPr>
          <a:xfrm>
            <a:off x="353291" y="2188171"/>
            <a:ext cx="11627427" cy="36512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a:solidFill>
                <a:schemeClr val="bg1"/>
              </a:solidFill>
            </a:endParaRPr>
          </a:p>
        </p:txBody>
      </p:sp>
      <p:sp>
        <p:nvSpPr>
          <p:cNvPr id="29" name="四角形: 角を丸くする 28">
            <a:extLst>
              <a:ext uri="{FF2B5EF4-FFF2-40B4-BE49-F238E27FC236}">
                <a16:creationId xmlns:a16="http://schemas.microsoft.com/office/drawing/2014/main" id="{F2B7FF9D-F7D2-4DC1-A245-7A916DF12675}"/>
              </a:ext>
            </a:extLst>
          </p:cNvPr>
          <p:cNvSpPr/>
          <p:nvPr/>
        </p:nvSpPr>
        <p:spPr>
          <a:xfrm>
            <a:off x="841574" y="2021917"/>
            <a:ext cx="2951018" cy="623454"/>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sz="2000" b="1" dirty="0">
                <a:solidFill>
                  <a:schemeClr val="bg1"/>
                </a:solidFill>
                <a:latin typeface="メイリオ" panose="020B0604030504040204" pitchFamily="50" charset="-128"/>
                <a:ea typeface="メイリオ" panose="020B0604030504040204" pitchFamily="50" charset="-128"/>
              </a:rPr>
              <a:t>理解編</a:t>
            </a:r>
          </a:p>
        </p:txBody>
      </p:sp>
      <p:sp>
        <p:nvSpPr>
          <p:cNvPr id="30" name="四角形: 角を丸くする 29">
            <a:extLst>
              <a:ext uri="{FF2B5EF4-FFF2-40B4-BE49-F238E27FC236}">
                <a16:creationId xmlns:a16="http://schemas.microsoft.com/office/drawing/2014/main" id="{4B242715-8593-41E3-A357-96E13CC8C209}"/>
              </a:ext>
            </a:extLst>
          </p:cNvPr>
          <p:cNvSpPr/>
          <p:nvPr/>
        </p:nvSpPr>
        <p:spPr>
          <a:xfrm>
            <a:off x="4715452" y="2021917"/>
            <a:ext cx="2951018" cy="623454"/>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sz="2000" b="1" dirty="0">
                <a:solidFill>
                  <a:schemeClr val="bg1"/>
                </a:solidFill>
                <a:latin typeface="メイリオ" panose="020B0604030504040204" pitchFamily="50" charset="-128"/>
                <a:ea typeface="メイリオ" panose="020B0604030504040204" pitchFamily="50" charset="-128"/>
              </a:rPr>
              <a:t>応用編</a:t>
            </a:r>
          </a:p>
        </p:txBody>
      </p:sp>
      <p:sp>
        <p:nvSpPr>
          <p:cNvPr id="31" name="四角形: 角を丸くする 30">
            <a:extLst>
              <a:ext uri="{FF2B5EF4-FFF2-40B4-BE49-F238E27FC236}">
                <a16:creationId xmlns:a16="http://schemas.microsoft.com/office/drawing/2014/main" id="{352B9343-4B97-48FF-8D02-E3C1990774F8}"/>
              </a:ext>
            </a:extLst>
          </p:cNvPr>
          <p:cNvSpPr/>
          <p:nvPr/>
        </p:nvSpPr>
        <p:spPr>
          <a:xfrm>
            <a:off x="8589330" y="2021917"/>
            <a:ext cx="2951018" cy="623454"/>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sz="2000" b="1" dirty="0">
                <a:solidFill>
                  <a:schemeClr val="bg1"/>
                </a:solidFill>
                <a:latin typeface="メイリオ" panose="020B0604030504040204" pitchFamily="50" charset="-128"/>
                <a:ea typeface="メイリオ" panose="020B0604030504040204" pitchFamily="50" charset="-128"/>
              </a:rPr>
              <a:t>開始編</a:t>
            </a:r>
          </a:p>
        </p:txBody>
      </p:sp>
      <p:sp>
        <p:nvSpPr>
          <p:cNvPr id="32" name="テキスト ボックス 31">
            <a:extLst>
              <a:ext uri="{FF2B5EF4-FFF2-40B4-BE49-F238E27FC236}">
                <a16:creationId xmlns:a16="http://schemas.microsoft.com/office/drawing/2014/main" id="{F9F06CA5-37B7-49D5-B27A-E0792D290084}"/>
              </a:ext>
            </a:extLst>
          </p:cNvPr>
          <p:cNvSpPr txBox="1"/>
          <p:nvPr/>
        </p:nvSpPr>
        <p:spPr>
          <a:xfrm>
            <a:off x="512528" y="2811625"/>
            <a:ext cx="3609110" cy="3477875"/>
          </a:xfrm>
          <a:prstGeom prst="rect">
            <a:avLst/>
          </a:prstGeom>
          <a:noFill/>
        </p:spPr>
        <p:txBody>
          <a:bodyPr wrap="square" lIns="0" rIns="0" rtlCol="0">
            <a:spAutoFit/>
          </a:bodyPr>
          <a:lstStyle/>
          <a:p>
            <a:pPr algn="l"/>
            <a:r>
              <a:rPr kumimoji="1" lang="ja-JP" altLang="en-US" sz="2000" b="1" dirty="0">
                <a:latin typeface="メイリオ" panose="020B0604030504040204" pitchFamily="50" charset="-128"/>
                <a:ea typeface="メイリオ" panose="020B0604030504040204" pitchFamily="50" charset="-128"/>
              </a:rPr>
              <a:t>目的</a:t>
            </a:r>
            <a:endParaRPr kumimoji="1" lang="en-US" altLang="ja-JP" sz="2000" b="1"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機械学習の改善がプロダクトの成長につながるサイクルを理解し、アイデアを</a:t>
            </a:r>
            <a:r>
              <a:rPr kumimoji="1" lang="ja-JP" altLang="en-US" sz="2000" b="1" dirty="0">
                <a:solidFill>
                  <a:schemeClr val="accent1"/>
                </a:solidFill>
                <a:latin typeface="メイリオ" panose="020B0604030504040204" pitchFamily="50" charset="-128"/>
                <a:ea typeface="メイリオ" panose="020B0604030504040204" pitchFamily="50" charset="-128"/>
              </a:rPr>
              <a:t>ビジネスモデル</a:t>
            </a:r>
            <a:r>
              <a:rPr kumimoji="1" lang="ja-JP" altLang="en-US" sz="2000" dirty="0">
                <a:latin typeface="メイリオ" panose="020B0604030504040204" pitchFamily="50" charset="-128"/>
                <a:ea typeface="メイリオ" panose="020B0604030504040204" pitchFamily="50" charset="-128"/>
              </a:rPr>
              <a:t>に落とし込めるようになる。</a:t>
            </a:r>
            <a:endParaRPr kumimoji="1" lang="en-US" altLang="ja-JP" sz="2000" dirty="0">
              <a:latin typeface="メイリオ" panose="020B0604030504040204" pitchFamily="50" charset="-128"/>
              <a:ea typeface="メイリオ" panose="020B0604030504040204" pitchFamily="50" charset="-128"/>
            </a:endParaRPr>
          </a:p>
          <a:p>
            <a:pPr algn="l"/>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b="1" dirty="0">
                <a:latin typeface="メイリオ" panose="020B0604030504040204" pitchFamily="50" charset="-128"/>
                <a:ea typeface="メイリオ" panose="020B0604030504040204" pitchFamily="50" charset="-128"/>
              </a:rPr>
              <a:t>アウトプット</a:t>
            </a:r>
            <a:endParaRPr kumimoji="1" lang="en-US" altLang="ja-JP" sz="2000" b="1"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自社プロダクトの成長サイクルを表すビジネスモデル図</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b="1" dirty="0">
                <a:latin typeface="メイリオ" panose="020B0604030504040204" pitchFamily="50" charset="-128"/>
                <a:ea typeface="メイリオ" panose="020B0604030504040204" pitchFamily="50" charset="-128"/>
              </a:rPr>
              <a:t>時間</a:t>
            </a:r>
            <a:endParaRPr kumimoji="1" lang="en-US" altLang="ja-JP" sz="2000" b="1"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a:t>
            </a:r>
            <a:r>
              <a:rPr kumimoji="1" lang="en-US" altLang="ja-JP" sz="2000" dirty="0">
                <a:latin typeface="メイリオ" panose="020B0604030504040204" pitchFamily="50" charset="-128"/>
                <a:ea typeface="メイリオ" panose="020B0604030504040204" pitchFamily="50" charset="-128"/>
              </a:rPr>
              <a:t>2~3</a:t>
            </a:r>
            <a:r>
              <a:rPr kumimoji="1" lang="ja-JP" altLang="en-US" sz="2000" dirty="0">
                <a:latin typeface="メイリオ" panose="020B0604030504040204" pitchFamily="50" charset="-128"/>
                <a:ea typeface="メイリオ" panose="020B0604030504040204" pitchFamily="50" charset="-128"/>
              </a:rPr>
              <a:t>時間</a:t>
            </a:r>
            <a:endParaRPr kumimoji="1" lang="en-US" altLang="ja-JP" sz="2000" dirty="0">
              <a:latin typeface="メイリオ" panose="020B0604030504040204" pitchFamily="50" charset="-128"/>
              <a:ea typeface="メイリオ" panose="020B0604030504040204" pitchFamily="50" charset="-128"/>
            </a:endParaRPr>
          </a:p>
        </p:txBody>
      </p:sp>
      <p:sp>
        <p:nvSpPr>
          <p:cNvPr id="33" name="テキスト ボックス 32">
            <a:extLst>
              <a:ext uri="{FF2B5EF4-FFF2-40B4-BE49-F238E27FC236}">
                <a16:creationId xmlns:a16="http://schemas.microsoft.com/office/drawing/2014/main" id="{586D6511-C91E-4837-94A2-2F70D96FADFC}"/>
              </a:ext>
            </a:extLst>
          </p:cNvPr>
          <p:cNvSpPr txBox="1"/>
          <p:nvPr/>
        </p:nvSpPr>
        <p:spPr>
          <a:xfrm>
            <a:off x="4386406" y="2811625"/>
            <a:ext cx="3609110" cy="3477875"/>
          </a:xfrm>
          <a:prstGeom prst="rect">
            <a:avLst/>
          </a:prstGeom>
          <a:noFill/>
        </p:spPr>
        <p:txBody>
          <a:bodyPr wrap="square" lIns="0" rIns="0" rtlCol="0">
            <a:spAutoFit/>
          </a:bodyPr>
          <a:lstStyle/>
          <a:p>
            <a:pPr algn="l"/>
            <a:r>
              <a:rPr kumimoji="1" lang="ja-JP" altLang="en-US" sz="2000" b="1" dirty="0">
                <a:latin typeface="メイリオ" panose="020B0604030504040204" pitchFamily="50" charset="-128"/>
                <a:ea typeface="メイリオ" panose="020B0604030504040204" pitchFamily="50" charset="-128"/>
              </a:rPr>
              <a:t>目的</a:t>
            </a:r>
            <a:endParaRPr kumimoji="1" lang="en-US" altLang="ja-JP" sz="2000" b="1"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顧客への</a:t>
            </a:r>
            <a:r>
              <a:rPr kumimoji="1" lang="ja-JP" altLang="en-US" sz="2000" b="1" dirty="0">
                <a:solidFill>
                  <a:schemeClr val="accent1"/>
                </a:solidFill>
                <a:latin typeface="メイリオ" panose="020B0604030504040204" pitchFamily="50" charset="-128"/>
                <a:ea typeface="メイリオ" panose="020B0604030504040204" pitchFamily="50" charset="-128"/>
              </a:rPr>
              <a:t>提案シナリオ</a:t>
            </a:r>
            <a:r>
              <a:rPr kumimoji="1" lang="ja-JP" altLang="en-US" sz="2000" dirty="0">
                <a:latin typeface="メイリオ" panose="020B0604030504040204" pitchFamily="50" charset="-128"/>
                <a:ea typeface="メイリオ" panose="020B0604030504040204" pitchFamily="50" charset="-128"/>
              </a:rPr>
              <a:t>を作成、シミュレーションすることで事前に反応を洗い出し対処すべき課題を洗い出す。</a:t>
            </a:r>
            <a:endParaRPr kumimoji="1" lang="en-US" altLang="ja-JP" sz="2000" dirty="0">
              <a:latin typeface="メイリオ" panose="020B0604030504040204" pitchFamily="50" charset="-128"/>
              <a:ea typeface="メイリオ" panose="020B0604030504040204" pitchFamily="50" charset="-128"/>
            </a:endParaRPr>
          </a:p>
          <a:p>
            <a:pPr algn="l"/>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b="1" dirty="0">
                <a:latin typeface="メイリオ" panose="020B0604030504040204" pitchFamily="50" charset="-128"/>
                <a:ea typeface="メイリオ" panose="020B0604030504040204" pitchFamily="50" charset="-128"/>
              </a:rPr>
              <a:t>アウトプット</a:t>
            </a:r>
            <a:endParaRPr kumimoji="1" lang="en-US" altLang="ja-JP" sz="2000" b="1"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顧客への提案シナリオと反応を可視化したボード</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b="1" dirty="0">
                <a:latin typeface="メイリオ" panose="020B0604030504040204" pitchFamily="50" charset="-128"/>
                <a:ea typeface="メイリオ" panose="020B0604030504040204" pitchFamily="50" charset="-128"/>
              </a:rPr>
              <a:t>時間</a:t>
            </a:r>
            <a:endParaRPr kumimoji="1" lang="en-US" altLang="ja-JP" sz="2000" b="1"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a:t>
            </a:r>
            <a:r>
              <a:rPr kumimoji="1" lang="en-US" altLang="ja-JP" sz="2000" dirty="0">
                <a:latin typeface="メイリオ" panose="020B0604030504040204" pitchFamily="50" charset="-128"/>
                <a:ea typeface="メイリオ" panose="020B0604030504040204" pitchFamily="50" charset="-128"/>
              </a:rPr>
              <a:t>3~4</a:t>
            </a:r>
            <a:r>
              <a:rPr kumimoji="1" lang="ja-JP" altLang="en-US" sz="2000" dirty="0">
                <a:latin typeface="メイリオ" panose="020B0604030504040204" pitchFamily="50" charset="-128"/>
                <a:ea typeface="メイリオ" panose="020B0604030504040204" pitchFamily="50" charset="-128"/>
              </a:rPr>
              <a:t>時間</a:t>
            </a:r>
            <a:endParaRPr kumimoji="1" lang="en-US" altLang="ja-JP" sz="2000" dirty="0">
              <a:latin typeface="メイリオ" panose="020B0604030504040204" pitchFamily="50" charset="-128"/>
              <a:ea typeface="メイリオ" panose="020B0604030504040204" pitchFamily="50" charset="-128"/>
            </a:endParaRPr>
          </a:p>
        </p:txBody>
      </p:sp>
      <p:sp>
        <p:nvSpPr>
          <p:cNvPr id="34" name="テキスト ボックス 33">
            <a:extLst>
              <a:ext uri="{FF2B5EF4-FFF2-40B4-BE49-F238E27FC236}">
                <a16:creationId xmlns:a16="http://schemas.microsoft.com/office/drawing/2014/main" id="{28E8CA88-9BD9-4ACF-8419-66B39338EBE6}"/>
              </a:ext>
            </a:extLst>
          </p:cNvPr>
          <p:cNvSpPr txBox="1"/>
          <p:nvPr/>
        </p:nvSpPr>
        <p:spPr>
          <a:xfrm>
            <a:off x="8263748" y="2811625"/>
            <a:ext cx="3602182" cy="3477875"/>
          </a:xfrm>
          <a:prstGeom prst="rect">
            <a:avLst/>
          </a:prstGeom>
          <a:noFill/>
        </p:spPr>
        <p:txBody>
          <a:bodyPr wrap="square" lIns="0" rIns="0" rtlCol="0">
            <a:spAutoFit/>
          </a:bodyPr>
          <a:lstStyle/>
          <a:p>
            <a:pPr algn="l"/>
            <a:r>
              <a:rPr kumimoji="1" lang="ja-JP" altLang="en-US" sz="2000" b="1" dirty="0">
                <a:latin typeface="メイリオ" panose="020B0604030504040204" pitchFamily="50" charset="-128"/>
                <a:ea typeface="メイリオ" panose="020B0604030504040204" pitchFamily="50" charset="-128"/>
              </a:rPr>
              <a:t>目的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改善後の体験実現を最終目標とし、実現可能かつ短期で効果と学びが得られる最初の計画を立てる。</a:t>
            </a:r>
            <a:endParaRPr kumimoji="1" lang="en-US" altLang="ja-JP" sz="2000" dirty="0">
              <a:latin typeface="メイリオ" panose="020B0604030504040204" pitchFamily="50" charset="-128"/>
              <a:ea typeface="メイリオ" panose="020B0604030504040204" pitchFamily="50" charset="-128"/>
            </a:endParaRPr>
          </a:p>
          <a:p>
            <a:pPr algn="l"/>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b="1" dirty="0">
                <a:latin typeface="メイリオ" panose="020B0604030504040204" pitchFamily="50" charset="-128"/>
                <a:ea typeface="メイリオ" panose="020B0604030504040204" pitchFamily="50" charset="-128"/>
              </a:rPr>
              <a:t>アウトプット</a:t>
            </a:r>
            <a:endParaRPr kumimoji="1" lang="en-US" altLang="ja-JP" sz="2000" b="1" dirty="0">
              <a:latin typeface="メイリオ" panose="020B0604030504040204" pitchFamily="50" charset="-128"/>
              <a:ea typeface="メイリオ" panose="020B0604030504040204" pitchFamily="50" charset="-128"/>
            </a:endParaRPr>
          </a:p>
          <a:p>
            <a:pPr algn="l"/>
            <a:r>
              <a:rPr kumimoji="1" lang="en-US" altLang="ja-JP" sz="2000" b="1" dirty="0">
                <a:solidFill>
                  <a:schemeClr val="accent1"/>
                </a:solidFill>
                <a:latin typeface="メイリオ" panose="020B0604030504040204" pitchFamily="50" charset="-128"/>
                <a:ea typeface="メイリオ" panose="020B0604030504040204" pitchFamily="50" charset="-128"/>
              </a:rPr>
              <a:t>1~3 </a:t>
            </a:r>
            <a:r>
              <a:rPr kumimoji="1" lang="ja-JP" altLang="en-US" sz="2000" b="1" dirty="0">
                <a:solidFill>
                  <a:schemeClr val="accent1"/>
                </a:solidFill>
                <a:latin typeface="メイリオ" panose="020B0604030504040204" pitchFamily="50" charset="-128"/>
                <a:ea typeface="メイリオ" panose="020B0604030504040204" pitchFamily="50" charset="-128"/>
              </a:rPr>
              <a:t>カ月間の活動と計測指標</a:t>
            </a:r>
            <a:r>
              <a:rPr kumimoji="1" lang="ja-JP" altLang="en-US" sz="2000" dirty="0">
                <a:latin typeface="メイリオ" panose="020B0604030504040204" pitchFamily="50" charset="-128"/>
                <a:ea typeface="メイリオ" panose="020B0604030504040204" pitchFamily="50" charset="-128"/>
              </a:rPr>
              <a:t>をまとめた行動計画</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b="1" dirty="0">
                <a:latin typeface="メイリオ" panose="020B0604030504040204" pitchFamily="50" charset="-128"/>
                <a:ea typeface="メイリオ" panose="020B0604030504040204" pitchFamily="50" charset="-128"/>
              </a:rPr>
              <a:t>時間</a:t>
            </a:r>
            <a:endParaRPr kumimoji="1" lang="en-US" altLang="ja-JP" sz="2000" b="1"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a:t>
            </a:r>
            <a:r>
              <a:rPr kumimoji="1" lang="en-US" altLang="ja-JP" sz="2000" dirty="0">
                <a:latin typeface="メイリオ" panose="020B0604030504040204" pitchFamily="50" charset="-128"/>
                <a:ea typeface="メイリオ" panose="020B0604030504040204" pitchFamily="50" charset="-128"/>
              </a:rPr>
              <a:t>2~3</a:t>
            </a:r>
            <a:r>
              <a:rPr kumimoji="1" lang="ja-JP" altLang="en-US" sz="2000" dirty="0">
                <a:latin typeface="メイリオ" panose="020B0604030504040204" pitchFamily="50" charset="-128"/>
                <a:ea typeface="メイリオ" panose="020B0604030504040204" pitchFamily="50" charset="-128"/>
              </a:rPr>
              <a:t>時間</a:t>
            </a:r>
            <a:endParaRPr kumimoji="1" lang="en-US" altLang="ja-JP" sz="2000" dirty="0">
              <a:latin typeface="メイリオ" panose="020B0604030504040204" pitchFamily="50" charset="-128"/>
              <a:ea typeface="メイリオ" panose="020B0604030504040204" pitchFamily="50" charset="-128"/>
            </a:endParaRPr>
          </a:p>
        </p:txBody>
      </p:sp>
      <p:sp>
        <p:nvSpPr>
          <p:cNvPr id="16" name="正方形/長方形 15">
            <a:extLst>
              <a:ext uri="{FF2B5EF4-FFF2-40B4-BE49-F238E27FC236}">
                <a16:creationId xmlns:a16="http://schemas.microsoft.com/office/drawing/2014/main" id="{67814A12-E756-459D-89D0-9322EE0DB6B6}"/>
              </a:ext>
            </a:extLst>
          </p:cNvPr>
          <p:cNvSpPr/>
          <p:nvPr/>
        </p:nvSpPr>
        <p:spPr>
          <a:xfrm>
            <a:off x="8121790" y="1901261"/>
            <a:ext cx="3931619" cy="4388239"/>
          </a:xfrm>
          <a:prstGeom prst="rect">
            <a:avLst/>
          </a:prstGeom>
          <a:no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Tree>
    <p:extLst>
      <p:ext uri="{BB962C8B-B14F-4D97-AF65-F5344CB8AC3E}">
        <p14:creationId xmlns:p14="http://schemas.microsoft.com/office/powerpoint/2010/main" val="2471794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F7924DD-7C24-42A0-A289-94623EF6ECFB}"/>
              </a:ext>
            </a:extLst>
          </p:cNvPr>
          <p:cNvSpPr>
            <a:spLocks noGrp="1"/>
          </p:cNvSpPr>
          <p:nvPr>
            <p:ph type="title"/>
          </p:nvPr>
        </p:nvSpPr>
        <p:spPr>
          <a:xfrm>
            <a:off x="609599" y="419023"/>
            <a:ext cx="10958495" cy="547842"/>
          </a:xfrm>
        </p:spPr>
        <p:txBody>
          <a:bodyPr/>
          <a:lstStyle/>
          <a:p>
            <a:r>
              <a:rPr lang="ja-JP" altLang="en-US" b="1" dirty="0"/>
              <a:t>成長サイクルが実現するかマイルストンごと確信を深める</a:t>
            </a:r>
          </a:p>
        </p:txBody>
      </p:sp>
      <p:sp>
        <p:nvSpPr>
          <p:cNvPr id="4" name="スライド番号プレースホルダー 3">
            <a:extLst>
              <a:ext uri="{FF2B5EF4-FFF2-40B4-BE49-F238E27FC236}">
                <a16:creationId xmlns:a16="http://schemas.microsoft.com/office/drawing/2014/main" id="{C7B5BCCF-C0C6-4EF0-A358-53B152AF5069}"/>
              </a:ext>
            </a:extLst>
          </p:cNvPr>
          <p:cNvSpPr>
            <a:spLocks noGrp="1"/>
          </p:cNvSpPr>
          <p:nvPr>
            <p:ph type="sldNum" sz="quarter" idx="12"/>
          </p:nvPr>
        </p:nvSpPr>
        <p:spPr/>
        <p:txBody>
          <a:bodyPr/>
          <a:lstStyle/>
          <a:p>
            <a:fld id="{EB4B8DE2-A4E8-46E4-8BBF-D75455EFF32C}" type="slidenum">
              <a:rPr lang="en-US" smtClean="0"/>
              <a:pPr/>
              <a:t>20</a:t>
            </a:fld>
            <a:endParaRPr lang="en-US" dirty="0"/>
          </a:p>
        </p:txBody>
      </p:sp>
      <p:sp>
        <p:nvSpPr>
          <p:cNvPr id="19" name="コンテンツ プレースホルダー 18">
            <a:extLst>
              <a:ext uri="{FF2B5EF4-FFF2-40B4-BE49-F238E27FC236}">
                <a16:creationId xmlns:a16="http://schemas.microsoft.com/office/drawing/2014/main" id="{43705478-174A-4F09-A682-56DEFD3C8938}"/>
              </a:ext>
            </a:extLst>
          </p:cNvPr>
          <p:cNvSpPr>
            <a:spLocks noGrp="1"/>
          </p:cNvSpPr>
          <p:nvPr>
            <p:ph idx="1"/>
          </p:nvPr>
        </p:nvSpPr>
        <p:spPr>
          <a:xfrm>
            <a:off x="609600" y="1090225"/>
            <a:ext cx="10972800" cy="2123658"/>
          </a:xfrm>
        </p:spPr>
        <p:txBody>
          <a:bodyPr/>
          <a:lstStyle/>
          <a:p>
            <a:r>
              <a:rPr kumimoji="1" lang="ja-JP" altLang="en-US" sz="2400" dirty="0"/>
              <a:t>デザインを行える </a:t>
            </a:r>
            <a:r>
              <a:rPr kumimoji="1" lang="en-US" altLang="ja-JP" sz="2400" dirty="0"/>
              <a:t>SaaS </a:t>
            </a:r>
            <a:r>
              <a:rPr kumimoji="1" lang="ja-JP" altLang="en-US" sz="2400" dirty="0"/>
              <a:t>型のサービスである </a:t>
            </a:r>
            <a:r>
              <a:rPr kumimoji="1" lang="en-US" altLang="ja-JP" sz="2400" dirty="0"/>
              <a:t>Canva </a:t>
            </a:r>
            <a:r>
              <a:rPr kumimoji="1" lang="ja-JP" altLang="en-US" sz="2400" dirty="0"/>
              <a:t>の例</a:t>
            </a:r>
            <a:endParaRPr kumimoji="1" lang="en-US" altLang="ja-JP" sz="2400" dirty="0"/>
          </a:p>
          <a:p>
            <a:r>
              <a:rPr kumimoji="1" lang="ja-JP" altLang="en-US" sz="2400" dirty="0"/>
              <a:t>①テキストからの画像生成機能はユーザーに使われるか </a:t>
            </a:r>
            <a:r>
              <a:rPr kumimoji="1" lang="en-US" altLang="ja-JP" sz="2400" dirty="0"/>
              <a:t>? </a:t>
            </a:r>
          </a:p>
          <a:p>
            <a:r>
              <a:rPr kumimoji="1" lang="ja-JP" altLang="en-US" sz="2400" dirty="0"/>
              <a:t>②画像生成機能を使ったユーザーの画像編集機能課金率は有意に高いか </a:t>
            </a:r>
            <a:r>
              <a:rPr kumimoji="1" lang="en-US" altLang="ja-JP" sz="2400" dirty="0"/>
              <a:t>? </a:t>
            </a:r>
          </a:p>
          <a:p>
            <a:r>
              <a:rPr kumimoji="1" lang="ja-JP" altLang="en-US" sz="2400" dirty="0"/>
              <a:t>③ニーズに特化したモデルは、通常よりターゲットのユーザーに使われるか </a:t>
            </a:r>
            <a:r>
              <a:rPr kumimoji="1" lang="en-US" altLang="ja-JP" sz="2400" dirty="0"/>
              <a:t>? </a:t>
            </a:r>
            <a:endParaRPr kumimoji="1" lang="ja-JP" altLang="en-US" sz="2400" dirty="0"/>
          </a:p>
        </p:txBody>
      </p:sp>
      <p:sp>
        <p:nvSpPr>
          <p:cNvPr id="32" name="テキスト ボックス 31">
            <a:extLst>
              <a:ext uri="{FF2B5EF4-FFF2-40B4-BE49-F238E27FC236}">
                <a16:creationId xmlns:a16="http://schemas.microsoft.com/office/drawing/2014/main" id="{9D24A4F6-452D-48FB-AA19-E706DD96CB79}"/>
              </a:ext>
            </a:extLst>
          </p:cNvPr>
          <p:cNvSpPr txBox="1"/>
          <p:nvPr/>
        </p:nvSpPr>
        <p:spPr>
          <a:xfrm rot="21392222">
            <a:off x="4256154" y="4302030"/>
            <a:ext cx="2700508" cy="461665"/>
          </a:xfrm>
          <a:prstGeom prst="rect">
            <a:avLst/>
          </a:prstGeom>
          <a:solidFill>
            <a:schemeClr val="bg1"/>
          </a:solidFill>
          <a:ln>
            <a:solidFill>
              <a:schemeClr val="tx1"/>
            </a:solidFill>
          </a:ln>
        </p:spPr>
        <p:txBody>
          <a:bodyPr wrap="square" lIns="0" rIns="0" rtlCol="0">
            <a:spAutoFit/>
          </a:bodyPr>
          <a:lstStyle/>
          <a:p>
            <a:pPr algn="ctr"/>
            <a:r>
              <a:rPr kumimoji="1" lang="ja-JP" altLang="en-US" sz="2400" dirty="0">
                <a:latin typeface="メイリオ" panose="020B0604030504040204" pitchFamily="50" charset="-128"/>
                <a:ea typeface="メイリオ" panose="020B0604030504040204" pitchFamily="50" charset="-128"/>
              </a:rPr>
              <a:t>②ビジネスの課題</a:t>
            </a:r>
          </a:p>
        </p:txBody>
      </p:sp>
      <p:sp>
        <p:nvSpPr>
          <p:cNvPr id="34" name="テキスト ボックス 33">
            <a:extLst>
              <a:ext uri="{FF2B5EF4-FFF2-40B4-BE49-F238E27FC236}">
                <a16:creationId xmlns:a16="http://schemas.microsoft.com/office/drawing/2014/main" id="{4537F8A2-EDF6-4D3B-9262-9EE847C13375}"/>
              </a:ext>
            </a:extLst>
          </p:cNvPr>
          <p:cNvSpPr txBox="1"/>
          <p:nvPr/>
        </p:nvSpPr>
        <p:spPr>
          <a:xfrm rot="21392222">
            <a:off x="666137" y="4372418"/>
            <a:ext cx="2700508" cy="461665"/>
          </a:xfrm>
          <a:prstGeom prst="rect">
            <a:avLst/>
          </a:prstGeom>
          <a:solidFill>
            <a:schemeClr val="bg1"/>
          </a:solidFill>
          <a:ln>
            <a:solidFill>
              <a:srgbClr val="111724"/>
            </a:solidFill>
          </a:ln>
        </p:spPr>
        <p:txBody>
          <a:bodyPr wrap="square" lIns="0" rIns="0" rtlCol="0">
            <a:spAutoFit/>
          </a:bodyPr>
          <a:lstStyle/>
          <a:p>
            <a:pPr algn="ctr"/>
            <a:r>
              <a:rPr kumimoji="1" lang="ja-JP" altLang="en-US" sz="2400" dirty="0">
                <a:latin typeface="メイリオ" panose="020B0604030504040204" pitchFamily="50" charset="-128"/>
                <a:ea typeface="メイリオ" panose="020B0604030504040204" pitchFamily="50" charset="-128"/>
              </a:rPr>
              <a:t>①顧客の課題</a:t>
            </a:r>
          </a:p>
        </p:txBody>
      </p:sp>
      <p:sp>
        <p:nvSpPr>
          <p:cNvPr id="36" name="テキスト ボックス 35">
            <a:extLst>
              <a:ext uri="{FF2B5EF4-FFF2-40B4-BE49-F238E27FC236}">
                <a16:creationId xmlns:a16="http://schemas.microsoft.com/office/drawing/2014/main" id="{D047451F-95D0-4D15-841B-9FDD84F4FFE6}"/>
              </a:ext>
            </a:extLst>
          </p:cNvPr>
          <p:cNvSpPr txBox="1"/>
          <p:nvPr/>
        </p:nvSpPr>
        <p:spPr>
          <a:xfrm rot="21392222">
            <a:off x="7846170" y="4302030"/>
            <a:ext cx="2700508" cy="461665"/>
          </a:xfrm>
          <a:prstGeom prst="rect">
            <a:avLst/>
          </a:prstGeom>
          <a:solidFill>
            <a:schemeClr val="bg1"/>
          </a:solidFill>
          <a:ln>
            <a:solidFill>
              <a:schemeClr val="tx1"/>
            </a:solidFill>
            <a:prstDash val="dash"/>
          </a:ln>
        </p:spPr>
        <p:txBody>
          <a:bodyPr wrap="square" lIns="0" rIns="0" rtlCol="0">
            <a:spAutoFit/>
          </a:bodyPr>
          <a:lstStyle/>
          <a:p>
            <a:pPr algn="ctr"/>
            <a:r>
              <a:rPr kumimoji="1" lang="ja-JP" altLang="en-US" sz="2400" dirty="0">
                <a:latin typeface="メイリオ" panose="020B0604030504040204" pitchFamily="50" charset="-128"/>
                <a:ea typeface="メイリオ" panose="020B0604030504040204" pitchFamily="50" charset="-128"/>
              </a:rPr>
              <a:t>③モデルの課題</a:t>
            </a:r>
          </a:p>
        </p:txBody>
      </p:sp>
      <p:sp>
        <p:nvSpPr>
          <p:cNvPr id="37" name="矢印: 下カーブ 36">
            <a:extLst>
              <a:ext uri="{FF2B5EF4-FFF2-40B4-BE49-F238E27FC236}">
                <a16:creationId xmlns:a16="http://schemas.microsoft.com/office/drawing/2014/main" id="{F496122F-C8E3-4968-BD1E-D7739A3882EF}"/>
              </a:ext>
            </a:extLst>
          </p:cNvPr>
          <p:cNvSpPr/>
          <p:nvPr/>
        </p:nvSpPr>
        <p:spPr>
          <a:xfrm>
            <a:off x="2769433" y="3775837"/>
            <a:ext cx="1896462" cy="445054"/>
          </a:xfrm>
          <a:prstGeom prst="curvedDownArrow">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latin typeface="メイリオ" panose="020B0604030504040204" pitchFamily="50" charset="-128"/>
              <a:ea typeface="メイリオ" panose="020B0604030504040204" pitchFamily="50" charset="-128"/>
            </a:endParaRPr>
          </a:p>
        </p:txBody>
      </p:sp>
      <p:sp>
        <p:nvSpPr>
          <p:cNvPr id="38" name="矢印: 下カーブ 37">
            <a:extLst>
              <a:ext uri="{FF2B5EF4-FFF2-40B4-BE49-F238E27FC236}">
                <a16:creationId xmlns:a16="http://schemas.microsoft.com/office/drawing/2014/main" id="{4225E061-1100-4370-9865-18528DD26FB1}"/>
              </a:ext>
            </a:extLst>
          </p:cNvPr>
          <p:cNvSpPr/>
          <p:nvPr/>
        </p:nvSpPr>
        <p:spPr>
          <a:xfrm>
            <a:off x="6453185" y="3775837"/>
            <a:ext cx="1896462" cy="445054"/>
          </a:xfrm>
          <a:prstGeom prst="curvedDownArrow">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latin typeface="メイリオ" panose="020B0604030504040204" pitchFamily="50" charset="-128"/>
              <a:ea typeface="メイリオ" panose="020B0604030504040204" pitchFamily="50" charset="-128"/>
            </a:endParaRPr>
          </a:p>
        </p:txBody>
      </p:sp>
      <p:sp>
        <p:nvSpPr>
          <p:cNvPr id="39" name="テキスト ボックス 38">
            <a:extLst>
              <a:ext uri="{FF2B5EF4-FFF2-40B4-BE49-F238E27FC236}">
                <a16:creationId xmlns:a16="http://schemas.microsoft.com/office/drawing/2014/main" id="{CA3666EC-FE0B-4F54-B8B5-26CD54003BDB}"/>
              </a:ext>
            </a:extLst>
          </p:cNvPr>
          <p:cNvSpPr txBox="1"/>
          <p:nvPr/>
        </p:nvSpPr>
        <p:spPr>
          <a:xfrm rot="20869954">
            <a:off x="2040018" y="3613736"/>
            <a:ext cx="1361732" cy="369332"/>
          </a:xfrm>
          <a:prstGeom prst="rect">
            <a:avLst/>
          </a:prstGeom>
          <a:noFill/>
        </p:spPr>
        <p:txBody>
          <a:bodyPr wrap="square" lIns="0" rIns="0" rtlCol="0">
            <a:spAutoFit/>
          </a:bodyPr>
          <a:lstStyle/>
          <a:p>
            <a:pPr algn="ctr"/>
            <a:r>
              <a:rPr kumimoji="1" lang="ja-JP" altLang="en-US" b="1" dirty="0">
                <a:latin typeface="メイリオ" panose="020B0604030504040204" pitchFamily="50" charset="-128"/>
                <a:ea typeface="メイリオ" panose="020B0604030504040204" pitchFamily="50" charset="-128"/>
              </a:rPr>
              <a:t>解決 </a:t>
            </a:r>
            <a:r>
              <a:rPr kumimoji="1" lang="en-US" altLang="ja-JP" b="1" dirty="0">
                <a:ea typeface="メイリオ" panose="020B0604030504040204" pitchFamily="50" charset="-128"/>
              </a:rPr>
              <a:t>?</a:t>
            </a:r>
            <a:endParaRPr kumimoji="1" lang="ja-JP" altLang="en-US" b="1" dirty="0">
              <a:ea typeface="メイリオ" panose="020B0604030504040204" pitchFamily="50" charset="-128"/>
            </a:endParaRPr>
          </a:p>
        </p:txBody>
      </p:sp>
      <p:sp>
        <p:nvSpPr>
          <p:cNvPr id="42" name="テキスト ボックス 41">
            <a:extLst>
              <a:ext uri="{FF2B5EF4-FFF2-40B4-BE49-F238E27FC236}">
                <a16:creationId xmlns:a16="http://schemas.microsoft.com/office/drawing/2014/main" id="{F08E03C6-DB5A-4D7E-B072-653A55507309}"/>
              </a:ext>
            </a:extLst>
          </p:cNvPr>
          <p:cNvSpPr txBox="1"/>
          <p:nvPr/>
        </p:nvSpPr>
        <p:spPr>
          <a:xfrm rot="20869954">
            <a:off x="5854933" y="3613736"/>
            <a:ext cx="1361732" cy="369332"/>
          </a:xfrm>
          <a:prstGeom prst="rect">
            <a:avLst/>
          </a:prstGeom>
          <a:noFill/>
        </p:spPr>
        <p:txBody>
          <a:bodyPr wrap="square" lIns="0" rIns="0" rtlCol="0">
            <a:spAutoFit/>
          </a:bodyPr>
          <a:lstStyle/>
          <a:p>
            <a:pPr algn="ctr"/>
            <a:r>
              <a:rPr kumimoji="1" lang="ja-JP" altLang="en-US" b="1" dirty="0">
                <a:latin typeface="メイリオ" panose="020B0604030504040204" pitchFamily="50" charset="-128"/>
                <a:ea typeface="メイリオ" panose="020B0604030504040204" pitchFamily="50" charset="-128"/>
              </a:rPr>
              <a:t>解決 </a:t>
            </a:r>
            <a:r>
              <a:rPr kumimoji="1" lang="en-US" altLang="ja-JP" b="1" dirty="0">
                <a:ea typeface="メイリオ" panose="020B0604030504040204" pitchFamily="50" charset="-128"/>
              </a:rPr>
              <a:t>?</a:t>
            </a:r>
            <a:endParaRPr kumimoji="1" lang="ja-JP" altLang="en-US" b="1" dirty="0">
              <a:ea typeface="メイリオ" panose="020B0604030504040204" pitchFamily="50" charset="-128"/>
            </a:endParaRPr>
          </a:p>
        </p:txBody>
      </p:sp>
      <p:sp>
        <p:nvSpPr>
          <p:cNvPr id="43" name="矢印: 下カーブ 42">
            <a:extLst>
              <a:ext uri="{FF2B5EF4-FFF2-40B4-BE49-F238E27FC236}">
                <a16:creationId xmlns:a16="http://schemas.microsoft.com/office/drawing/2014/main" id="{3F9B73D6-DF00-4EFF-9773-132F0D8666E9}"/>
              </a:ext>
            </a:extLst>
          </p:cNvPr>
          <p:cNvSpPr/>
          <p:nvPr/>
        </p:nvSpPr>
        <p:spPr>
          <a:xfrm flipH="1" flipV="1">
            <a:off x="2865067" y="5206642"/>
            <a:ext cx="5384198" cy="694331"/>
          </a:xfrm>
          <a:prstGeom prst="curvedDownArrow">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err="1">
              <a:solidFill>
                <a:schemeClr val="tx1"/>
              </a:solidFill>
              <a:latin typeface="メイリオ" panose="020B0604030504040204" pitchFamily="50" charset="-128"/>
              <a:ea typeface="メイリオ" panose="020B0604030504040204" pitchFamily="50" charset="-128"/>
            </a:endParaRPr>
          </a:p>
        </p:txBody>
      </p:sp>
      <p:sp>
        <p:nvSpPr>
          <p:cNvPr id="46" name="テキスト ボックス 45">
            <a:extLst>
              <a:ext uri="{FF2B5EF4-FFF2-40B4-BE49-F238E27FC236}">
                <a16:creationId xmlns:a16="http://schemas.microsoft.com/office/drawing/2014/main" id="{837DCF6F-C628-404D-9C04-FFECFC0DF08F}"/>
              </a:ext>
            </a:extLst>
          </p:cNvPr>
          <p:cNvSpPr txBox="1"/>
          <p:nvPr/>
        </p:nvSpPr>
        <p:spPr>
          <a:xfrm rot="20869954">
            <a:off x="5150440" y="5930288"/>
            <a:ext cx="1361732" cy="369332"/>
          </a:xfrm>
          <a:prstGeom prst="rect">
            <a:avLst/>
          </a:prstGeom>
          <a:noFill/>
        </p:spPr>
        <p:txBody>
          <a:bodyPr wrap="square" lIns="0" rIns="0" rtlCol="0">
            <a:spAutoFit/>
          </a:bodyPr>
          <a:lstStyle/>
          <a:p>
            <a:pPr algn="ctr"/>
            <a:r>
              <a:rPr kumimoji="1" lang="ja-JP" altLang="en-US" b="1" dirty="0">
                <a:latin typeface="メイリオ" panose="020B0604030504040204" pitchFamily="50" charset="-128"/>
                <a:ea typeface="メイリオ" panose="020B0604030504040204" pitchFamily="50" charset="-128"/>
              </a:rPr>
              <a:t>より解決 </a:t>
            </a:r>
            <a:r>
              <a:rPr kumimoji="1" lang="en-US" altLang="ja-JP" b="1" dirty="0">
                <a:ea typeface="メイリオ" panose="020B0604030504040204" pitchFamily="50" charset="-128"/>
              </a:rPr>
              <a:t>?</a:t>
            </a:r>
            <a:endParaRPr kumimoji="1" lang="ja-JP" altLang="en-US" b="1" dirty="0">
              <a:ea typeface="メイリオ" panose="020B0604030504040204" pitchFamily="50" charset="-128"/>
            </a:endParaRPr>
          </a:p>
        </p:txBody>
      </p:sp>
    </p:spTree>
    <p:extLst>
      <p:ext uri="{BB962C8B-B14F-4D97-AF65-F5344CB8AC3E}">
        <p14:creationId xmlns:p14="http://schemas.microsoft.com/office/powerpoint/2010/main" val="643008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91A9CE-001D-4DC4-92AA-82EF479524B9}"/>
              </a:ext>
            </a:extLst>
          </p:cNvPr>
          <p:cNvSpPr>
            <a:spLocks noGrp="1"/>
          </p:cNvSpPr>
          <p:nvPr>
            <p:ph type="title"/>
          </p:nvPr>
        </p:nvSpPr>
        <p:spPr>
          <a:xfrm>
            <a:off x="609599" y="419023"/>
            <a:ext cx="10958495" cy="547842"/>
          </a:xfrm>
        </p:spPr>
        <p:txBody>
          <a:bodyPr/>
          <a:lstStyle/>
          <a:p>
            <a:r>
              <a:rPr lang="ja-JP" altLang="en-US" b="1" dirty="0"/>
              <a:t>マイルストンをクリアするたび評価、評価基準を更新する。</a:t>
            </a:r>
            <a:endParaRPr kumimoji="1" lang="ja-JP" altLang="en-US" dirty="0"/>
          </a:p>
        </p:txBody>
      </p:sp>
      <p:sp>
        <p:nvSpPr>
          <p:cNvPr id="4" name="スライド番号プレースホルダー 3">
            <a:extLst>
              <a:ext uri="{FF2B5EF4-FFF2-40B4-BE49-F238E27FC236}">
                <a16:creationId xmlns:a16="http://schemas.microsoft.com/office/drawing/2014/main" id="{937E5A20-2678-4320-9EB9-577BB0B15A01}"/>
              </a:ext>
            </a:extLst>
          </p:cNvPr>
          <p:cNvSpPr>
            <a:spLocks noGrp="1"/>
          </p:cNvSpPr>
          <p:nvPr>
            <p:ph type="sldNum" sz="quarter" idx="12"/>
          </p:nvPr>
        </p:nvSpPr>
        <p:spPr/>
        <p:txBody>
          <a:bodyPr/>
          <a:lstStyle/>
          <a:p>
            <a:fld id="{EB4B8DE2-A4E8-46E4-8BBF-D75455EFF32C}" type="slidenum">
              <a:rPr lang="en-US" smtClean="0"/>
              <a:pPr/>
              <a:t>21</a:t>
            </a:fld>
            <a:endParaRPr lang="en-US"/>
          </a:p>
        </p:txBody>
      </p:sp>
      <p:pic>
        <p:nvPicPr>
          <p:cNvPr id="6" name="図 5">
            <a:extLst>
              <a:ext uri="{FF2B5EF4-FFF2-40B4-BE49-F238E27FC236}">
                <a16:creationId xmlns:a16="http://schemas.microsoft.com/office/drawing/2014/main" id="{76F535AF-9A4F-4539-B94F-D6A638AE110D}"/>
              </a:ext>
            </a:extLst>
          </p:cNvPr>
          <p:cNvPicPr>
            <a:picLocks noChangeAspect="1"/>
          </p:cNvPicPr>
          <p:nvPr/>
        </p:nvPicPr>
        <p:blipFill>
          <a:blip r:embed="rId2"/>
          <a:stretch>
            <a:fillRect/>
          </a:stretch>
        </p:blipFill>
        <p:spPr>
          <a:xfrm>
            <a:off x="1385247" y="3106635"/>
            <a:ext cx="5399382" cy="2501911"/>
          </a:xfrm>
          <a:prstGeom prst="rect">
            <a:avLst/>
          </a:prstGeom>
        </p:spPr>
      </p:pic>
      <p:sp>
        <p:nvSpPr>
          <p:cNvPr id="8" name="矢印: 上下 7">
            <a:extLst>
              <a:ext uri="{FF2B5EF4-FFF2-40B4-BE49-F238E27FC236}">
                <a16:creationId xmlns:a16="http://schemas.microsoft.com/office/drawing/2014/main" id="{AD3A5663-4E8C-4725-9B4E-70C906314222}"/>
              </a:ext>
            </a:extLst>
          </p:cNvPr>
          <p:cNvSpPr/>
          <p:nvPr/>
        </p:nvSpPr>
        <p:spPr>
          <a:xfrm>
            <a:off x="967557" y="3903924"/>
            <a:ext cx="417690" cy="1704622"/>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16" name="矢印: 上下 15">
            <a:extLst>
              <a:ext uri="{FF2B5EF4-FFF2-40B4-BE49-F238E27FC236}">
                <a16:creationId xmlns:a16="http://schemas.microsoft.com/office/drawing/2014/main" id="{909C8E82-D4BF-4CF7-821C-F9CAD1AB1303}"/>
              </a:ext>
            </a:extLst>
          </p:cNvPr>
          <p:cNvSpPr/>
          <p:nvPr/>
        </p:nvSpPr>
        <p:spPr>
          <a:xfrm rot="5400000">
            <a:off x="4594581" y="1052060"/>
            <a:ext cx="417690" cy="3691460"/>
          </a:xfrm>
          <a:prstGeom prst="up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17" name="コンテンツ プレースホルダー 18">
            <a:extLst>
              <a:ext uri="{FF2B5EF4-FFF2-40B4-BE49-F238E27FC236}">
                <a16:creationId xmlns:a16="http://schemas.microsoft.com/office/drawing/2014/main" id="{C0CD3FDA-17BB-4E34-8241-831F57B288BB}"/>
              </a:ext>
            </a:extLst>
          </p:cNvPr>
          <p:cNvSpPr>
            <a:spLocks noGrp="1"/>
          </p:cNvSpPr>
          <p:nvPr>
            <p:ph idx="1"/>
          </p:nvPr>
        </p:nvSpPr>
        <p:spPr>
          <a:xfrm>
            <a:off x="609600" y="1090225"/>
            <a:ext cx="10972800" cy="1497333"/>
          </a:xfrm>
        </p:spPr>
        <p:txBody>
          <a:bodyPr/>
          <a:lstStyle/>
          <a:p>
            <a:r>
              <a:rPr lang="ja-JP" altLang="en-US" dirty="0"/>
              <a:t>実際試してみると解決すると思った課題が解決しない、新しい解決すべき課題が出てきたりする。</a:t>
            </a:r>
            <a:endParaRPr lang="en-US" altLang="ja-JP" dirty="0"/>
          </a:p>
          <a:p>
            <a:r>
              <a:rPr lang="ja-JP" altLang="en-US" dirty="0"/>
              <a:t>得られた情報を、課題解決提案の評価・評価基準に反映する。</a:t>
            </a:r>
          </a:p>
        </p:txBody>
      </p:sp>
      <p:sp>
        <p:nvSpPr>
          <p:cNvPr id="10" name="吹き出し: 四角形 9">
            <a:extLst>
              <a:ext uri="{FF2B5EF4-FFF2-40B4-BE49-F238E27FC236}">
                <a16:creationId xmlns:a16="http://schemas.microsoft.com/office/drawing/2014/main" id="{DC689979-8A2D-4827-9B75-66E5B2231E24}"/>
              </a:ext>
            </a:extLst>
          </p:cNvPr>
          <p:cNvSpPr/>
          <p:nvPr/>
        </p:nvSpPr>
        <p:spPr>
          <a:xfrm>
            <a:off x="6649154" y="3751366"/>
            <a:ext cx="5399382" cy="2069310"/>
          </a:xfrm>
          <a:prstGeom prst="wedgeRectCallout">
            <a:avLst>
              <a:gd name="adj1" fmla="val -58218"/>
              <a:gd name="adj2" fmla="val -39385"/>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r>
              <a:rPr kumimoji="1" lang="ja-JP" altLang="en-US" sz="2400" dirty="0">
                <a:solidFill>
                  <a:schemeClr val="tx1"/>
                </a:solidFill>
                <a:latin typeface="メイリオ" panose="020B0604030504040204" pitchFamily="50" charset="-128"/>
                <a:ea typeface="メイリオ" panose="020B0604030504040204" pitchFamily="50" charset="-128"/>
              </a:rPr>
              <a:t>冒頭の</a:t>
            </a:r>
            <a:r>
              <a:rPr kumimoji="1" lang="ja-JP" altLang="en-US" sz="2400" dirty="0">
                <a:solidFill>
                  <a:schemeClr val="tx1"/>
                </a:solidFill>
              </a:rPr>
              <a:t> </a:t>
            </a:r>
            <a:r>
              <a:rPr kumimoji="1" lang="en-US" altLang="ja-JP" sz="2400" dirty="0">
                <a:solidFill>
                  <a:schemeClr val="tx1"/>
                </a:solidFill>
              </a:rPr>
              <a:t>ICE </a:t>
            </a:r>
            <a:r>
              <a:rPr kumimoji="1" lang="ja-JP" altLang="en-US" sz="2400" dirty="0">
                <a:solidFill>
                  <a:schemeClr val="tx1"/>
                </a:solidFill>
                <a:latin typeface="メイリオ" panose="020B0604030504040204" pitchFamily="50" charset="-128"/>
                <a:ea typeface="メイリオ" panose="020B0604030504040204" pitchFamily="50" charset="-128"/>
              </a:rPr>
              <a:t>スコアのように、経験をもとに洗練した判断基準があれば</a:t>
            </a:r>
            <a:br>
              <a:rPr kumimoji="1" lang="en-US" altLang="ja-JP" sz="2400" dirty="0">
                <a:solidFill>
                  <a:schemeClr val="tx1"/>
                </a:solidFill>
                <a:latin typeface="メイリオ" panose="020B0604030504040204" pitchFamily="50" charset="-128"/>
                <a:ea typeface="メイリオ" panose="020B0604030504040204" pitchFamily="50" charset="-128"/>
              </a:rPr>
            </a:br>
            <a:r>
              <a:rPr kumimoji="1" lang="ja-JP" altLang="en-US" sz="2400" b="1" dirty="0">
                <a:solidFill>
                  <a:schemeClr val="tx1"/>
                </a:solidFill>
                <a:latin typeface="メイリオ" panose="020B0604030504040204" pitchFamily="50" charset="-128"/>
                <a:ea typeface="メイリオ" panose="020B0604030504040204" pitchFamily="50" charset="-128"/>
              </a:rPr>
              <a:t>生まれたアイデアを迅速に優先順位付けして開発に進むことができる</a:t>
            </a:r>
            <a:r>
              <a:rPr kumimoji="1" lang="ja-JP" altLang="en-US" sz="2400" dirty="0">
                <a:solidFill>
                  <a:schemeClr val="tx1"/>
                </a:solidFill>
                <a:latin typeface="メイリオ" panose="020B0604030504040204" pitchFamily="50" charset="-128"/>
                <a:ea typeface="メイリオ" panose="020B0604030504040204" pitchFamily="50" charset="-128"/>
              </a:rPr>
              <a:t>。</a:t>
            </a:r>
            <a:endParaRPr kumimoji="1" lang="en-US" altLang="ja-JP" sz="24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9813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スライド番号プレースホルダー 2">
            <a:extLst>
              <a:ext uri="{FF2B5EF4-FFF2-40B4-BE49-F238E27FC236}">
                <a16:creationId xmlns:a16="http://schemas.microsoft.com/office/drawing/2014/main" id="{88175867-A2F3-49B7-A2DD-8418A21B9924}"/>
              </a:ext>
            </a:extLst>
          </p:cNvPr>
          <p:cNvSpPr txBox="1">
            <a:spLocks/>
          </p:cNvSpPr>
          <p:nvPr/>
        </p:nvSpPr>
        <p:spPr>
          <a:xfrm>
            <a:off x="8929200" y="628950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900" b="0" i="0" kern="1200">
                <a:solidFill>
                  <a:schemeClr val="tx2"/>
                </a:solidFill>
                <a:latin typeface="Meiryo" panose="020B0604030504040204" pitchFamily="34" charset="-128"/>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4B8DE2-A4E8-46E4-8BBF-D75455EFF32C}" type="slidenum">
              <a:rPr lang="en-US" smtClean="0"/>
              <a:pPr/>
              <a:t>22</a:t>
            </a:fld>
            <a:endParaRPr lang="en-US" dirty="0"/>
          </a:p>
        </p:txBody>
      </p:sp>
      <p:sp>
        <p:nvSpPr>
          <p:cNvPr id="4" name="タイトル 3">
            <a:extLst>
              <a:ext uri="{FF2B5EF4-FFF2-40B4-BE49-F238E27FC236}">
                <a16:creationId xmlns:a16="http://schemas.microsoft.com/office/drawing/2014/main" id="{CFB9E4FE-7256-43EC-BC74-1FF92B563178}"/>
              </a:ext>
            </a:extLst>
          </p:cNvPr>
          <p:cNvSpPr>
            <a:spLocks noGrp="1"/>
          </p:cNvSpPr>
          <p:nvPr>
            <p:ph type="title"/>
          </p:nvPr>
        </p:nvSpPr>
        <p:spPr>
          <a:xfrm>
            <a:off x="609599" y="419023"/>
            <a:ext cx="10958495" cy="547842"/>
          </a:xfrm>
        </p:spPr>
        <p:txBody>
          <a:bodyPr/>
          <a:lstStyle/>
          <a:p>
            <a:r>
              <a:rPr lang="ja-JP" altLang="en-US" b="1" dirty="0">
                <a:solidFill>
                  <a:schemeClr val="tx1"/>
                </a:solidFill>
                <a:latin typeface="Amazon Ember" panose="020B0603020204020204" pitchFamily="34" charset="0"/>
                <a:ea typeface="メイリオ" panose="020B0604030504040204" pitchFamily="50" charset="-128"/>
              </a:rPr>
              <a:t>チーム自身も</a:t>
            </a:r>
            <a:r>
              <a:rPr lang="ja-JP" altLang="en-US" b="1" dirty="0">
                <a:solidFill>
                  <a:schemeClr val="tx1"/>
                </a:solidFill>
                <a:latin typeface="メイリオ" panose="020B0604030504040204" pitchFamily="50" charset="-128"/>
                <a:ea typeface="メイリオ" panose="020B0604030504040204" pitchFamily="50" charset="-128"/>
              </a:rPr>
              <a:t>成長</a:t>
            </a:r>
            <a:r>
              <a:rPr kumimoji="1" lang="ja-JP" altLang="en-US" sz="3200" b="1" i="0" u="none" strike="noStrike" kern="1200" cap="none" spc="0" normalizeH="0" baseline="0" noProof="0" dirty="0">
                <a:ln>
                  <a:noFill/>
                </a:ln>
                <a:solidFill>
                  <a:schemeClr val="tx1"/>
                </a:solidFill>
                <a:effectLst/>
                <a:uLnTx/>
                <a:uFillTx/>
                <a:latin typeface="メイリオ" panose="020B0604030504040204" pitchFamily="50" charset="-128"/>
                <a:ea typeface="メイリオ" panose="020B0604030504040204" pitchFamily="50" charset="-128"/>
                <a:cs typeface="+mj-cs"/>
              </a:rPr>
              <a:t>サイクルに乗っていく</a:t>
            </a:r>
            <a:endParaRPr lang="ja-JP" altLang="en-US" b="1" dirty="0">
              <a:solidFill>
                <a:schemeClr val="tx1"/>
              </a:solidFill>
            </a:endParaRPr>
          </a:p>
        </p:txBody>
      </p:sp>
      <p:sp>
        <p:nvSpPr>
          <p:cNvPr id="17" name="四角形: 角を丸くする 16">
            <a:extLst>
              <a:ext uri="{FF2B5EF4-FFF2-40B4-BE49-F238E27FC236}">
                <a16:creationId xmlns:a16="http://schemas.microsoft.com/office/drawing/2014/main" id="{8BC66E0D-4F0B-4D21-91B7-2A737E3E3EAB}"/>
              </a:ext>
            </a:extLst>
          </p:cNvPr>
          <p:cNvSpPr/>
          <p:nvPr/>
        </p:nvSpPr>
        <p:spPr>
          <a:xfrm>
            <a:off x="7010401" y="3800607"/>
            <a:ext cx="2168429" cy="774607"/>
          </a:xfrm>
          <a:prstGeom prst="roundRect">
            <a:avLst/>
          </a:prstGeom>
          <a:solidFill>
            <a:schemeClr val="bg1">
              <a:lumMod val="95000"/>
            </a:schemeClr>
          </a:solidFill>
          <a:ln w="25400" cap="flat" cmpd="sng" algn="ctr">
            <a:solidFill>
              <a:schemeClr val="tx1"/>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609576" rtl="0" eaLnBrk="1" fontAlgn="auto" latinLnBrk="0" hangingPunct="1">
              <a:lnSpc>
                <a:spcPct val="100000"/>
              </a:lnSpc>
              <a:spcBef>
                <a:spcPts val="0"/>
              </a:spcBef>
              <a:spcAft>
                <a:spcPts val="1000"/>
              </a:spcAft>
              <a:buClrTx/>
              <a:buSzTx/>
              <a:buFontTx/>
              <a:buNone/>
              <a:tabLst/>
              <a:defRPr/>
            </a:pPr>
            <a:r>
              <a:rPr kumimoji="1" lang="en-US" altLang="ja-JP" sz="2000" b="0" i="0" u="none" strike="noStrike" kern="0" cap="none" spc="0" normalizeH="0" baseline="0" noProof="0" dirty="0">
                <a:ln>
                  <a:noFill/>
                </a:ln>
                <a:solidFill>
                  <a:srgbClr val="000000"/>
                </a:solidFill>
                <a:effectLst/>
                <a:uLnTx/>
                <a:uFillTx/>
                <a:latin typeface="Amazon Ember" panose="020B0603020204020204" pitchFamily="34" charset="0"/>
                <a:ea typeface="メイリオ" panose="020B0604030504040204" pitchFamily="50" charset="-128"/>
                <a:cs typeface="+mn-cs"/>
              </a:rPr>
              <a:t>Customer</a:t>
            </a:r>
            <a:r>
              <a:rPr kumimoji="1" lang="en-US" altLang="ja-JP" sz="2000" b="0" i="0" u="none" strike="noStrike" kern="0" cap="none" spc="0" normalizeH="0" baseline="0" noProof="0" dirty="0">
                <a:ln>
                  <a:noFill/>
                </a:ln>
                <a:solidFill>
                  <a:srgbClr val="000000"/>
                </a:solidFill>
                <a:effectLst/>
                <a:uLnTx/>
                <a:uFillTx/>
                <a:latin typeface="メイリオ" panose="020B0604030504040204" pitchFamily="50" charset="-128"/>
                <a:ea typeface="メイリオ" panose="020B0604030504040204" pitchFamily="50" charset="-128"/>
                <a:cs typeface="+mn-cs"/>
              </a:rPr>
              <a:t> </a:t>
            </a:r>
            <a:r>
              <a:rPr kumimoji="1" lang="en-US" altLang="ja-JP" sz="2000" b="0" i="0" u="none" strike="noStrike" kern="0" cap="none" spc="0" normalizeH="0" baseline="0" noProof="0" dirty="0">
                <a:ln>
                  <a:noFill/>
                </a:ln>
                <a:solidFill>
                  <a:srgbClr val="000000"/>
                </a:solidFill>
                <a:effectLst/>
                <a:uLnTx/>
                <a:uFillTx/>
                <a:latin typeface="Amazon Ember" panose="020B0603020204020204" pitchFamily="34" charset="0"/>
                <a:ea typeface="メイリオ" panose="020B0604030504040204" pitchFamily="50" charset="-128"/>
                <a:cs typeface="+mn-cs"/>
              </a:rPr>
              <a:t>Experience</a:t>
            </a:r>
            <a:endParaRPr kumimoji="1" lang="ja-JP" altLang="en-US" sz="2000" b="0" i="0" u="none" strike="noStrike" kern="0" cap="none" spc="0" normalizeH="0" baseline="0" noProof="0" dirty="0" err="1">
              <a:ln>
                <a:noFill/>
              </a:ln>
              <a:solidFill>
                <a:srgbClr val="000000"/>
              </a:solidFill>
              <a:effectLst/>
              <a:uLnTx/>
              <a:uFillTx/>
              <a:latin typeface="Amazon Ember" panose="020B0603020204020204" pitchFamily="34" charset="0"/>
              <a:ea typeface="メイリオ" panose="020B0604030504040204" pitchFamily="50" charset="-128"/>
              <a:cs typeface="+mn-cs"/>
            </a:endParaRPr>
          </a:p>
        </p:txBody>
      </p:sp>
      <p:sp>
        <p:nvSpPr>
          <p:cNvPr id="18" name="四角形: 角を丸くする 17">
            <a:extLst>
              <a:ext uri="{FF2B5EF4-FFF2-40B4-BE49-F238E27FC236}">
                <a16:creationId xmlns:a16="http://schemas.microsoft.com/office/drawing/2014/main" id="{E0999AD5-6E2C-4C12-96A1-F47635354DF4}"/>
              </a:ext>
            </a:extLst>
          </p:cNvPr>
          <p:cNvSpPr/>
          <p:nvPr/>
        </p:nvSpPr>
        <p:spPr>
          <a:xfrm>
            <a:off x="4755039" y="5325127"/>
            <a:ext cx="2168429" cy="774607"/>
          </a:xfrm>
          <a:prstGeom prst="roundRect">
            <a:avLst/>
          </a:prstGeom>
          <a:solidFill>
            <a:srgbClr val="FFFFFF"/>
          </a:solidFill>
          <a:ln w="25400" cap="flat" cmpd="sng" algn="ctr">
            <a:solidFill>
              <a:srgbClr val="1C232F"/>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609576" rtl="0" eaLnBrk="1" fontAlgn="auto" latinLnBrk="0" hangingPunct="1">
              <a:lnSpc>
                <a:spcPct val="100000"/>
              </a:lnSpc>
              <a:spcBef>
                <a:spcPts val="0"/>
              </a:spcBef>
              <a:spcAft>
                <a:spcPts val="1000"/>
              </a:spcAft>
              <a:buClrTx/>
              <a:buSzTx/>
              <a:buFontTx/>
              <a:buNone/>
              <a:tabLst/>
              <a:defRPr/>
            </a:pPr>
            <a:r>
              <a:rPr kumimoji="1" lang="en-US" altLang="ja-JP" sz="2000" b="0" i="0" u="none" strike="noStrike" kern="0" cap="none" spc="0" normalizeH="0" baseline="0" noProof="0" dirty="0">
                <a:ln>
                  <a:noFill/>
                </a:ln>
                <a:solidFill>
                  <a:srgbClr val="1C232F"/>
                </a:solidFill>
                <a:effectLst/>
                <a:uLnTx/>
                <a:uFillTx/>
                <a:latin typeface="Amazon Ember" panose="020B0603020204020204" pitchFamily="34" charset="0"/>
                <a:ea typeface="メイリオ" panose="020B0604030504040204" pitchFamily="50" charset="-128"/>
                <a:cs typeface="+mn-cs"/>
              </a:rPr>
              <a:t>Traffic</a:t>
            </a:r>
            <a:endParaRPr kumimoji="1" lang="ja-JP" altLang="en-US" sz="2000" b="0" i="0" u="none" strike="noStrike" kern="0" cap="none" spc="0" normalizeH="0" baseline="0" noProof="0" dirty="0" err="1">
              <a:ln>
                <a:noFill/>
              </a:ln>
              <a:solidFill>
                <a:srgbClr val="1C232F"/>
              </a:solidFill>
              <a:effectLst/>
              <a:uLnTx/>
              <a:uFillTx/>
              <a:latin typeface="Amazon Ember" panose="020B0603020204020204" pitchFamily="34" charset="0"/>
              <a:ea typeface="メイリオ" panose="020B0604030504040204" pitchFamily="50" charset="-128"/>
              <a:cs typeface="+mn-cs"/>
            </a:endParaRPr>
          </a:p>
        </p:txBody>
      </p:sp>
      <p:sp>
        <p:nvSpPr>
          <p:cNvPr id="19" name="四角形: 角を丸くする 18">
            <a:extLst>
              <a:ext uri="{FF2B5EF4-FFF2-40B4-BE49-F238E27FC236}">
                <a16:creationId xmlns:a16="http://schemas.microsoft.com/office/drawing/2014/main" id="{5FCAA02C-8D57-4E4C-B9BD-81466F2283EA}"/>
              </a:ext>
            </a:extLst>
          </p:cNvPr>
          <p:cNvSpPr/>
          <p:nvPr/>
        </p:nvSpPr>
        <p:spPr>
          <a:xfrm>
            <a:off x="2487654" y="3800607"/>
            <a:ext cx="2168429" cy="774607"/>
          </a:xfrm>
          <a:prstGeom prst="roundRect">
            <a:avLst/>
          </a:prstGeom>
          <a:solidFill>
            <a:srgbClr val="FFFFFF"/>
          </a:solidFill>
          <a:ln w="25400" cap="flat" cmpd="sng" algn="ctr">
            <a:solidFill>
              <a:srgbClr val="1C232F"/>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609576" rtl="0" eaLnBrk="1" fontAlgn="auto" latinLnBrk="0" hangingPunct="1">
              <a:lnSpc>
                <a:spcPct val="100000"/>
              </a:lnSpc>
              <a:spcBef>
                <a:spcPts val="0"/>
              </a:spcBef>
              <a:spcAft>
                <a:spcPts val="1000"/>
              </a:spcAft>
              <a:buClrTx/>
              <a:buSzTx/>
              <a:buFontTx/>
              <a:buNone/>
              <a:tabLst/>
              <a:defRPr/>
            </a:pPr>
            <a:r>
              <a:rPr kumimoji="1" lang="en-US" altLang="ja-JP" sz="2000" b="0" i="0" u="none" strike="noStrike" kern="0" cap="none" spc="0" normalizeH="0" baseline="0" noProof="0" dirty="0">
                <a:ln>
                  <a:noFill/>
                </a:ln>
                <a:solidFill>
                  <a:srgbClr val="1C232F"/>
                </a:solidFill>
                <a:effectLst/>
                <a:uLnTx/>
                <a:uFillTx/>
                <a:latin typeface="Amazon Ember" panose="020B0603020204020204" pitchFamily="34" charset="0"/>
                <a:ea typeface="メイリオ" panose="020B0604030504040204" pitchFamily="50" charset="-128"/>
                <a:cs typeface="+mn-cs"/>
              </a:rPr>
              <a:t>Data</a:t>
            </a:r>
            <a:endParaRPr kumimoji="1" lang="ja-JP" altLang="en-US" sz="2000" b="0" i="0" u="none" strike="noStrike" kern="0" cap="none" spc="0" normalizeH="0" baseline="0" noProof="0" dirty="0" err="1">
              <a:ln>
                <a:noFill/>
              </a:ln>
              <a:solidFill>
                <a:srgbClr val="1C232F"/>
              </a:solidFill>
              <a:effectLst/>
              <a:uLnTx/>
              <a:uFillTx/>
              <a:latin typeface="Amazon Ember" panose="020B0603020204020204" pitchFamily="34" charset="0"/>
              <a:ea typeface="メイリオ" panose="020B0604030504040204" pitchFamily="50" charset="-128"/>
              <a:cs typeface="+mn-cs"/>
            </a:endParaRPr>
          </a:p>
        </p:txBody>
      </p:sp>
      <p:cxnSp>
        <p:nvCxnSpPr>
          <p:cNvPr id="20" name="コネクタ: 曲線 19">
            <a:extLst>
              <a:ext uri="{FF2B5EF4-FFF2-40B4-BE49-F238E27FC236}">
                <a16:creationId xmlns:a16="http://schemas.microsoft.com/office/drawing/2014/main" id="{419C85F0-A104-4352-AA3A-761606D9748F}"/>
              </a:ext>
            </a:extLst>
          </p:cNvPr>
          <p:cNvCxnSpPr>
            <a:cxnSpLocks/>
            <a:stCxn id="17" idx="2"/>
            <a:endCxn id="18" idx="3"/>
          </p:cNvCxnSpPr>
          <p:nvPr/>
        </p:nvCxnSpPr>
        <p:spPr>
          <a:xfrm rot="5400000">
            <a:off x="6940433" y="4558248"/>
            <a:ext cx="1137217" cy="1171148"/>
          </a:xfrm>
          <a:prstGeom prst="curvedConnector2">
            <a:avLst/>
          </a:prstGeom>
          <a:noFill/>
          <a:ln w="25400" cap="flat" cmpd="sng" algn="ctr">
            <a:solidFill>
              <a:schemeClr val="tx1"/>
            </a:solidFill>
            <a:prstDash val="solid"/>
            <a:tailEnd type="triangle"/>
          </a:ln>
          <a:effectLst/>
        </p:spPr>
      </p:cxnSp>
      <p:cxnSp>
        <p:nvCxnSpPr>
          <p:cNvPr id="21" name="コネクタ: 曲線 20">
            <a:extLst>
              <a:ext uri="{FF2B5EF4-FFF2-40B4-BE49-F238E27FC236}">
                <a16:creationId xmlns:a16="http://schemas.microsoft.com/office/drawing/2014/main" id="{9D5991AB-6C3B-4033-82BD-66F31D384DCB}"/>
              </a:ext>
            </a:extLst>
          </p:cNvPr>
          <p:cNvCxnSpPr>
            <a:cxnSpLocks/>
            <a:stCxn id="18" idx="1"/>
            <a:endCxn id="19" idx="2"/>
          </p:cNvCxnSpPr>
          <p:nvPr/>
        </p:nvCxnSpPr>
        <p:spPr>
          <a:xfrm rot="10800000">
            <a:off x="3571868" y="4575214"/>
            <a:ext cx="1183170" cy="1137217"/>
          </a:xfrm>
          <a:prstGeom prst="curvedConnector2">
            <a:avLst/>
          </a:prstGeom>
          <a:noFill/>
          <a:ln w="25400" cap="flat" cmpd="sng" algn="ctr">
            <a:solidFill>
              <a:schemeClr val="tx1"/>
            </a:solidFill>
            <a:prstDash val="solid"/>
            <a:tailEnd type="triangle"/>
          </a:ln>
          <a:effectLst/>
        </p:spPr>
      </p:cxnSp>
      <p:cxnSp>
        <p:nvCxnSpPr>
          <p:cNvPr id="22" name="コネクタ: 曲線 21">
            <a:extLst>
              <a:ext uri="{FF2B5EF4-FFF2-40B4-BE49-F238E27FC236}">
                <a16:creationId xmlns:a16="http://schemas.microsoft.com/office/drawing/2014/main" id="{B0FB3B3A-A4BB-40DA-BFE0-AD67E5C75716}"/>
              </a:ext>
            </a:extLst>
          </p:cNvPr>
          <p:cNvCxnSpPr>
            <a:cxnSpLocks/>
            <a:stCxn id="19" idx="0"/>
            <a:endCxn id="23" idx="1"/>
          </p:cNvCxnSpPr>
          <p:nvPr/>
        </p:nvCxnSpPr>
        <p:spPr>
          <a:xfrm rot="5400000" flipH="1" flipV="1">
            <a:off x="3594617" y="2640186"/>
            <a:ext cx="1137674" cy="1183170"/>
          </a:xfrm>
          <a:prstGeom prst="curvedConnector2">
            <a:avLst/>
          </a:prstGeom>
          <a:noFill/>
          <a:ln w="25400" cap="flat" cmpd="sng" algn="ctr">
            <a:solidFill>
              <a:schemeClr val="tx1"/>
            </a:solidFill>
            <a:prstDash val="solid"/>
            <a:tailEnd type="triangle"/>
          </a:ln>
          <a:effectLst/>
        </p:spPr>
      </p:cxnSp>
      <p:sp>
        <p:nvSpPr>
          <p:cNvPr id="23" name="四角形: 角を丸くする 22">
            <a:extLst>
              <a:ext uri="{FF2B5EF4-FFF2-40B4-BE49-F238E27FC236}">
                <a16:creationId xmlns:a16="http://schemas.microsoft.com/office/drawing/2014/main" id="{510826FE-9802-485F-9744-FC8CC48EFB0D}"/>
              </a:ext>
            </a:extLst>
          </p:cNvPr>
          <p:cNvSpPr/>
          <p:nvPr/>
        </p:nvSpPr>
        <p:spPr>
          <a:xfrm>
            <a:off x="4755039" y="2275630"/>
            <a:ext cx="2168429" cy="774607"/>
          </a:xfrm>
          <a:prstGeom prst="roundRect">
            <a:avLst/>
          </a:prstGeom>
          <a:solidFill>
            <a:srgbClr val="FFFFFF"/>
          </a:solidFill>
          <a:ln w="25400" cap="flat" cmpd="sng" algn="ctr">
            <a:solidFill>
              <a:srgbClr val="1C232F"/>
            </a:solidFill>
            <a:prstDash val="solid"/>
          </a:ln>
          <a:effectLst/>
        </p:spPr>
        <p:txBody>
          <a:bodyPr rot="0" spcFirstLastPara="0" vertOverflow="overflow" horzOverflow="overflow" vert="horz" wrap="square" lIns="76200" tIns="38100" rIns="76200" bIns="38100" numCol="1" spcCol="0" rtlCol="0" fromWordArt="0" anchor="ctr" anchorCtr="0" forceAA="0" compatLnSpc="1">
            <a:prstTxWarp prst="textNoShape">
              <a:avLst/>
            </a:prstTxWarp>
            <a:noAutofit/>
          </a:bodyPr>
          <a:lstStyle/>
          <a:p>
            <a:pPr marL="0" marR="0" lvl="0" indent="0" algn="ctr" defTabSz="609576" rtl="0" eaLnBrk="1" fontAlgn="auto" latinLnBrk="0" hangingPunct="1">
              <a:lnSpc>
                <a:spcPct val="100000"/>
              </a:lnSpc>
              <a:spcBef>
                <a:spcPts val="0"/>
              </a:spcBef>
              <a:spcAft>
                <a:spcPts val="1000"/>
              </a:spcAft>
              <a:buClrTx/>
              <a:buSzTx/>
              <a:buFontTx/>
              <a:buNone/>
              <a:tabLst/>
              <a:defRPr/>
            </a:pPr>
            <a:r>
              <a:rPr kumimoji="1" lang="en-US" altLang="ja-JP" sz="2000" b="0" i="0" u="none" strike="noStrike" kern="0" cap="none" spc="0" normalizeH="0" baseline="0" noProof="0" dirty="0">
                <a:ln>
                  <a:noFill/>
                </a:ln>
                <a:solidFill>
                  <a:srgbClr val="1C232F"/>
                </a:solidFill>
                <a:effectLst/>
                <a:uLnTx/>
                <a:uFillTx/>
                <a:latin typeface="Amazon Ember" panose="020B0603020204020204" pitchFamily="34" charset="0"/>
                <a:ea typeface="メイリオ" panose="020B0604030504040204" pitchFamily="50" charset="-128"/>
                <a:cs typeface="+mn-cs"/>
              </a:rPr>
              <a:t>Data</a:t>
            </a:r>
            <a:r>
              <a:rPr kumimoji="1" lang="en-US" altLang="ja-JP" sz="2000" b="0" i="0" u="none" strike="noStrike" kern="0" cap="none" spc="0" normalizeH="0" baseline="0" noProof="0" dirty="0">
                <a:ln>
                  <a:noFill/>
                </a:ln>
                <a:solidFill>
                  <a:srgbClr val="1C232F"/>
                </a:solidFill>
                <a:effectLst/>
                <a:uLnTx/>
                <a:uFillTx/>
                <a:latin typeface="メイリオ" panose="020B0604030504040204" pitchFamily="50" charset="-128"/>
                <a:ea typeface="メイリオ" panose="020B0604030504040204" pitchFamily="50" charset="-128"/>
                <a:cs typeface="+mn-cs"/>
              </a:rPr>
              <a:t> </a:t>
            </a:r>
            <a:r>
              <a:rPr kumimoji="1" lang="en-US" altLang="ja-JP" sz="2000" b="0" i="0" u="none" strike="noStrike" kern="0" cap="none" spc="0" normalizeH="0" baseline="0" noProof="0" dirty="0">
                <a:ln>
                  <a:noFill/>
                </a:ln>
                <a:solidFill>
                  <a:srgbClr val="1C232F"/>
                </a:solidFill>
                <a:effectLst/>
                <a:uLnTx/>
                <a:uFillTx/>
                <a:latin typeface="Amazon Ember" panose="020B0603020204020204" pitchFamily="34" charset="0"/>
                <a:ea typeface="メイリオ" panose="020B0604030504040204" pitchFamily="50" charset="-128"/>
                <a:cs typeface="+mn-cs"/>
              </a:rPr>
              <a:t>Driven</a:t>
            </a:r>
            <a:br>
              <a:rPr kumimoji="1" lang="en-US" altLang="ja-JP" sz="2000" b="0" i="0" u="none" strike="noStrike" kern="0" cap="none" spc="0" normalizeH="0" baseline="0" noProof="0" dirty="0">
                <a:ln>
                  <a:noFill/>
                </a:ln>
                <a:solidFill>
                  <a:srgbClr val="1C232F"/>
                </a:solidFill>
                <a:effectLst/>
                <a:uLnTx/>
                <a:uFillTx/>
                <a:latin typeface="メイリオ" panose="020B0604030504040204" pitchFamily="50" charset="-128"/>
                <a:ea typeface="メイリオ" panose="020B0604030504040204" pitchFamily="50" charset="-128"/>
                <a:cs typeface="+mn-cs"/>
              </a:rPr>
            </a:br>
            <a:r>
              <a:rPr kumimoji="1" lang="en-US" altLang="ja-JP" sz="2000" b="0" i="0" u="none" strike="noStrike" kern="0" cap="none" spc="0" normalizeH="0" baseline="0" noProof="0" dirty="0">
                <a:ln>
                  <a:noFill/>
                </a:ln>
                <a:solidFill>
                  <a:srgbClr val="1C232F"/>
                </a:solidFill>
                <a:effectLst/>
                <a:uLnTx/>
                <a:uFillTx/>
                <a:latin typeface="Amazon Ember" panose="020B0603020204020204" pitchFamily="34" charset="0"/>
                <a:ea typeface="メイリオ" panose="020B0604030504040204" pitchFamily="50" charset="-128"/>
                <a:cs typeface="+mn-cs"/>
              </a:rPr>
              <a:t>Decision</a:t>
            </a:r>
          </a:p>
        </p:txBody>
      </p:sp>
      <p:cxnSp>
        <p:nvCxnSpPr>
          <p:cNvPr id="24" name="コネクタ: 曲線 23">
            <a:extLst>
              <a:ext uri="{FF2B5EF4-FFF2-40B4-BE49-F238E27FC236}">
                <a16:creationId xmlns:a16="http://schemas.microsoft.com/office/drawing/2014/main" id="{EA80930E-98A3-459E-A0B6-CC41032EEAF4}"/>
              </a:ext>
            </a:extLst>
          </p:cNvPr>
          <p:cNvCxnSpPr>
            <a:cxnSpLocks/>
          </p:cNvCxnSpPr>
          <p:nvPr/>
        </p:nvCxnSpPr>
        <p:spPr>
          <a:xfrm>
            <a:off x="6923467" y="2662704"/>
            <a:ext cx="1171148" cy="1137674"/>
          </a:xfrm>
          <a:prstGeom prst="curvedConnector2">
            <a:avLst/>
          </a:prstGeom>
          <a:noFill/>
          <a:ln w="25400" cap="flat" cmpd="sng" algn="ctr">
            <a:solidFill>
              <a:schemeClr val="tx1"/>
            </a:solidFill>
            <a:prstDash val="solid"/>
            <a:tailEnd type="triangle"/>
          </a:ln>
          <a:effectLst/>
        </p:spPr>
      </p:cxnSp>
      <p:sp>
        <p:nvSpPr>
          <p:cNvPr id="25" name="楕円 24">
            <a:extLst>
              <a:ext uri="{FF2B5EF4-FFF2-40B4-BE49-F238E27FC236}">
                <a16:creationId xmlns:a16="http://schemas.microsoft.com/office/drawing/2014/main" id="{70775404-23D9-4642-8132-1480D0A98370}"/>
              </a:ext>
            </a:extLst>
          </p:cNvPr>
          <p:cNvSpPr/>
          <p:nvPr/>
        </p:nvSpPr>
        <p:spPr>
          <a:xfrm>
            <a:off x="4867359" y="3364399"/>
            <a:ext cx="1961904" cy="1779424"/>
          </a:xfrm>
          <a:prstGeom prst="ellipse">
            <a:avLst/>
          </a:prstGeom>
          <a:solidFill>
            <a:srgbClr val="FF9900"/>
          </a:solidFill>
          <a:ln w="9525" cap="flat" cmpd="sng" algn="ctr">
            <a:solidFill>
              <a:srgbClr val="FF9900"/>
            </a:solidFill>
            <a:prstDash val="solid"/>
          </a:ln>
          <a:effectLst/>
        </p:spPr>
        <p:txBody>
          <a:bodyPr rtlCol="0" anchor="ctr"/>
          <a:lstStyle/>
          <a:p>
            <a:pPr marL="0" marR="0" lvl="0" indent="0" algn="ctr" defTabSz="609576" rtl="0" eaLnBrk="1" fontAlgn="auto" latinLnBrk="0" hangingPunct="1">
              <a:lnSpc>
                <a:spcPct val="100000"/>
              </a:lnSpc>
              <a:spcBef>
                <a:spcPts val="0"/>
              </a:spcBef>
              <a:spcAft>
                <a:spcPts val="0"/>
              </a:spcAft>
              <a:buClrTx/>
              <a:buSzTx/>
              <a:buFontTx/>
              <a:buNone/>
              <a:tabLst/>
              <a:defRPr/>
            </a:pPr>
            <a:r>
              <a:rPr kumimoji="1" lang="en-US" altLang="ja-JP" sz="2400" b="0" i="0" u="none" strike="noStrike" kern="0" cap="none" spc="0" normalizeH="0" baseline="0" noProof="0" dirty="0">
                <a:ln>
                  <a:noFill/>
                </a:ln>
                <a:solidFill>
                  <a:srgbClr val="FFFFFF"/>
                </a:solidFill>
                <a:effectLst/>
                <a:uLnTx/>
                <a:uFillTx/>
                <a:latin typeface="Amazon Ember" panose="020B0603020204020204" pitchFamily="34" charset="0"/>
                <a:ea typeface="メイリオ" panose="020B0604030504040204" pitchFamily="50" charset="-128"/>
                <a:cs typeface="+mn-cs"/>
              </a:rPr>
              <a:t>Growth</a:t>
            </a:r>
            <a:endParaRPr kumimoji="1" lang="ja-JP" altLang="en-US" sz="2400" b="0" i="0" u="none" strike="noStrike" kern="0" cap="none" spc="0" normalizeH="0" baseline="0" noProof="0" dirty="0">
              <a:ln>
                <a:noFill/>
              </a:ln>
              <a:solidFill>
                <a:srgbClr val="FFFFFF"/>
              </a:solidFill>
              <a:effectLst/>
              <a:uLnTx/>
              <a:uFillTx/>
              <a:latin typeface="Amazon Ember" panose="020B0603020204020204" pitchFamily="34" charset="0"/>
              <a:ea typeface="メイリオ" panose="020B0604030504040204" pitchFamily="50" charset="-128"/>
              <a:cs typeface="+mn-cs"/>
            </a:endParaRPr>
          </a:p>
        </p:txBody>
      </p:sp>
      <p:cxnSp>
        <p:nvCxnSpPr>
          <p:cNvPr id="26" name="コネクタ: 曲線 25">
            <a:extLst>
              <a:ext uri="{FF2B5EF4-FFF2-40B4-BE49-F238E27FC236}">
                <a16:creationId xmlns:a16="http://schemas.microsoft.com/office/drawing/2014/main" id="{F3A72042-580D-42DB-9D85-950E1D1D5EFD}"/>
              </a:ext>
            </a:extLst>
          </p:cNvPr>
          <p:cNvCxnSpPr>
            <a:cxnSpLocks/>
            <a:stCxn id="19" idx="0"/>
            <a:endCxn id="17" idx="3"/>
          </p:cNvCxnSpPr>
          <p:nvPr/>
        </p:nvCxnSpPr>
        <p:spPr>
          <a:xfrm rot="16200000" flipH="1">
            <a:off x="6227432" y="1145044"/>
            <a:ext cx="387303" cy="5698431"/>
          </a:xfrm>
          <a:prstGeom prst="curvedConnector4">
            <a:avLst>
              <a:gd name="adj1" fmla="val -727378"/>
              <a:gd name="adj2" fmla="val 103398"/>
            </a:avLst>
          </a:prstGeom>
          <a:noFill/>
          <a:ln w="38100" cap="flat" cmpd="sng" algn="ctr">
            <a:solidFill>
              <a:schemeClr val="tx1"/>
            </a:solidFill>
            <a:prstDash val="solid"/>
            <a:tailEnd type="triangle"/>
          </a:ln>
          <a:effectLst/>
        </p:spPr>
      </p:cxnSp>
      <p:sp>
        <p:nvSpPr>
          <p:cNvPr id="27" name="吹き出し: 角を丸めた四角形 26">
            <a:extLst>
              <a:ext uri="{FF2B5EF4-FFF2-40B4-BE49-F238E27FC236}">
                <a16:creationId xmlns:a16="http://schemas.microsoft.com/office/drawing/2014/main" id="{25EE2A1A-BFD2-4D3D-8BC8-349B8E6C6E8B}"/>
              </a:ext>
            </a:extLst>
          </p:cNvPr>
          <p:cNvSpPr/>
          <p:nvPr/>
        </p:nvSpPr>
        <p:spPr>
          <a:xfrm>
            <a:off x="8188820" y="5259420"/>
            <a:ext cx="3026072" cy="874459"/>
          </a:xfrm>
          <a:prstGeom prst="wedgeRoundRectCallout">
            <a:avLst>
              <a:gd name="adj1" fmla="val -91184"/>
              <a:gd name="adj2" fmla="val -31335"/>
              <a:gd name="adj3" fmla="val 16667"/>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i="0" u="none" strike="noStrike" kern="1200" cap="none" spc="0" normalizeH="0" baseline="0" noProof="0" dirty="0">
                <a:ln>
                  <a:noFill/>
                </a:ln>
                <a:solidFill>
                  <a:schemeClr val="tx1"/>
                </a:solidFill>
                <a:effectLst/>
                <a:uLnTx/>
                <a:uFillTx/>
                <a:latin typeface="メイリオ" panose="020B0604030504040204" pitchFamily="50" charset="-128"/>
                <a:ea typeface="メイリオ" panose="020B0604030504040204" pitchFamily="50" charset="-128"/>
                <a:cs typeface="+mn-cs"/>
              </a:rPr>
              <a:t>②利用増による</a:t>
            </a:r>
            <a:br>
              <a:rPr kumimoji="1" lang="en-US" altLang="ja-JP" sz="2400" i="0" u="none" strike="noStrike" kern="1200" cap="none" spc="0" normalizeH="0" baseline="0" noProof="0" dirty="0">
                <a:ln>
                  <a:noFill/>
                </a:ln>
                <a:solidFill>
                  <a:schemeClr val="tx1"/>
                </a:solidFill>
                <a:effectLst/>
                <a:uLnTx/>
                <a:uFillTx/>
                <a:latin typeface="メイリオ" panose="020B0604030504040204" pitchFamily="50" charset="-128"/>
                <a:ea typeface="メイリオ" panose="020B0604030504040204" pitchFamily="50" charset="-128"/>
                <a:cs typeface="+mn-cs"/>
              </a:rPr>
            </a:br>
            <a:r>
              <a:rPr kumimoji="1" lang="ja-JP" altLang="en-US" sz="2400" i="0" u="none" strike="noStrike" kern="1200" cap="none" spc="0" normalizeH="0" baseline="0" noProof="0" dirty="0">
                <a:ln>
                  <a:noFill/>
                </a:ln>
                <a:solidFill>
                  <a:schemeClr val="tx1"/>
                </a:solidFill>
                <a:effectLst/>
                <a:uLnTx/>
                <a:uFillTx/>
                <a:latin typeface="メイリオ" panose="020B0604030504040204" pitchFamily="50" charset="-128"/>
                <a:ea typeface="メイリオ" panose="020B0604030504040204" pitchFamily="50" charset="-128"/>
                <a:cs typeface="+mn-cs"/>
              </a:rPr>
              <a:t>利益増</a:t>
            </a:r>
          </a:p>
        </p:txBody>
      </p:sp>
      <p:sp>
        <p:nvSpPr>
          <p:cNvPr id="28" name="吹き出し: 角を丸めた四角形 27">
            <a:extLst>
              <a:ext uri="{FF2B5EF4-FFF2-40B4-BE49-F238E27FC236}">
                <a16:creationId xmlns:a16="http://schemas.microsoft.com/office/drawing/2014/main" id="{3252A7E8-6EAE-4E54-BCF1-925A57182050}"/>
              </a:ext>
            </a:extLst>
          </p:cNvPr>
          <p:cNvSpPr/>
          <p:nvPr/>
        </p:nvSpPr>
        <p:spPr>
          <a:xfrm>
            <a:off x="612888" y="2326907"/>
            <a:ext cx="3631734" cy="947415"/>
          </a:xfrm>
          <a:prstGeom prst="wedgeRoundRectCallout">
            <a:avLst>
              <a:gd name="adj1" fmla="val 27034"/>
              <a:gd name="adj2" fmla="val 94475"/>
              <a:gd name="adj3" fmla="val 16667"/>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i="0" u="none" strike="noStrike" kern="1200" cap="none" spc="0" normalizeH="0" baseline="0" noProof="0" dirty="0">
                <a:ln>
                  <a:noFill/>
                </a:ln>
                <a:solidFill>
                  <a:schemeClr val="tx1"/>
                </a:solidFill>
                <a:effectLst/>
                <a:uLnTx/>
                <a:uFillTx/>
                <a:latin typeface="メイリオ" panose="020B0604030504040204" pitchFamily="50" charset="-128"/>
                <a:ea typeface="メイリオ" panose="020B0604030504040204" pitchFamily="50" charset="-128"/>
                <a:cs typeface="+mn-cs"/>
              </a:rPr>
              <a:t>③データの蓄積による評価</a:t>
            </a:r>
            <a:r>
              <a:rPr kumimoji="1" lang="ja-JP" altLang="en-US" sz="2400" dirty="0">
                <a:solidFill>
                  <a:schemeClr val="tx1"/>
                </a:solidFill>
                <a:latin typeface="メイリオ" panose="020B0604030504040204" pitchFamily="50" charset="-128"/>
                <a:ea typeface="メイリオ" panose="020B0604030504040204" pitchFamily="50" charset="-128"/>
              </a:rPr>
              <a:t>方法</a:t>
            </a:r>
            <a:r>
              <a:rPr kumimoji="1" lang="ja-JP" altLang="en-US" sz="2400" i="0" u="none" strike="noStrike" kern="1200" cap="none" spc="0" normalizeH="0" baseline="0" noProof="0" dirty="0">
                <a:ln>
                  <a:noFill/>
                </a:ln>
                <a:solidFill>
                  <a:schemeClr val="tx1"/>
                </a:solidFill>
                <a:effectLst/>
                <a:uLnTx/>
                <a:uFillTx/>
                <a:latin typeface="メイリオ" panose="020B0604030504040204" pitchFamily="50" charset="-128"/>
                <a:ea typeface="メイリオ" panose="020B0604030504040204" pitchFamily="50" charset="-128"/>
                <a:cs typeface="+mn-cs"/>
              </a:rPr>
              <a:t>の改善</a:t>
            </a:r>
          </a:p>
        </p:txBody>
      </p:sp>
      <p:sp>
        <p:nvSpPr>
          <p:cNvPr id="29" name="吹き出し: 角を丸めた四角形 28">
            <a:extLst>
              <a:ext uri="{FF2B5EF4-FFF2-40B4-BE49-F238E27FC236}">
                <a16:creationId xmlns:a16="http://schemas.microsoft.com/office/drawing/2014/main" id="{32F5983C-4126-42D8-AF9F-D268E5017689}"/>
              </a:ext>
            </a:extLst>
          </p:cNvPr>
          <p:cNvSpPr/>
          <p:nvPr/>
        </p:nvSpPr>
        <p:spPr>
          <a:xfrm>
            <a:off x="8433519" y="2300952"/>
            <a:ext cx="3026072" cy="700836"/>
          </a:xfrm>
          <a:prstGeom prst="wedgeRoundRectCallout">
            <a:avLst>
              <a:gd name="adj1" fmla="val -41686"/>
              <a:gd name="adj2" fmla="val 142734"/>
              <a:gd name="adj3" fmla="val 16667"/>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i="0" u="none" strike="noStrike" kern="1200" cap="none" spc="0" normalizeH="0" baseline="0" noProof="0" dirty="0">
                <a:ln>
                  <a:noFill/>
                </a:ln>
                <a:solidFill>
                  <a:schemeClr val="tx1"/>
                </a:solidFill>
                <a:effectLst/>
                <a:uLnTx/>
                <a:uFillTx/>
                <a:latin typeface="メイリオ" panose="020B0604030504040204" pitchFamily="50" charset="-128"/>
                <a:ea typeface="メイリオ" panose="020B0604030504040204" pitchFamily="50" charset="-128"/>
                <a:cs typeface="+mn-cs"/>
              </a:rPr>
              <a:t>①顧客体験の改善</a:t>
            </a:r>
            <a:endParaRPr kumimoji="1" lang="en-US" altLang="ja-JP" sz="2400" i="0" u="none" strike="noStrike" kern="1200" cap="none" spc="0" normalizeH="0" baseline="0" noProof="0" dirty="0">
              <a:ln>
                <a:noFill/>
              </a:ln>
              <a:solidFill>
                <a:schemeClr val="tx1"/>
              </a:solidFill>
              <a:effectLst/>
              <a:uLnTx/>
              <a:uFillTx/>
              <a:latin typeface="メイリオ" panose="020B0604030504040204" pitchFamily="50" charset="-128"/>
              <a:ea typeface="メイリオ" panose="020B0604030504040204" pitchFamily="50" charset="-128"/>
              <a:cs typeface="+mn-cs"/>
            </a:endParaRPr>
          </a:p>
        </p:txBody>
      </p:sp>
      <p:sp>
        <p:nvSpPr>
          <p:cNvPr id="30" name="テキスト ボックス 29">
            <a:extLst>
              <a:ext uri="{FF2B5EF4-FFF2-40B4-BE49-F238E27FC236}">
                <a16:creationId xmlns:a16="http://schemas.microsoft.com/office/drawing/2014/main" id="{C3FB1EAC-997F-4C04-8DEA-10A75CCB98A1}"/>
              </a:ext>
            </a:extLst>
          </p:cNvPr>
          <p:cNvSpPr txBox="1"/>
          <p:nvPr/>
        </p:nvSpPr>
        <p:spPr>
          <a:xfrm>
            <a:off x="234907" y="4924214"/>
            <a:ext cx="3928545" cy="1200329"/>
          </a:xfrm>
          <a:prstGeom prst="rect">
            <a:avLst/>
          </a:prstGeom>
          <a:noFill/>
        </p:spPr>
        <p:txBody>
          <a:bodyPr wrap="square" lIns="0" rIns="0" rtlCol="0">
            <a:spAutoFit/>
          </a:bodyPr>
          <a:lstStyle/>
          <a:p>
            <a:r>
              <a:rPr kumimoji="1" lang="ja-JP" altLang="en-US" sz="2400" b="1" dirty="0">
                <a:solidFill>
                  <a:srgbClr val="FF9900"/>
                </a:solidFill>
                <a:latin typeface="メイリオ" panose="020B0604030504040204" pitchFamily="50" charset="-128"/>
                <a:ea typeface="メイリオ" panose="020B0604030504040204" pitchFamily="50" charset="-128"/>
              </a:rPr>
              <a:t>リリース前の評価と</a:t>
            </a:r>
            <a:endParaRPr kumimoji="1" lang="en-US" altLang="ja-JP" sz="2400" b="1" dirty="0">
              <a:solidFill>
                <a:srgbClr val="FF9900"/>
              </a:solidFill>
              <a:latin typeface="メイリオ" panose="020B0604030504040204" pitchFamily="50" charset="-128"/>
              <a:ea typeface="メイリオ" panose="020B0604030504040204" pitchFamily="50" charset="-128"/>
            </a:endParaRPr>
          </a:p>
          <a:p>
            <a:r>
              <a:rPr kumimoji="1" lang="ja-JP" altLang="en-US" sz="2400" b="1" dirty="0">
                <a:solidFill>
                  <a:srgbClr val="FF9900"/>
                </a:solidFill>
                <a:latin typeface="メイリオ" panose="020B0604030504040204" pitchFamily="50" charset="-128"/>
                <a:ea typeface="メイリオ" panose="020B0604030504040204" pitchFamily="50" charset="-128"/>
              </a:rPr>
              <a:t>リリース後の結果を比較し、評価、評価基準を更新</a:t>
            </a:r>
            <a:endParaRPr kumimoji="1" lang="en-US" altLang="ja-JP" sz="2400" b="1" dirty="0">
              <a:solidFill>
                <a:srgbClr val="FF9900"/>
              </a:solidFill>
              <a:latin typeface="メイリオ" panose="020B0604030504040204" pitchFamily="50" charset="-128"/>
              <a:ea typeface="メイリオ" panose="020B0604030504040204" pitchFamily="50" charset="-128"/>
            </a:endParaRPr>
          </a:p>
        </p:txBody>
      </p:sp>
      <p:sp>
        <p:nvSpPr>
          <p:cNvPr id="31" name="テキスト ボックス 30">
            <a:extLst>
              <a:ext uri="{FF2B5EF4-FFF2-40B4-BE49-F238E27FC236}">
                <a16:creationId xmlns:a16="http://schemas.microsoft.com/office/drawing/2014/main" id="{6C47D584-B489-4B44-A025-36379CF12568}"/>
              </a:ext>
            </a:extLst>
          </p:cNvPr>
          <p:cNvSpPr txBox="1"/>
          <p:nvPr/>
        </p:nvSpPr>
        <p:spPr>
          <a:xfrm>
            <a:off x="5335041" y="1319718"/>
            <a:ext cx="2988443" cy="830997"/>
          </a:xfrm>
          <a:prstGeom prst="rect">
            <a:avLst/>
          </a:prstGeom>
          <a:noFill/>
        </p:spPr>
        <p:txBody>
          <a:bodyPr wrap="square" lIns="0" rIns="0" rtlCol="0">
            <a:spAutoFit/>
          </a:bodyPr>
          <a:lstStyle/>
          <a:p>
            <a:r>
              <a:rPr kumimoji="1" lang="ja-JP" altLang="en-US" sz="2400" b="1" dirty="0">
                <a:solidFill>
                  <a:srgbClr val="FF9900"/>
                </a:solidFill>
                <a:latin typeface="メイリオ" panose="020B0604030504040204" pitchFamily="50" charset="-128"/>
                <a:ea typeface="メイリオ" panose="020B0604030504040204" pitchFamily="50" charset="-128"/>
              </a:rPr>
              <a:t>評価の高い解決策の</a:t>
            </a:r>
            <a:br>
              <a:rPr kumimoji="1" lang="en-US" altLang="ja-JP" sz="2400" b="1" dirty="0">
                <a:solidFill>
                  <a:srgbClr val="FF9900"/>
                </a:solidFill>
                <a:latin typeface="メイリオ" panose="020B0604030504040204" pitchFamily="50" charset="-128"/>
                <a:ea typeface="メイリオ" panose="020B0604030504040204" pitchFamily="50" charset="-128"/>
              </a:rPr>
            </a:br>
            <a:r>
              <a:rPr kumimoji="1" lang="ja-JP" altLang="en-US" sz="2400" b="1" dirty="0">
                <a:solidFill>
                  <a:srgbClr val="FF9900"/>
                </a:solidFill>
                <a:latin typeface="メイリオ" panose="020B0604030504040204" pitchFamily="50" charset="-128"/>
                <a:ea typeface="メイリオ" panose="020B0604030504040204" pitchFamily="50" charset="-128"/>
              </a:rPr>
              <a:t>リリース</a:t>
            </a:r>
          </a:p>
        </p:txBody>
      </p:sp>
      <p:sp>
        <p:nvSpPr>
          <p:cNvPr id="32" name="テキスト ボックス 31">
            <a:extLst>
              <a:ext uri="{FF2B5EF4-FFF2-40B4-BE49-F238E27FC236}">
                <a16:creationId xmlns:a16="http://schemas.microsoft.com/office/drawing/2014/main" id="{8B9C6358-D64A-4956-A5AF-287BA256EBCF}"/>
              </a:ext>
            </a:extLst>
          </p:cNvPr>
          <p:cNvSpPr txBox="1"/>
          <p:nvPr/>
        </p:nvSpPr>
        <p:spPr>
          <a:xfrm>
            <a:off x="8229605" y="6186957"/>
            <a:ext cx="3229986" cy="461665"/>
          </a:xfrm>
          <a:prstGeom prst="rect">
            <a:avLst/>
          </a:prstGeom>
          <a:noFill/>
        </p:spPr>
        <p:txBody>
          <a:bodyPr wrap="square" lIns="0" rIns="0" rtlCol="0">
            <a:spAutoFit/>
          </a:bodyPr>
          <a:lstStyle/>
          <a:p>
            <a:r>
              <a:rPr kumimoji="1" lang="ja-JP" altLang="en-US" sz="2400" b="1" dirty="0">
                <a:solidFill>
                  <a:srgbClr val="FF9900"/>
                </a:solidFill>
                <a:latin typeface="メイリオ" panose="020B0604030504040204" pitchFamily="50" charset="-128"/>
                <a:ea typeface="メイリオ" panose="020B0604030504040204" pitchFamily="50" charset="-128"/>
              </a:rPr>
              <a:t>フィードバックの獲得</a:t>
            </a:r>
          </a:p>
        </p:txBody>
      </p:sp>
    </p:spTree>
    <p:custDataLst>
      <p:tags r:id="rId1"/>
    </p:custDataLst>
    <p:extLst>
      <p:ext uri="{BB962C8B-B14F-4D97-AF65-F5344CB8AC3E}">
        <p14:creationId xmlns:p14="http://schemas.microsoft.com/office/powerpoint/2010/main" val="328371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F7924DD-7C24-42A0-A289-94623EF6ECFB}"/>
              </a:ext>
            </a:extLst>
          </p:cNvPr>
          <p:cNvSpPr>
            <a:spLocks noGrp="1"/>
          </p:cNvSpPr>
          <p:nvPr>
            <p:ph type="title"/>
          </p:nvPr>
        </p:nvSpPr>
        <p:spPr>
          <a:xfrm>
            <a:off x="609599" y="419023"/>
            <a:ext cx="10958495" cy="547842"/>
          </a:xfrm>
        </p:spPr>
        <p:txBody>
          <a:bodyPr/>
          <a:lstStyle/>
          <a:p>
            <a:r>
              <a:rPr lang="ja-JP" altLang="en-US" b="1" dirty="0"/>
              <a:t>開始編の流れ</a:t>
            </a:r>
          </a:p>
        </p:txBody>
      </p:sp>
      <p:sp>
        <p:nvSpPr>
          <p:cNvPr id="2" name="コンテンツ プレースホルダー 1">
            <a:extLst>
              <a:ext uri="{FF2B5EF4-FFF2-40B4-BE49-F238E27FC236}">
                <a16:creationId xmlns:a16="http://schemas.microsoft.com/office/drawing/2014/main" id="{D86B8726-7CD4-4A0E-81A3-7D4FCB98C337}"/>
              </a:ext>
            </a:extLst>
          </p:cNvPr>
          <p:cNvSpPr>
            <a:spLocks noGrp="1"/>
          </p:cNvSpPr>
          <p:nvPr>
            <p:ph idx="1"/>
          </p:nvPr>
        </p:nvSpPr>
        <p:spPr>
          <a:xfrm>
            <a:off x="609600" y="1090225"/>
            <a:ext cx="10675716" cy="3360920"/>
          </a:xfrm>
        </p:spPr>
        <p:txBody>
          <a:bodyPr/>
          <a:lstStyle/>
          <a:p>
            <a:pPr marL="514350" indent="-514350">
              <a:buAutoNum type="arabicPeriod"/>
            </a:pPr>
            <a:r>
              <a:rPr lang="ja-JP" altLang="en-US" dirty="0"/>
              <a:t>成長サイクルの検証を開始する</a:t>
            </a:r>
            <a:endParaRPr lang="en-US" altLang="ja-JP" dirty="0"/>
          </a:p>
          <a:p>
            <a:pPr marL="514350" indent="-514350">
              <a:buAutoNum type="arabicPeriod"/>
            </a:pPr>
            <a:r>
              <a:rPr lang="ja-JP" altLang="en-US" dirty="0">
                <a:solidFill>
                  <a:schemeClr val="tx1"/>
                </a:solidFill>
              </a:rPr>
              <a:t>検証から成長の実現に向けたステップの設計</a:t>
            </a:r>
            <a:endParaRPr lang="en-US" altLang="ja-JP" dirty="0">
              <a:solidFill>
                <a:schemeClr val="tx1"/>
              </a:solidFill>
            </a:endParaRPr>
          </a:p>
          <a:p>
            <a:pPr marL="800100" lvl="1" indent="-514350">
              <a:buAutoNum type="arabicPeriod"/>
            </a:pPr>
            <a:r>
              <a:rPr lang="ja-JP" altLang="en-US" dirty="0">
                <a:solidFill>
                  <a:schemeClr val="tx1"/>
                </a:solidFill>
              </a:rPr>
              <a:t>成長を計測する指標を決める</a:t>
            </a:r>
            <a:endParaRPr lang="en-US" altLang="ja-JP" dirty="0">
              <a:solidFill>
                <a:schemeClr val="tx1"/>
              </a:solidFill>
            </a:endParaRPr>
          </a:p>
          <a:p>
            <a:pPr marL="800100" lvl="1" indent="-514350">
              <a:buFont typeface="Wingdings" panose="05000000000000000000" pitchFamily="2" charset="2"/>
              <a:buAutoNum type="arabicPeriod"/>
            </a:pPr>
            <a:r>
              <a:rPr lang="ja-JP" altLang="en-US" dirty="0">
                <a:solidFill>
                  <a:schemeClr val="tx1"/>
                </a:solidFill>
              </a:rPr>
              <a:t>指標改善のマイルストンを決める</a:t>
            </a:r>
            <a:endParaRPr lang="en-US" altLang="ja-JP" dirty="0">
              <a:solidFill>
                <a:schemeClr val="tx1"/>
              </a:solidFill>
            </a:endParaRPr>
          </a:p>
          <a:p>
            <a:pPr marL="800100" lvl="1" indent="-514350">
              <a:buFont typeface="Wingdings" panose="05000000000000000000" pitchFamily="2" charset="2"/>
              <a:buAutoNum type="arabicPeriod"/>
            </a:pPr>
            <a:r>
              <a:rPr lang="ja-JP" altLang="en-US" b="1" dirty="0">
                <a:solidFill>
                  <a:srgbClr val="FFC000"/>
                </a:solidFill>
              </a:rPr>
              <a:t>各担当のタスクを決める</a:t>
            </a:r>
            <a:endParaRPr lang="en-US" altLang="ja-JP" b="1" dirty="0">
              <a:solidFill>
                <a:srgbClr val="FFC000"/>
              </a:solidFill>
            </a:endParaRPr>
          </a:p>
          <a:p>
            <a:pPr marL="800100" lvl="1" indent="-514350">
              <a:buAutoNum type="arabicPeriod"/>
            </a:pPr>
            <a:r>
              <a:rPr lang="ja-JP" altLang="en-US" dirty="0"/>
              <a:t>会議体、レポートラインを決める</a:t>
            </a:r>
            <a:endParaRPr lang="en-US" altLang="ja-JP" dirty="0"/>
          </a:p>
        </p:txBody>
      </p:sp>
      <p:sp>
        <p:nvSpPr>
          <p:cNvPr id="4" name="スライド番号プレースホルダー 3">
            <a:extLst>
              <a:ext uri="{FF2B5EF4-FFF2-40B4-BE49-F238E27FC236}">
                <a16:creationId xmlns:a16="http://schemas.microsoft.com/office/drawing/2014/main" id="{C7B5BCCF-C0C6-4EF0-A358-53B152AF5069}"/>
              </a:ext>
            </a:extLst>
          </p:cNvPr>
          <p:cNvSpPr>
            <a:spLocks noGrp="1"/>
          </p:cNvSpPr>
          <p:nvPr>
            <p:ph type="sldNum" sz="quarter" idx="12"/>
          </p:nvPr>
        </p:nvSpPr>
        <p:spPr/>
        <p:txBody>
          <a:bodyPr/>
          <a:lstStyle/>
          <a:p>
            <a:fld id="{EB4B8DE2-A4E8-46E4-8BBF-D75455EFF32C}" type="slidenum">
              <a:rPr lang="en-US" smtClean="0"/>
              <a:pPr/>
              <a:t>23</a:t>
            </a:fld>
            <a:endParaRPr lang="en-US" dirty="0"/>
          </a:p>
        </p:txBody>
      </p:sp>
    </p:spTree>
    <p:extLst>
      <p:ext uri="{BB962C8B-B14F-4D97-AF65-F5344CB8AC3E}">
        <p14:creationId xmlns:p14="http://schemas.microsoft.com/office/powerpoint/2010/main" val="2417052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F7924DD-7C24-42A0-A289-94623EF6ECFB}"/>
              </a:ext>
            </a:extLst>
          </p:cNvPr>
          <p:cNvSpPr>
            <a:spLocks noGrp="1"/>
          </p:cNvSpPr>
          <p:nvPr>
            <p:ph type="title"/>
          </p:nvPr>
        </p:nvSpPr>
        <p:spPr>
          <a:xfrm>
            <a:off x="609599" y="419023"/>
            <a:ext cx="10958495" cy="547842"/>
          </a:xfrm>
        </p:spPr>
        <p:txBody>
          <a:bodyPr/>
          <a:lstStyle/>
          <a:p>
            <a:r>
              <a:rPr lang="ja-JP" altLang="en-US" b="1" dirty="0"/>
              <a:t>各担当のタスクを決める</a:t>
            </a:r>
          </a:p>
        </p:txBody>
      </p:sp>
      <p:sp>
        <p:nvSpPr>
          <p:cNvPr id="4" name="スライド番号プレースホルダー 3">
            <a:extLst>
              <a:ext uri="{FF2B5EF4-FFF2-40B4-BE49-F238E27FC236}">
                <a16:creationId xmlns:a16="http://schemas.microsoft.com/office/drawing/2014/main" id="{C7B5BCCF-C0C6-4EF0-A358-53B152AF5069}"/>
              </a:ext>
            </a:extLst>
          </p:cNvPr>
          <p:cNvSpPr>
            <a:spLocks noGrp="1"/>
          </p:cNvSpPr>
          <p:nvPr>
            <p:ph type="sldNum" sz="quarter" idx="12"/>
          </p:nvPr>
        </p:nvSpPr>
        <p:spPr/>
        <p:txBody>
          <a:bodyPr/>
          <a:lstStyle/>
          <a:p>
            <a:fld id="{EB4B8DE2-A4E8-46E4-8BBF-D75455EFF32C}" type="slidenum">
              <a:rPr lang="en-US" smtClean="0"/>
              <a:pPr/>
              <a:t>24</a:t>
            </a:fld>
            <a:endParaRPr lang="en-US" dirty="0"/>
          </a:p>
        </p:txBody>
      </p:sp>
      <p:sp>
        <p:nvSpPr>
          <p:cNvPr id="19" name="コンテンツ プレースホルダー 18">
            <a:extLst>
              <a:ext uri="{FF2B5EF4-FFF2-40B4-BE49-F238E27FC236}">
                <a16:creationId xmlns:a16="http://schemas.microsoft.com/office/drawing/2014/main" id="{43705478-174A-4F09-A682-56DEFD3C8938}"/>
              </a:ext>
            </a:extLst>
          </p:cNvPr>
          <p:cNvSpPr>
            <a:spLocks noGrp="1"/>
          </p:cNvSpPr>
          <p:nvPr>
            <p:ph idx="1"/>
          </p:nvPr>
        </p:nvSpPr>
        <p:spPr>
          <a:xfrm>
            <a:off x="609600" y="1090225"/>
            <a:ext cx="10972800" cy="490904"/>
          </a:xfrm>
        </p:spPr>
        <p:txBody>
          <a:bodyPr/>
          <a:lstStyle/>
          <a:p>
            <a:r>
              <a:rPr lang="ja-JP" altLang="en-US" b="1" dirty="0">
                <a:solidFill>
                  <a:schemeClr val="tx1"/>
                </a:solidFill>
              </a:rPr>
              <a:t>完了状態、期限を明確にした実行可能なタスクを定義する</a:t>
            </a:r>
          </a:p>
        </p:txBody>
      </p:sp>
      <p:sp>
        <p:nvSpPr>
          <p:cNvPr id="20" name="矢印: 五方向 19">
            <a:extLst>
              <a:ext uri="{FF2B5EF4-FFF2-40B4-BE49-F238E27FC236}">
                <a16:creationId xmlns:a16="http://schemas.microsoft.com/office/drawing/2014/main" id="{E5F5419B-236A-4F16-9297-F2B23B7E0708}"/>
              </a:ext>
            </a:extLst>
          </p:cNvPr>
          <p:cNvSpPr/>
          <p:nvPr/>
        </p:nvSpPr>
        <p:spPr>
          <a:xfrm>
            <a:off x="991563" y="2583560"/>
            <a:ext cx="2075728" cy="659757"/>
          </a:xfrm>
          <a:prstGeom prst="homePlat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マイルストン①</a:t>
            </a:r>
          </a:p>
        </p:txBody>
      </p:sp>
      <p:sp>
        <p:nvSpPr>
          <p:cNvPr id="21" name="矢印: 五方向 20">
            <a:extLst>
              <a:ext uri="{FF2B5EF4-FFF2-40B4-BE49-F238E27FC236}">
                <a16:creationId xmlns:a16="http://schemas.microsoft.com/office/drawing/2014/main" id="{AB7E3677-3A99-42BD-B7DD-B48FB7704AFA}"/>
              </a:ext>
            </a:extLst>
          </p:cNvPr>
          <p:cNvSpPr/>
          <p:nvPr/>
        </p:nvSpPr>
        <p:spPr>
          <a:xfrm>
            <a:off x="991563" y="3640076"/>
            <a:ext cx="2075728" cy="659757"/>
          </a:xfrm>
          <a:prstGeom prst="homePlat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マイルストン②</a:t>
            </a:r>
          </a:p>
        </p:txBody>
      </p:sp>
      <p:sp>
        <p:nvSpPr>
          <p:cNvPr id="22" name="矢印: 五方向 21">
            <a:extLst>
              <a:ext uri="{FF2B5EF4-FFF2-40B4-BE49-F238E27FC236}">
                <a16:creationId xmlns:a16="http://schemas.microsoft.com/office/drawing/2014/main" id="{D008CE63-6142-40E5-8AD9-C7151D003DEF}"/>
              </a:ext>
            </a:extLst>
          </p:cNvPr>
          <p:cNvSpPr/>
          <p:nvPr/>
        </p:nvSpPr>
        <p:spPr>
          <a:xfrm>
            <a:off x="991563" y="4761536"/>
            <a:ext cx="2075728" cy="659757"/>
          </a:xfrm>
          <a:prstGeom prst="homePlat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マイルストン③</a:t>
            </a:r>
          </a:p>
        </p:txBody>
      </p:sp>
      <p:cxnSp>
        <p:nvCxnSpPr>
          <p:cNvPr id="30" name="直線矢印コネクタ 29">
            <a:extLst>
              <a:ext uri="{FF2B5EF4-FFF2-40B4-BE49-F238E27FC236}">
                <a16:creationId xmlns:a16="http://schemas.microsoft.com/office/drawing/2014/main" id="{32030763-B93C-49D1-8B74-842497FAE841}"/>
              </a:ext>
            </a:extLst>
          </p:cNvPr>
          <p:cNvCxnSpPr/>
          <p:nvPr/>
        </p:nvCxnSpPr>
        <p:spPr>
          <a:xfrm>
            <a:off x="694480" y="1959608"/>
            <a:ext cx="0" cy="3655802"/>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8478E71B-D206-49A9-9734-A5398EC576F7}"/>
              </a:ext>
            </a:extLst>
          </p:cNvPr>
          <p:cNvSpPr txBox="1"/>
          <p:nvPr/>
        </p:nvSpPr>
        <p:spPr>
          <a:xfrm>
            <a:off x="138896" y="5730527"/>
            <a:ext cx="1122745" cy="369332"/>
          </a:xfrm>
          <a:prstGeom prst="rect">
            <a:avLst/>
          </a:prstGeom>
          <a:noFill/>
        </p:spPr>
        <p:txBody>
          <a:bodyPr wrap="square" lIns="0" rIns="0" rtlCol="0">
            <a:spAutoFit/>
          </a:bodyPr>
          <a:lstStyle/>
          <a:p>
            <a:pPr algn="ctr"/>
            <a:r>
              <a:rPr kumimoji="1" lang="en-US" altLang="ja-JP" dirty="0"/>
              <a:t>3</a:t>
            </a:r>
            <a:r>
              <a:rPr kumimoji="1" lang="ja-JP" altLang="en-US" b="1" dirty="0">
                <a:latin typeface="メイリオ" panose="020B0604030504040204" pitchFamily="50" charset="-128"/>
                <a:ea typeface="メイリオ" panose="020B0604030504040204" pitchFamily="50" charset="-128"/>
              </a:rPr>
              <a:t>ヶ月</a:t>
            </a:r>
          </a:p>
        </p:txBody>
      </p:sp>
      <p:sp>
        <p:nvSpPr>
          <p:cNvPr id="28" name="四角形: 角を丸くする 27">
            <a:extLst>
              <a:ext uri="{FF2B5EF4-FFF2-40B4-BE49-F238E27FC236}">
                <a16:creationId xmlns:a16="http://schemas.microsoft.com/office/drawing/2014/main" id="{FBC59BE1-2B36-474B-A3DD-5462CD1B01A5}"/>
              </a:ext>
            </a:extLst>
          </p:cNvPr>
          <p:cNvSpPr/>
          <p:nvPr/>
        </p:nvSpPr>
        <p:spPr>
          <a:xfrm>
            <a:off x="5583099" y="1704489"/>
            <a:ext cx="1789974"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プロダクト</a:t>
            </a:r>
            <a:endParaRPr kumimoji="1" lang="en-US" altLang="ja-JP" dirty="0">
              <a:solidFill>
                <a:schemeClr val="tx1"/>
              </a:solidFill>
              <a:latin typeface="メイリオ" panose="020B0604030504040204" pitchFamily="50" charset="-128"/>
              <a:ea typeface="メイリオ" panose="020B0604030504040204" pitchFamily="50" charset="-128"/>
            </a:endParaRPr>
          </a:p>
          <a:p>
            <a:pPr algn="ctr"/>
            <a:r>
              <a:rPr kumimoji="1" lang="ja-JP" altLang="en-US" dirty="0">
                <a:solidFill>
                  <a:schemeClr val="tx1"/>
                </a:solidFill>
                <a:latin typeface="メイリオ" panose="020B0604030504040204" pitchFamily="50" charset="-128"/>
                <a:ea typeface="メイリオ" panose="020B0604030504040204" pitchFamily="50" charset="-128"/>
              </a:rPr>
              <a:t>マネージャー</a:t>
            </a:r>
          </a:p>
        </p:txBody>
      </p:sp>
      <p:sp>
        <p:nvSpPr>
          <p:cNvPr id="29" name="四角形: 角を丸くする 28">
            <a:extLst>
              <a:ext uri="{FF2B5EF4-FFF2-40B4-BE49-F238E27FC236}">
                <a16:creationId xmlns:a16="http://schemas.microsoft.com/office/drawing/2014/main" id="{741EEB7F-E2FD-4AA9-9EF3-CD85CDC83B94}"/>
              </a:ext>
            </a:extLst>
          </p:cNvPr>
          <p:cNvSpPr/>
          <p:nvPr/>
        </p:nvSpPr>
        <p:spPr>
          <a:xfrm>
            <a:off x="7838111" y="1704489"/>
            <a:ext cx="1789974"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開発者</a:t>
            </a:r>
          </a:p>
        </p:txBody>
      </p:sp>
      <p:sp>
        <p:nvSpPr>
          <p:cNvPr id="36" name="四角形: 角を丸くする 35">
            <a:extLst>
              <a:ext uri="{FF2B5EF4-FFF2-40B4-BE49-F238E27FC236}">
                <a16:creationId xmlns:a16="http://schemas.microsoft.com/office/drawing/2014/main" id="{47252F6E-3316-4CFA-9ED6-31DF5762F605}"/>
              </a:ext>
            </a:extLst>
          </p:cNvPr>
          <p:cNvSpPr/>
          <p:nvPr/>
        </p:nvSpPr>
        <p:spPr>
          <a:xfrm>
            <a:off x="10093124" y="1704489"/>
            <a:ext cx="1997650"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データ</a:t>
            </a:r>
            <a:endParaRPr kumimoji="1" lang="en-US" altLang="ja-JP" dirty="0">
              <a:solidFill>
                <a:schemeClr val="tx1"/>
              </a:solidFill>
              <a:latin typeface="メイリオ" panose="020B0604030504040204" pitchFamily="50" charset="-128"/>
              <a:ea typeface="メイリオ" panose="020B0604030504040204" pitchFamily="50" charset="-128"/>
            </a:endParaRPr>
          </a:p>
          <a:p>
            <a:pPr algn="ctr"/>
            <a:r>
              <a:rPr kumimoji="1" lang="ja-JP" altLang="en-US" dirty="0">
                <a:solidFill>
                  <a:schemeClr val="tx1"/>
                </a:solidFill>
                <a:latin typeface="メイリオ" panose="020B0604030504040204" pitchFamily="50" charset="-128"/>
                <a:ea typeface="メイリオ" panose="020B0604030504040204" pitchFamily="50" charset="-128"/>
              </a:rPr>
              <a:t>サイエンティスト</a:t>
            </a:r>
          </a:p>
        </p:txBody>
      </p:sp>
      <p:sp>
        <p:nvSpPr>
          <p:cNvPr id="2" name="テキスト ボックス 1">
            <a:extLst>
              <a:ext uri="{FF2B5EF4-FFF2-40B4-BE49-F238E27FC236}">
                <a16:creationId xmlns:a16="http://schemas.microsoft.com/office/drawing/2014/main" id="{4CED613C-C3A4-44BB-9272-57EAA65870F6}"/>
              </a:ext>
            </a:extLst>
          </p:cNvPr>
          <p:cNvSpPr txBox="1"/>
          <p:nvPr/>
        </p:nvSpPr>
        <p:spPr>
          <a:xfrm>
            <a:off x="5583099" y="2688129"/>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37" name="テキスト ボックス 36">
            <a:extLst>
              <a:ext uri="{FF2B5EF4-FFF2-40B4-BE49-F238E27FC236}">
                <a16:creationId xmlns:a16="http://schemas.microsoft.com/office/drawing/2014/main" id="{7CBC30BE-109A-4EEA-9988-8ECA72ED9B3F}"/>
              </a:ext>
            </a:extLst>
          </p:cNvPr>
          <p:cNvSpPr txBox="1"/>
          <p:nvPr/>
        </p:nvSpPr>
        <p:spPr>
          <a:xfrm>
            <a:off x="5583099" y="3750648"/>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46" name="テキスト ボックス 45">
            <a:extLst>
              <a:ext uri="{FF2B5EF4-FFF2-40B4-BE49-F238E27FC236}">
                <a16:creationId xmlns:a16="http://schemas.microsoft.com/office/drawing/2014/main" id="{174AF7A1-DDDB-4647-B07E-2892535391EB}"/>
              </a:ext>
            </a:extLst>
          </p:cNvPr>
          <p:cNvSpPr txBox="1"/>
          <p:nvPr/>
        </p:nvSpPr>
        <p:spPr>
          <a:xfrm>
            <a:off x="5583099" y="4813167"/>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47" name="テキスト ボックス 46">
            <a:extLst>
              <a:ext uri="{FF2B5EF4-FFF2-40B4-BE49-F238E27FC236}">
                <a16:creationId xmlns:a16="http://schemas.microsoft.com/office/drawing/2014/main" id="{032838CC-00C2-4580-9872-B5333952A50C}"/>
              </a:ext>
            </a:extLst>
          </p:cNvPr>
          <p:cNvSpPr txBox="1"/>
          <p:nvPr/>
        </p:nvSpPr>
        <p:spPr>
          <a:xfrm>
            <a:off x="7838111" y="2688129"/>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48" name="テキスト ボックス 47">
            <a:extLst>
              <a:ext uri="{FF2B5EF4-FFF2-40B4-BE49-F238E27FC236}">
                <a16:creationId xmlns:a16="http://schemas.microsoft.com/office/drawing/2014/main" id="{2F854B33-2887-4811-96B6-CD275A5AE545}"/>
              </a:ext>
            </a:extLst>
          </p:cNvPr>
          <p:cNvSpPr txBox="1"/>
          <p:nvPr/>
        </p:nvSpPr>
        <p:spPr>
          <a:xfrm>
            <a:off x="7838111" y="3750648"/>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49" name="テキスト ボックス 48">
            <a:extLst>
              <a:ext uri="{FF2B5EF4-FFF2-40B4-BE49-F238E27FC236}">
                <a16:creationId xmlns:a16="http://schemas.microsoft.com/office/drawing/2014/main" id="{DBC16596-FCB2-45DE-8F22-B9EC24E1ADEE}"/>
              </a:ext>
            </a:extLst>
          </p:cNvPr>
          <p:cNvSpPr txBox="1"/>
          <p:nvPr/>
        </p:nvSpPr>
        <p:spPr>
          <a:xfrm>
            <a:off x="7838111" y="4813167"/>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50" name="テキスト ボックス 49">
            <a:extLst>
              <a:ext uri="{FF2B5EF4-FFF2-40B4-BE49-F238E27FC236}">
                <a16:creationId xmlns:a16="http://schemas.microsoft.com/office/drawing/2014/main" id="{2135EBCF-54D0-4B7D-AE64-6B28A4771501}"/>
              </a:ext>
            </a:extLst>
          </p:cNvPr>
          <p:cNvSpPr txBox="1"/>
          <p:nvPr/>
        </p:nvSpPr>
        <p:spPr>
          <a:xfrm>
            <a:off x="10199346" y="2688129"/>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51" name="テキスト ボックス 50">
            <a:extLst>
              <a:ext uri="{FF2B5EF4-FFF2-40B4-BE49-F238E27FC236}">
                <a16:creationId xmlns:a16="http://schemas.microsoft.com/office/drawing/2014/main" id="{FB539F53-75EF-4C8C-A467-533167ED350A}"/>
              </a:ext>
            </a:extLst>
          </p:cNvPr>
          <p:cNvSpPr txBox="1"/>
          <p:nvPr/>
        </p:nvSpPr>
        <p:spPr>
          <a:xfrm>
            <a:off x="10199346" y="3750648"/>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52" name="テキスト ボックス 51">
            <a:extLst>
              <a:ext uri="{FF2B5EF4-FFF2-40B4-BE49-F238E27FC236}">
                <a16:creationId xmlns:a16="http://schemas.microsoft.com/office/drawing/2014/main" id="{3EB348A1-A4B8-4A3D-90C8-3F2B7C430F5B}"/>
              </a:ext>
            </a:extLst>
          </p:cNvPr>
          <p:cNvSpPr txBox="1"/>
          <p:nvPr/>
        </p:nvSpPr>
        <p:spPr>
          <a:xfrm>
            <a:off x="10199346" y="4813167"/>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3" name="吹き出し: 円形 2">
            <a:extLst>
              <a:ext uri="{FF2B5EF4-FFF2-40B4-BE49-F238E27FC236}">
                <a16:creationId xmlns:a16="http://schemas.microsoft.com/office/drawing/2014/main" id="{A61AEE1D-BBA2-4C22-9F01-0970C0563D47}"/>
              </a:ext>
            </a:extLst>
          </p:cNvPr>
          <p:cNvSpPr/>
          <p:nvPr/>
        </p:nvSpPr>
        <p:spPr>
          <a:xfrm>
            <a:off x="7373073" y="3429000"/>
            <a:ext cx="2349661" cy="1384167"/>
          </a:xfrm>
          <a:prstGeom prst="wedgeEllipseCallout">
            <a:avLst>
              <a:gd name="adj1" fmla="val -69601"/>
              <a:gd name="adj2" fmla="val -73804"/>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タスク</a:t>
            </a:r>
            <a:endParaRPr kumimoji="1" lang="en-US" altLang="ja-JP" dirty="0">
              <a:solidFill>
                <a:schemeClr val="tx1"/>
              </a:solidFill>
              <a:latin typeface="メイリオ" panose="020B0604030504040204" pitchFamily="50" charset="-128"/>
              <a:ea typeface="メイリオ" panose="020B0604030504040204" pitchFamily="50" charset="-128"/>
            </a:endParaRPr>
          </a:p>
          <a:p>
            <a:pPr algn="ctr"/>
            <a:r>
              <a:rPr kumimoji="1" lang="ja-JP" altLang="en-US" dirty="0">
                <a:solidFill>
                  <a:schemeClr val="tx1"/>
                </a:solidFill>
                <a:latin typeface="メイリオ" panose="020B0604030504040204" pitchFamily="50" charset="-128"/>
                <a:ea typeface="メイリオ" panose="020B0604030504040204" pitchFamily="50" charset="-128"/>
              </a:rPr>
              <a:t>完了条件</a:t>
            </a:r>
            <a:endParaRPr kumimoji="1" lang="en-US" altLang="ja-JP" dirty="0">
              <a:solidFill>
                <a:schemeClr val="tx1"/>
              </a:solidFill>
              <a:latin typeface="メイリオ" panose="020B0604030504040204" pitchFamily="50" charset="-128"/>
              <a:ea typeface="メイリオ" panose="020B0604030504040204" pitchFamily="50" charset="-128"/>
            </a:endParaRPr>
          </a:p>
          <a:p>
            <a:pPr algn="ctr"/>
            <a:r>
              <a:rPr kumimoji="1" lang="ja-JP" altLang="en-US" dirty="0">
                <a:solidFill>
                  <a:schemeClr val="tx1"/>
                </a:solidFill>
                <a:latin typeface="メイリオ" panose="020B0604030504040204" pitchFamily="50" charset="-128"/>
                <a:ea typeface="メイリオ" panose="020B0604030504040204" pitchFamily="50" charset="-128"/>
              </a:rPr>
              <a:t>期限</a:t>
            </a:r>
            <a:endParaRPr kumimoji="1" lang="en-US" altLang="ja-JP" dirty="0">
              <a:solidFill>
                <a:schemeClr val="tx1"/>
              </a:solidFill>
              <a:latin typeface="メイリオ" panose="020B0604030504040204" pitchFamily="50" charset="-128"/>
              <a:ea typeface="メイリオ" panose="020B0604030504040204" pitchFamily="50" charset="-128"/>
            </a:endParaRPr>
          </a:p>
          <a:p>
            <a:pPr algn="ctr"/>
            <a:r>
              <a:rPr kumimoji="1" lang="ja-JP" altLang="en-US" dirty="0">
                <a:solidFill>
                  <a:schemeClr val="tx1"/>
                </a:solidFill>
                <a:latin typeface="メイリオ" panose="020B0604030504040204" pitchFamily="50" charset="-128"/>
                <a:ea typeface="メイリオ" panose="020B0604030504040204" pitchFamily="50" charset="-128"/>
              </a:rPr>
              <a:t>担当</a:t>
            </a:r>
          </a:p>
        </p:txBody>
      </p:sp>
      <p:sp>
        <p:nvSpPr>
          <p:cNvPr id="26" name="四角形: 角を丸くする 25">
            <a:extLst>
              <a:ext uri="{FF2B5EF4-FFF2-40B4-BE49-F238E27FC236}">
                <a16:creationId xmlns:a16="http://schemas.microsoft.com/office/drawing/2014/main" id="{B61D89F7-9A31-45FA-9A87-3DB0072814C7}"/>
              </a:ext>
            </a:extLst>
          </p:cNvPr>
          <p:cNvSpPr/>
          <p:nvPr/>
        </p:nvSpPr>
        <p:spPr>
          <a:xfrm>
            <a:off x="3210288" y="2583560"/>
            <a:ext cx="2075723"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顧客の明確な</a:t>
            </a:r>
            <a:br>
              <a:rPr kumimoji="1" lang="en-US" altLang="ja-JP" dirty="0">
                <a:solidFill>
                  <a:schemeClr val="tx1"/>
                </a:solidFill>
                <a:latin typeface="メイリオ" panose="020B0604030504040204" pitchFamily="50" charset="-128"/>
                <a:ea typeface="メイリオ" panose="020B0604030504040204" pitchFamily="50" charset="-128"/>
              </a:rPr>
            </a:br>
            <a:r>
              <a:rPr kumimoji="1" lang="ja-JP" altLang="en-US" dirty="0">
                <a:solidFill>
                  <a:schemeClr val="tx1"/>
                </a:solidFill>
                <a:latin typeface="メイリオ" panose="020B0604030504040204" pitchFamily="50" charset="-128"/>
                <a:ea typeface="メイリオ" panose="020B0604030504040204" pitchFamily="50" charset="-128"/>
              </a:rPr>
              <a:t>反応を手動で確認</a:t>
            </a:r>
          </a:p>
        </p:txBody>
      </p:sp>
      <p:sp>
        <p:nvSpPr>
          <p:cNvPr id="27" name="四角形: 角を丸くする 26">
            <a:extLst>
              <a:ext uri="{FF2B5EF4-FFF2-40B4-BE49-F238E27FC236}">
                <a16:creationId xmlns:a16="http://schemas.microsoft.com/office/drawing/2014/main" id="{1363083C-3398-41B9-AB8C-AF8FF9691870}"/>
              </a:ext>
            </a:extLst>
          </p:cNvPr>
          <p:cNvSpPr/>
          <p:nvPr/>
        </p:nvSpPr>
        <p:spPr>
          <a:xfrm>
            <a:off x="3210288" y="3614684"/>
            <a:ext cx="2075722"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ビジネス </a:t>
            </a:r>
            <a:r>
              <a:rPr kumimoji="1" lang="en-US" altLang="ja-JP" dirty="0">
                <a:solidFill>
                  <a:schemeClr val="tx1"/>
                </a:solidFill>
                <a:latin typeface="メイリオ" panose="020B0604030504040204" pitchFamily="50" charset="-128"/>
                <a:ea typeface="メイリオ" panose="020B0604030504040204" pitchFamily="50" charset="-128"/>
              </a:rPr>
              <a:t>KPI </a:t>
            </a:r>
            <a:r>
              <a:rPr kumimoji="1" lang="ja-JP" altLang="en-US" dirty="0">
                <a:solidFill>
                  <a:schemeClr val="tx1"/>
                </a:solidFill>
                <a:latin typeface="メイリオ" panose="020B0604030504040204" pitchFamily="50" charset="-128"/>
                <a:ea typeface="メイリオ" panose="020B0604030504040204" pitchFamily="50" charset="-128"/>
              </a:rPr>
              <a:t>の</a:t>
            </a:r>
            <a:br>
              <a:rPr kumimoji="1" lang="en-US" altLang="ja-JP" dirty="0">
                <a:solidFill>
                  <a:schemeClr val="tx1"/>
                </a:solidFill>
                <a:latin typeface="メイリオ" panose="020B0604030504040204" pitchFamily="50" charset="-128"/>
                <a:ea typeface="メイリオ" panose="020B0604030504040204" pitchFamily="50" charset="-128"/>
              </a:rPr>
            </a:br>
            <a:r>
              <a:rPr kumimoji="1" lang="ja-JP" altLang="en-US" dirty="0">
                <a:solidFill>
                  <a:schemeClr val="tx1"/>
                </a:solidFill>
                <a:latin typeface="メイリオ" panose="020B0604030504040204" pitchFamily="50" charset="-128"/>
                <a:ea typeface="メイリオ" panose="020B0604030504040204" pitchFamily="50" charset="-128"/>
              </a:rPr>
              <a:t>改善を確認</a:t>
            </a:r>
          </a:p>
        </p:txBody>
      </p:sp>
      <p:sp>
        <p:nvSpPr>
          <p:cNvPr id="33" name="四角形: 角を丸くする 32">
            <a:extLst>
              <a:ext uri="{FF2B5EF4-FFF2-40B4-BE49-F238E27FC236}">
                <a16:creationId xmlns:a16="http://schemas.microsoft.com/office/drawing/2014/main" id="{BEC5CA0C-7EDA-44CD-A539-395A5E25CEB6}"/>
              </a:ext>
            </a:extLst>
          </p:cNvPr>
          <p:cNvSpPr/>
          <p:nvPr/>
        </p:nvSpPr>
        <p:spPr>
          <a:xfrm>
            <a:off x="3210288" y="4813167"/>
            <a:ext cx="2075721"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スケールする</a:t>
            </a:r>
            <a:br>
              <a:rPr kumimoji="1" lang="en-US" altLang="ja-JP" dirty="0">
                <a:solidFill>
                  <a:schemeClr val="tx1"/>
                </a:solidFill>
                <a:latin typeface="メイリオ" panose="020B0604030504040204" pitchFamily="50" charset="-128"/>
                <a:ea typeface="メイリオ" panose="020B0604030504040204" pitchFamily="50" charset="-128"/>
              </a:rPr>
            </a:br>
            <a:r>
              <a:rPr kumimoji="1" lang="ja-JP" altLang="en-US" dirty="0">
                <a:solidFill>
                  <a:schemeClr val="tx1"/>
                </a:solidFill>
                <a:latin typeface="メイリオ" panose="020B0604030504040204" pitchFamily="50" charset="-128"/>
                <a:ea typeface="メイリオ" panose="020B0604030504040204" pitchFamily="50" charset="-128"/>
              </a:rPr>
              <a:t>基盤を構築</a:t>
            </a:r>
          </a:p>
        </p:txBody>
      </p:sp>
    </p:spTree>
    <p:extLst>
      <p:ext uri="{BB962C8B-B14F-4D97-AF65-F5344CB8AC3E}">
        <p14:creationId xmlns:p14="http://schemas.microsoft.com/office/powerpoint/2010/main" val="1796731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F7924DD-7C24-42A0-A289-94623EF6ECFB}"/>
              </a:ext>
            </a:extLst>
          </p:cNvPr>
          <p:cNvSpPr>
            <a:spLocks noGrp="1"/>
          </p:cNvSpPr>
          <p:nvPr>
            <p:ph type="title"/>
          </p:nvPr>
        </p:nvSpPr>
        <p:spPr>
          <a:xfrm>
            <a:off x="609599" y="419023"/>
            <a:ext cx="10958495" cy="547842"/>
          </a:xfrm>
        </p:spPr>
        <p:txBody>
          <a:bodyPr/>
          <a:lstStyle/>
          <a:p>
            <a:r>
              <a:rPr lang="ja-JP" altLang="en-US" b="1" dirty="0"/>
              <a:t>開始編の流れ</a:t>
            </a:r>
          </a:p>
        </p:txBody>
      </p:sp>
      <p:sp>
        <p:nvSpPr>
          <p:cNvPr id="2" name="コンテンツ プレースホルダー 1">
            <a:extLst>
              <a:ext uri="{FF2B5EF4-FFF2-40B4-BE49-F238E27FC236}">
                <a16:creationId xmlns:a16="http://schemas.microsoft.com/office/drawing/2014/main" id="{D86B8726-7CD4-4A0E-81A3-7D4FCB98C337}"/>
              </a:ext>
            </a:extLst>
          </p:cNvPr>
          <p:cNvSpPr>
            <a:spLocks noGrp="1"/>
          </p:cNvSpPr>
          <p:nvPr>
            <p:ph idx="1"/>
          </p:nvPr>
        </p:nvSpPr>
        <p:spPr>
          <a:xfrm>
            <a:off x="609600" y="1090225"/>
            <a:ext cx="10675716" cy="3360920"/>
          </a:xfrm>
        </p:spPr>
        <p:txBody>
          <a:bodyPr/>
          <a:lstStyle/>
          <a:p>
            <a:pPr marL="514350" indent="-514350">
              <a:buAutoNum type="arabicPeriod"/>
            </a:pPr>
            <a:r>
              <a:rPr lang="ja-JP" altLang="en-US" dirty="0"/>
              <a:t>成長サイクルの検証を開始する</a:t>
            </a:r>
            <a:endParaRPr lang="en-US" altLang="ja-JP" dirty="0"/>
          </a:p>
          <a:p>
            <a:pPr marL="514350" indent="-514350">
              <a:buAutoNum type="arabicPeriod"/>
            </a:pPr>
            <a:r>
              <a:rPr lang="ja-JP" altLang="en-US" dirty="0">
                <a:solidFill>
                  <a:schemeClr val="tx1"/>
                </a:solidFill>
              </a:rPr>
              <a:t>検証から成長の実現に向けたステップの設計</a:t>
            </a:r>
            <a:endParaRPr lang="en-US" altLang="ja-JP" dirty="0">
              <a:solidFill>
                <a:schemeClr val="tx1"/>
              </a:solidFill>
            </a:endParaRPr>
          </a:p>
          <a:p>
            <a:pPr marL="800100" lvl="1" indent="-514350">
              <a:buAutoNum type="arabicPeriod"/>
            </a:pPr>
            <a:r>
              <a:rPr lang="ja-JP" altLang="en-US" dirty="0">
                <a:solidFill>
                  <a:schemeClr val="tx1"/>
                </a:solidFill>
              </a:rPr>
              <a:t>成長を計測する指標を決める</a:t>
            </a:r>
            <a:endParaRPr lang="en-US" altLang="ja-JP" dirty="0">
              <a:solidFill>
                <a:schemeClr val="tx1"/>
              </a:solidFill>
            </a:endParaRPr>
          </a:p>
          <a:p>
            <a:pPr marL="800100" lvl="1" indent="-514350">
              <a:buFont typeface="Wingdings" panose="05000000000000000000" pitchFamily="2" charset="2"/>
              <a:buAutoNum type="arabicPeriod"/>
            </a:pPr>
            <a:r>
              <a:rPr lang="ja-JP" altLang="en-US" dirty="0">
                <a:solidFill>
                  <a:schemeClr val="tx1"/>
                </a:solidFill>
              </a:rPr>
              <a:t>指標改善のマイルストンを決める</a:t>
            </a:r>
            <a:endParaRPr lang="en-US" altLang="ja-JP" dirty="0">
              <a:solidFill>
                <a:schemeClr val="tx1"/>
              </a:solidFill>
            </a:endParaRPr>
          </a:p>
          <a:p>
            <a:pPr marL="800100" lvl="1" indent="-514350">
              <a:buFont typeface="Wingdings" panose="05000000000000000000" pitchFamily="2" charset="2"/>
              <a:buAutoNum type="arabicPeriod"/>
            </a:pPr>
            <a:r>
              <a:rPr lang="ja-JP" altLang="en-US" dirty="0">
                <a:solidFill>
                  <a:schemeClr val="tx1"/>
                </a:solidFill>
              </a:rPr>
              <a:t>各担当のタスクを決める</a:t>
            </a:r>
            <a:endParaRPr lang="en-US" altLang="ja-JP" dirty="0">
              <a:solidFill>
                <a:schemeClr val="tx1"/>
              </a:solidFill>
            </a:endParaRPr>
          </a:p>
          <a:p>
            <a:pPr marL="800100" lvl="1" indent="-514350">
              <a:buAutoNum type="arabicPeriod"/>
            </a:pPr>
            <a:r>
              <a:rPr lang="ja-JP" altLang="en-US" b="1" dirty="0">
                <a:solidFill>
                  <a:srgbClr val="FFC000"/>
                </a:solidFill>
              </a:rPr>
              <a:t>会議体、レポートラインを決める</a:t>
            </a:r>
            <a:endParaRPr lang="en-US" altLang="ja-JP" b="1" dirty="0">
              <a:solidFill>
                <a:srgbClr val="FFC000"/>
              </a:solidFill>
            </a:endParaRPr>
          </a:p>
        </p:txBody>
      </p:sp>
      <p:sp>
        <p:nvSpPr>
          <p:cNvPr id="4" name="スライド番号プレースホルダー 3">
            <a:extLst>
              <a:ext uri="{FF2B5EF4-FFF2-40B4-BE49-F238E27FC236}">
                <a16:creationId xmlns:a16="http://schemas.microsoft.com/office/drawing/2014/main" id="{C7B5BCCF-C0C6-4EF0-A358-53B152AF5069}"/>
              </a:ext>
            </a:extLst>
          </p:cNvPr>
          <p:cNvSpPr>
            <a:spLocks noGrp="1"/>
          </p:cNvSpPr>
          <p:nvPr>
            <p:ph type="sldNum" sz="quarter" idx="12"/>
          </p:nvPr>
        </p:nvSpPr>
        <p:spPr/>
        <p:txBody>
          <a:bodyPr/>
          <a:lstStyle/>
          <a:p>
            <a:fld id="{EB4B8DE2-A4E8-46E4-8BBF-D75455EFF32C}" type="slidenum">
              <a:rPr lang="en-US" smtClean="0"/>
              <a:pPr/>
              <a:t>25</a:t>
            </a:fld>
            <a:endParaRPr lang="en-US" dirty="0"/>
          </a:p>
        </p:txBody>
      </p:sp>
    </p:spTree>
    <p:extLst>
      <p:ext uri="{BB962C8B-B14F-4D97-AF65-F5344CB8AC3E}">
        <p14:creationId xmlns:p14="http://schemas.microsoft.com/office/powerpoint/2010/main" val="8890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F7924DD-7C24-42A0-A289-94623EF6ECFB}"/>
              </a:ext>
            </a:extLst>
          </p:cNvPr>
          <p:cNvSpPr>
            <a:spLocks noGrp="1"/>
          </p:cNvSpPr>
          <p:nvPr>
            <p:ph type="title"/>
          </p:nvPr>
        </p:nvSpPr>
        <p:spPr>
          <a:xfrm>
            <a:off x="609599" y="419023"/>
            <a:ext cx="10958495" cy="547842"/>
          </a:xfrm>
        </p:spPr>
        <p:txBody>
          <a:bodyPr/>
          <a:lstStyle/>
          <a:p>
            <a:r>
              <a:rPr lang="ja-JP" altLang="en-US" b="1" dirty="0"/>
              <a:t>会議体、レポートラインを決める</a:t>
            </a:r>
          </a:p>
        </p:txBody>
      </p:sp>
      <p:sp>
        <p:nvSpPr>
          <p:cNvPr id="4" name="スライド番号プレースホルダー 3">
            <a:extLst>
              <a:ext uri="{FF2B5EF4-FFF2-40B4-BE49-F238E27FC236}">
                <a16:creationId xmlns:a16="http://schemas.microsoft.com/office/drawing/2014/main" id="{C7B5BCCF-C0C6-4EF0-A358-53B152AF5069}"/>
              </a:ext>
            </a:extLst>
          </p:cNvPr>
          <p:cNvSpPr>
            <a:spLocks noGrp="1"/>
          </p:cNvSpPr>
          <p:nvPr>
            <p:ph type="sldNum" sz="quarter" idx="12"/>
          </p:nvPr>
        </p:nvSpPr>
        <p:spPr/>
        <p:txBody>
          <a:bodyPr/>
          <a:lstStyle/>
          <a:p>
            <a:fld id="{EB4B8DE2-A4E8-46E4-8BBF-D75455EFF32C}" type="slidenum">
              <a:rPr lang="en-US" smtClean="0"/>
              <a:pPr/>
              <a:t>26</a:t>
            </a:fld>
            <a:endParaRPr lang="en-US" dirty="0"/>
          </a:p>
        </p:txBody>
      </p:sp>
      <p:sp>
        <p:nvSpPr>
          <p:cNvPr id="19" name="コンテンツ プレースホルダー 18">
            <a:extLst>
              <a:ext uri="{FF2B5EF4-FFF2-40B4-BE49-F238E27FC236}">
                <a16:creationId xmlns:a16="http://schemas.microsoft.com/office/drawing/2014/main" id="{43705478-174A-4F09-A682-56DEFD3C8938}"/>
              </a:ext>
            </a:extLst>
          </p:cNvPr>
          <p:cNvSpPr>
            <a:spLocks noGrp="1"/>
          </p:cNvSpPr>
          <p:nvPr>
            <p:ph idx="1"/>
          </p:nvPr>
        </p:nvSpPr>
        <p:spPr>
          <a:xfrm>
            <a:off x="609600" y="1090225"/>
            <a:ext cx="10972800" cy="878702"/>
          </a:xfrm>
        </p:spPr>
        <p:txBody>
          <a:bodyPr/>
          <a:lstStyle/>
          <a:p>
            <a:r>
              <a:rPr lang="ja-JP" altLang="en-US" b="1" dirty="0">
                <a:solidFill>
                  <a:srgbClr val="FFC000"/>
                </a:solidFill>
              </a:rPr>
              <a:t>特に、「ワークショップ終了後最初にミーティング」と</a:t>
            </a:r>
            <a:br>
              <a:rPr lang="en-US" altLang="ja-JP" b="1" dirty="0">
                <a:solidFill>
                  <a:srgbClr val="FFC000"/>
                </a:solidFill>
              </a:rPr>
            </a:br>
            <a:r>
              <a:rPr lang="ja-JP" altLang="en-US" b="1" dirty="0">
                <a:solidFill>
                  <a:srgbClr val="FFC000"/>
                </a:solidFill>
              </a:rPr>
              <a:t>「経営への報告」を決めておく。</a:t>
            </a:r>
          </a:p>
        </p:txBody>
      </p:sp>
      <p:sp>
        <p:nvSpPr>
          <p:cNvPr id="20" name="矢印: 五方向 19">
            <a:extLst>
              <a:ext uri="{FF2B5EF4-FFF2-40B4-BE49-F238E27FC236}">
                <a16:creationId xmlns:a16="http://schemas.microsoft.com/office/drawing/2014/main" id="{E5F5419B-236A-4F16-9297-F2B23B7E0708}"/>
              </a:ext>
            </a:extLst>
          </p:cNvPr>
          <p:cNvSpPr/>
          <p:nvPr/>
        </p:nvSpPr>
        <p:spPr>
          <a:xfrm>
            <a:off x="991563" y="2583560"/>
            <a:ext cx="2075728" cy="659757"/>
          </a:xfrm>
          <a:prstGeom prst="homePlat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マイルストン①</a:t>
            </a:r>
          </a:p>
        </p:txBody>
      </p:sp>
      <p:sp>
        <p:nvSpPr>
          <p:cNvPr id="21" name="矢印: 五方向 20">
            <a:extLst>
              <a:ext uri="{FF2B5EF4-FFF2-40B4-BE49-F238E27FC236}">
                <a16:creationId xmlns:a16="http://schemas.microsoft.com/office/drawing/2014/main" id="{AB7E3677-3A99-42BD-B7DD-B48FB7704AFA}"/>
              </a:ext>
            </a:extLst>
          </p:cNvPr>
          <p:cNvSpPr/>
          <p:nvPr/>
        </p:nvSpPr>
        <p:spPr>
          <a:xfrm>
            <a:off x="991563" y="3640076"/>
            <a:ext cx="2075728" cy="659757"/>
          </a:xfrm>
          <a:prstGeom prst="homePlat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マイルストン②</a:t>
            </a:r>
          </a:p>
        </p:txBody>
      </p:sp>
      <p:sp>
        <p:nvSpPr>
          <p:cNvPr id="22" name="矢印: 五方向 21">
            <a:extLst>
              <a:ext uri="{FF2B5EF4-FFF2-40B4-BE49-F238E27FC236}">
                <a16:creationId xmlns:a16="http://schemas.microsoft.com/office/drawing/2014/main" id="{D008CE63-6142-40E5-8AD9-C7151D003DEF}"/>
              </a:ext>
            </a:extLst>
          </p:cNvPr>
          <p:cNvSpPr/>
          <p:nvPr/>
        </p:nvSpPr>
        <p:spPr>
          <a:xfrm>
            <a:off x="991563" y="4761536"/>
            <a:ext cx="2075728" cy="659757"/>
          </a:xfrm>
          <a:prstGeom prst="homePlat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マイルストン③</a:t>
            </a:r>
          </a:p>
        </p:txBody>
      </p:sp>
      <p:cxnSp>
        <p:nvCxnSpPr>
          <p:cNvPr id="30" name="直線矢印コネクタ 29">
            <a:extLst>
              <a:ext uri="{FF2B5EF4-FFF2-40B4-BE49-F238E27FC236}">
                <a16:creationId xmlns:a16="http://schemas.microsoft.com/office/drawing/2014/main" id="{32030763-B93C-49D1-8B74-842497FAE841}"/>
              </a:ext>
            </a:extLst>
          </p:cNvPr>
          <p:cNvCxnSpPr>
            <a:cxnSpLocks/>
            <a:endCxn id="31" idx="0"/>
          </p:cNvCxnSpPr>
          <p:nvPr/>
        </p:nvCxnSpPr>
        <p:spPr>
          <a:xfrm>
            <a:off x="694480" y="1959608"/>
            <a:ext cx="5789" cy="3770919"/>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8478E71B-D206-49A9-9734-A5398EC576F7}"/>
              </a:ext>
            </a:extLst>
          </p:cNvPr>
          <p:cNvSpPr txBox="1"/>
          <p:nvPr/>
        </p:nvSpPr>
        <p:spPr>
          <a:xfrm>
            <a:off x="138896" y="5730527"/>
            <a:ext cx="1122745" cy="369332"/>
          </a:xfrm>
          <a:prstGeom prst="rect">
            <a:avLst/>
          </a:prstGeom>
          <a:noFill/>
        </p:spPr>
        <p:txBody>
          <a:bodyPr wrap="square" lIns="0" rIns="0" rtlCol="0">
            <a:spAutoFit/>
          </a:bodyPr>
          <a:lstStyle/>
          <a:p>
            <a:pPr algn="ctr"/>
            <a:r>
              <a:rPr kumimoji="1" lang="en-US" altLang="ja-JP" dirty="0"/>
              <a:t>3</a:t>
            </a:r>
            <a:r>
              <a:rPr kumimoji="1" lang="ja-JP" altLang="en-US" b="1" dirty="0">
                <a:latin typeface="メイリオ" panose="020B0604030504040204" pitchFamily="50" charset="-128"/>
                <a:ea typeface="メイリオ" panose="020B0604030504040204" pitchFamily="50" charset="-128"/>
              </a:rPr>
              <a:t>ヶ月</a:t>
            </a:r>
          </a:p>
        </p:txBody>
      </p:sp>
      <p:cxnSp>
        <p:nvCxnSpPr>
          <p:cNvPr id="6" name="直線コネクタ 5">
            <a:extLst>
              <a:ext uri="{FF2B5EF4-FFF2-40B4-BE49-F238E27FC236}">
                <a16:creationId xmlns:a16="http://schemas.microsoft.com/office/drawing/2014/main" id="{89BB2911-509A-4F2B-AD5D-70979768DA82}"/>
              </a:ext>
            </a:extLst>
          </p:cNvPr>
          <p:cNvCxnSpPr/>
          <p:nvPr/>
        </p:nvCxnSpPr>
        <p:spPr>
          <a:xfrm>
            <a:off x="520861" y="3429000"/>
            <a:ext cx="11061539" cy="0"/>
          </a:xfrm>
          <a:prstGeom prst="line">
            <a:avLst/>
          </a:prstGeom>
          <a:ln w="9525" cap="rnd">
            <a:solidFill>
              <a:schemeClr val="tx1"/>
            </a:solidFill>
            <a:prstDash val="dash"/>
            <a:roun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162E3FFB-642D-4B17-8458-50A6F0150AD1}"/>
              </a:ext>
            </a:extLst>
          </p:cNvPr>
          <p:cNvCxnSpPr/>
          <p:nvPr/>
        </p:nvCxnSpPr>
        <p:spPr>
          <a:xfrm>
            <a:off x="520861" y="4563319"/>
            <a:ext cx="11061539" cy="0"/>
          </a:xfrm>
          <a:prstGeom prst="line">
            <a:avLst/>
          </a:prstGeom>
          <a:ln w="9525" cap="rnd">
            <a:solidFill>
              <a:schemeClr val="tx1"/>
            </a:solidFill>
            <a:prstDash val="dash"/>
            <a:roun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84E888A-4F9C-4E28-9ACA-C91AD3A7CE31}"/>
              </a:ext>
            </a:extLst>
          </p:cNvPr>
          <p:cNvCxnSpPr/>
          <p:nvPr/>
        </p:nvCxnSpPr>
        <p:spPr>
          <a:xfrm>
            <a:off x="520861" y="5512443"/>
            <a:ext cx="11061539" cy="0"/>
          </a:xfrm>
          <a:prstGeom prst="line">
            <a:avLst/>
          </a:prstGeom>
          <a:ln w="9525" cap="rnd">
            <a:solidFill>
              <a:schemeClr val="tx1"/>
            </a:solidFill>
            <a:prstDash val="dash"/>
            <a:roun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D0BBAAF4-B234-4A96-91DF-CA139AC9ACA8}"/>
              </a:ext>
            </a:extLst>
          </p:cNvPr>
          <p:cNvCxnSpPr>
            <a:cxnSpLocks/>
          </p:cNvCxnSpPr>
          <p:nvPr/>
        </p:nvCxnSpPr>
        <p:spPr>
          <a:xfrm>
            <a:off x="5301205" y="2861841"/>
            <a:ext cx="6281195" cy="0"/>
          </a:xfrm>
          <a:prstGeom prst="line">
            <a:avLst/>
          </a:prstGeom>
          <a:ln w="9525" cap="rnd">
            <a:solidFill>
              <a:schemeClr val="tx1"/>
            </a:solidFill>
            <a:prstDash val="dash"/>
            <a:roun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E1D2C92D-853D-414A-8A14-383407CEC43B}"/>
              </a:ext>
            </a:extLst>
          </p:cNvPr>
          <p:cNvCxnSpPr>
            <a:cxnSpLocks/>
          </p:cNvCxnSpPr>
          <p:nvPr/>
        </p:nvCxnSpPr>
        <p:spPr>
          <a:xfrm>
            <a:off x="5301205" y="3949861"/>
            <a:ext cx="6281195" cy="0"/>
          </a:xfrm>
          <a:prstGeom prst="line">
            <a:avLst/>
          </a:prstGeom>
          <a:ln w="9525" cap="rnd">
            <a:solidFill>
              <a:schemeClr val="tx1"/>
            </a:solidFill>
            <a:prstDash val="dash"/>
            <a:roun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B49BD4B-1538-47EE-9E3B-62C08E5B8B2F}"/>
              </a:ext>
            </a:extLst>
          </p:cNvPr>
          <p:cNvCxnSpPr>
            <a:cxnSpLocks/>
          </p:cNvCxnSpPr>
          <p:nvPr/>
        </p:nvCxnSpPr>
        <p:spPr>
          <a:xfrm>
            <a:off x="5301205" y="5095755"/>
            <a:ext cx="6281195" cy="0"/>
          </a:xfrm>
          <a:prstGeom prst="line">
            <a:avLst/>
          </a:prstGeom>
          <a:ln w="9525" cap="rnd">
            <a:solidFill>
              <a:schemeClr val="tx1"/>
            </a:solidFill>
            <a:prstDash val="dash"/>
            <a:round/>
          </a:ln>
        </p:spPr>
        <p:style>
          <a:lnRef idx="1">
            <a:schemeClr val="accent1"/>
          </a:lnRef>
          <a:fillRef idx="0">
            <a:schemeClr val="accent1"/>
          </a:fillRef>
          <a:effectRef idx="0">
            <a:schemeClr val="accent1"/>
          </a:effectRef>
          <a:fontRef idx="minor">
            <a:schemeClr val="tx1"/>
          </a:fontRef>
        </p:style>
      </p:cxnSp>
      <p:sp>
        <p:nvSpPr>
          <p:cNvPr id="11" name="四角形: 角を丸くする 10">
            <a:extLst>
              <a:ext uri="{FF2B5EF4-FFF2-40B4-BE49-F238E27FC236}">
                <a16:creationId xmlns:a16="http://schemas.microsoft.com/office/drawing/2014/main" id="{9BC66C55-5054-47D2-83B0-3786DA36EF11}"/>
              </a:ext>
            </a:extLst>
          </p:cNvPr>
          <p:cNvSpPr/>
          <p:nvPr/>
        </p:nvSpPr>
        <p:spPr>
          <a:xfrm>
            <a:off x="9774821" y="3243316"/>
            <a:ext cx="1713053" cy="370876"/>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en-US" altLang="ja-JP" dirty="0">
                <a:solidFill>
                  <a:schemeClr val="tx1"/>
                </a:solidFill>
                <a:latin typeface="メイリオ" panose="020B0604030504040204" pitchFamily="50" charset="-128"/>
                <a:ea typeface="メイリオ" panose="020B0604030504040204" pitchFamily="50" charset="-128"/>
              </a:rPr>
              <a:t>CXO </a:t>
            </a:r>
            <a:r>
              <a:rPr kumimoji="1" lang="ja-JP" altLang="en-US" dirty="0">
                <a:solidFill>
                  <a:schemeClr val="tx1"/>
                </a:solidFill>
                <a:latin typeface="メイリオ" panose="020B0604030504040204" pitchFamily="50" charset="-128"/>
                <a:ea typeface="メイリオ" panose="020B0604030504040204" pitchFamily="50" charset="-128"/>
              </a:rPr>
              <a:t>報告</a:t>
            </a:r>
          </a:p>
        </p:txBody>
      </p:sp>
      <p:sp>
        <p:nvSpPr>
          <p:cNvPr id="44" name="四角形: 角を丸くする 43">
            <a:extLst>
              <a:ext uri="{FF2B5EF4-FFF2-40B4-BE49-F238E27FC236}">
                <a16:creationId xmlns:a16="http://schemas.microsoft.com/office/drawing/2014/main" id="{0D7A4A71-01AE-438B-9E96-96935B2B5209}"/>
              </a:ext>
            </a:extLst>
          </p:cNvPr>
          <p:cNvSpPr/>
          <p:nvPr/>
        </p:nvSpPr>
        <p:spPr>
          <a:xfrm>
            <a:off x="9774821" y="4390233"/>
            <a:ext cx="1713053" cy="370876"/>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en-US" altLang="ja-JP" dirty="0">
                <a:solidFill>
                  <a:schemeClr val="tx1"/>
                </a:solidFill>
                <a:latin typeface="メイリオ" panose="020B0604030504040204" pitchFamily="50" charset="-128"/>
                <a:ea typeface="メイリオ" panose="020B0604030504040204" pitchFamily="50" charset="-128"/>
              </a:rPr>
              <a:t>CXO </a:t>
            </a:r>
            <a:r>
              <a:rPr kumimoji="1" lang="ja-JP" altLang="en-US" dirty="0">
                <a:solidFill>
                  <a:schemeClr val="tx1"/>
                </a:solidFill>
                <a:latin typeface="メイリオ" panose="020B0604030504040204" pitchFamily="50" charset="-128"/>
                <a:ea typeface="メイリオ" panose="020B0604030504040204" pitchFamily="50" charset="-128"/>
              </a:rPr>
              <a:t>報告</a:t>
            </a:r>
          </a:p>
        </p:txBody>
      </p:sp>
      <p:sp>
        <p:nvSpPr>
          <p:cNvPr id="45" name="四角形: 角を丸くする 44">
            <a:extLst>
              <a:ext uri="{FF2B5EF4-FFF2-40B4-BE49-F238E27FC236}">
                <a16:creationId xmlns:a16="http://schemas.microsoft.com/office/drawing/2014/main" id="{E976A17F-0A67-4FC8-BEE5-BDB29B91E3AE}"/>
              </a:ext>
            </a:extLst>
          </p:cNvPr>
          <p:cNvSpPr/>
          <p:nvPr/>
        </p:nvSpPr>
        <p:spPr>
          <a:xfrm>
            <a:off x="9774821" y="5326762"/>
            <a:ext cx="1713053" cy="370876"/>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en-US" altLang="ja-JP" dirty="0">
                <a:solidFill>
                  <a:schemeClr val="tx1"/>
                </a:solidFill>
                <a:latin typeface="メイリオ" panose="020B0604030504040204" pitchFamily="50" charset="-128"/>
                <a:ea typeface="メイリオ" panose="020B0604030504040204" pitchFamily="50" charset="-128"/>
              </a:rPr>
              <a:t>CXO </a:t>
            </a:r>
            <a:r>
              <a:rPr kumimoji="1" lang="ja-JP" altLang="en-US" dirty="0">
                <a:solidFill>
                  <a:schemeClr val="tx1"/>
                </a:solidFill>
                <a:latin typeface="メイリオ" panose="020B0604030504040204" pitchFamily="50" charset="-128"/>
                <a:ea typeface="メイリオ" panose="020B0604030504040204" pitchFamily="50" charset="-128"/>
              </a:rPr>
              <a:t>報告</a:t>
            </a:r>
          </a:p>
        </p:txBody>
      </p:sp>
      <p:sp>
        <p:nvSpPr>
          <p:cNvPr id="54" name="四角形: 角を丸くする 53">
            <a:extLst>
              <a:ext uri="{FF2B5EF4-FFF2-40B4-BE49-F238E27FC236}">
                <a16:creationId xmlns:a16="http://schemas.microsoft.com/office/drawing/2014/main" id="{70424E2B-D73B-480C-8B3C-BFD3D64912CA}"/>
              </a:ext>
            </a:extLst>
          </p:cNvPr>
          <p:cNvSpPr/>
          <p:nvPr/>
        </p:nvSpPr>
        <p:spPr>
          <a:xfrm>
            <a:off x="7783975" y="2687570"/>
            <a:ext cx="1713053" cy="370876"/>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進捗共有</a:t>
            </a:r>
          </a:p>
        </p:txBody>
      </p:sp>
      <p:sp>
        <p:nvSpPr>
          <p:cNvPr id="55" name="四角形: 角を丸くする 54">
            <a:extLst>
              <a:ext uri="{FF2B5EF4-FFF2-40B4-BE49-F238E27FC236}">
                <a16:creationId xmlns:a16="http://schemas.microsoft.com/office/drawing/2014/main" id="{1D674123-396A-441F-871E-C0FECEC32981}"/>
              </a:ext>
            </a:extLst>
          </p:cNvPr>
          <p:cNvSpPr/>
          <p:nvPr/>
        </p:nvSpPr>
        <p:spPr>
          <a:xfrm>
            <a:off x="7783975" y="3821888"/>
            <a:ext cx="1713053" cy="370876"/>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進捗共有</a:t>
            </a:r>
          </a:p>
        </p:txBody>
      </p:sp>
      <p:sp>
        <p:nvSpPr>
          <p:cNvPr id="56" name="四角形: 角を丸くする 55">
            <a:extLst>
              <a:ext uri="{FF2B5EF4-FFF2-40B4-BE49-F238E27FC236}">
                <a16:creationId xmlns:a16="http://schemas.microsoft.com/office/drawing/2014/main" id="{FF6B7DAA-729C-4018-990B-42BE53997BBC}"/>
              </a:ext>
            </a:extLst>
          </p:cNvPr>
          <p:cNvSpPr/>
          <p:nvPr/>
        </p:nvSpPr>
        <p:spPr>
          <a:xfrm>
            <a:off x="7783975" y="4933224"/>
            <a:ext cx="1713053" cy="370876"/>
          </a:xfrm>
          <a:prstGeom prst="roundRect">
            <a:avLst/>
          </a:prstGeom>
          <a:solidFill>
            <a:schemeClr val="bg1"/>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進捗共有</a:t>
            </a:r>
          </a:p>
        </p:txBody>
      </p:sp>
      <p:sp>
        <p:nvSpPr>
          <p:cNvPr id="3" name="吹き出し: 角を丸めた四角形 2">
            <a:extLst>
              <a:ext uri="{FF2B5EF4-FFF2-40B4-BE49-F238E27FC236}">
                <a16:creationId xmlns:a16="http://schemas.microsoft.com/office/drawing/2014/main" id="{D096FD60-0FC8-4ED0-991D-BCBD9D856292}"/>
              </a:ext>
            </a:extLst>
          </p:cNvPr>
          <p:cNvSpPr/>
          <p:nvPr/>
        </p:nvSpPr>
        <p:spPr>
          <a:xfrm>
            <a:off x="9572265" y="1646501"/>
            <a:ext cx="2407533" cy="1030146"/>
          </a:xfrm>
          <a:prstGeom prst="wedgeRoundRectCallout">
            <a:avLst>
              <a:gd name="adj1" fmla="val -21795"/>
              <a:gd name="adj2" fmla="val 91455"/>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a:solidFill>
                  <a:schemeClr val="tx1"/>
                </a:solidFill>
                <a:latin typeface="メイリオ" panose="020B0604030504040204" pitchFamily="50" charset="-128"/>
                <a:ea typeface="メイリオ" panose="020B0604030504040204" pitchFamily="50" charset="-128"/>
              </a:rPr>
              <a:t>更新されたストーリー、ビジネスモデルをベースに報告</a:t>
            </a:r>
            <a:endParaRPr kumimoji="1" lang="ja-JP" altLang="en-US" dirty="0">
              <a:solidFill>
                <a:schemeClr val="tx1"/>
              </a:solidFill>
              <a:latin typeface="メイリオ" panose="020B0604030504040204" pitchFamily="50" charset="-128"/>
              <a:ea typeface="メイリオ" panose="020B0604030504040204" pitchFamily="50" charset="-128"/>
            </a:endParaRPr>
          </a:p>
        </p:txBody>
      </p:sp>
      <p:sp>
        <p:nvSpPr>
          <p:cNvPr id="26" name="四角形: 角を丸くする 25">
            <a:extLst>
              <a:ext uri="{FF2B5EF4-FFF2-40B4-BE49-F238E27FC236}">
                <a16:creationId xmlns:a16="http://schemas.microsoft.com/office/drawing/2014/main" id="{AA1476AF-A866-4C12-8914-4ED38D69EC8C}"/>
              </a:ext>
            </a:extLst>
          </p:cNvPr>
          <p:cNvSpPr/>
          <p:nvPr/>
        </p:nvSpPr>
        <p:spPr>
          <a:xfrm>
            <a:off x="3210288" y="2583560"/>
            <a:ext cx="2075723"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顧客の明確な</a:t>
            </a:r>
            <a:br>
              <a:rPr kumimoji="1" lang="en-US" altLang="ja-JP" dirty="0">
                <a:solidFill>
                  <a:schemeClr val="tx1"/>
                </a:solidFill>
                <a:latin typeface="メイリオ" panose="020B0604030504040204" pitchFamily="50" charset="-128"/>
                <a:ea typeface="メイリオ" panose="020B0604030504040204" pitchFamily="50" charset="-128"/>
              </a:rPr>
            </a:br>
            <a:r>
              <a:rPr kumimoji="1" lang="ja-JP" altLang="en-US" dirty="0">
                <a:solidFill>
                  <a:schemeClr val="tx1"/>
                </a:solidFill>
                <a:latin typeface="メイリオ" panose="020B0604030504040204" pitchFamily="50" charset="-128"/>
                <a:ea typeface="メイリオ" panose="020B0604030504040204" pitchFamily="50" charset="-128"/>
              </a:rPr>
              <a:t>反応を手動で確認</a:t>
            </a:r>
          </a:p>
        </p:txBody>
      </p:sp>
      <p:sp>
        <p:nvSpPr>
          <p:cNvPr id="27" name="四角形: 角を丸くする 26">
            <a:extLst>
              <a:ext uri="{FF2B5EF4-FFF2-40B4-BE49-F238E27FC236}">
                <a16:creationId xmlns:a16="http://schemas.microsoft.com/office/drawing/2014/main" id="{92F8AFB9-ADE6-42F1-9387-6F3D8D386D19}"/>
              </a:ext>
            </a:extLst>
          </p:cNvPr>
          <p:cNvSpPr/>
          <p:nvPr/>
        </p:nvSpPr>
        <p:spPr>
          <a:xfrm>
            <a:off x="3210288" y="3614684"/>
            <a:ext cx="2075722"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ビジネス </a:t>
            </a:r>
            <a:r>
              <a:rPr kumimoji="1" lang="en-US" altLang="ja-JP" dirty="0">
                <a:solidFill>
                  <a:schemeClr val="tx1"/>
                </a:solidFill>
                <a:latin typeface="メイリオ" panose="020B0604030504040204" pitchFamily="50" charset="-128"/>
                <a:ea typeface="メイリオ" panose="020B0604030504040204" pitchFamily="50" charset="-128"/>
              </a:rPr>
              <a:t>KPI </a:t>
            </a:r>
            <a:r>
              <a:rPr kumimoji="1" lang="ja-JP" altLang="en-US" dirty="0">
                <a:solidFill>
                  <a:schemeClr val="tx1"/>
                </a:solidFill>
                <a:latin typeface="メイリオ" panose="020B0604030504040204" pitchFamily="50" charset="-128"/>
                <a:ea typeface="メイリオ" panose="020B0604030504040204" pitchFamily="50" charset="-128"/>
              </a:rPr>
              <a:t>の</a:t>
            </a:r>
            <a:br>
              <a:rPr kumimoji="1" lang="en-US" altLang="ja-JP" dirty="0">
                <a:solidFill>
                  <a:schemeClr val="tx1"/>
                </a:solidFill>
                <a:latin typeface="メイリオ" panose="020B0604030504040204" pitchFamily="50" charset="-128"/>
                <a:ea typeface="メイリオ" panose="020B0604030504040204" pitchFamily="50" charset="-128"/>
              </a:rPr>
            </a:br>
            <a:r>
              <a:rPr kumimoji="1" lang="ja-JP" altLang="en-US" dirty="0">
                <a:solidFill>
                  <a:schemeClr val="tx1"/>
                </a:solidFill>
                <a:latin typeface="メイリオ" panose="020B0604030504040204" pitchFamily="50" charset="-128"/>
                <a:ea typeface="メイリオ" panose="020B0604030504040204" pitchFamily="50" charset="-128"/>
              </a:rPr>
              <a:t>改善を確認</a:t>
            </a:r>
          </a:p>
        </p:txBody>
      </p:sp>
      <p:sp>
        <p:nvSpPr>
          <p:cNvPr id="28" name="四角形: 角を丸くする 27">
            <a:extLst>
              <a:ext uri="{FF2B5EF4-FFF2-40B4-BE49-F238E27FC236}">
                <a16:creationId xmlns:a16="http://schemas.microsoft.com/office/drawing/2014/main" id="{194DFB38-3720-4E5A-A592-FC9483DEAA03}"/>
              </a:ext>
            </a:extLst>
          </p:cNvPr>
          <p:cNvSpPr/>
          <p:nvPr/>
        </p:nvSpPr>
        <p:spPr>
          <a:xfrm>
            <a:off x="3210288" y="4813167"/>
            <a:ext cx="2075721"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スケールする</a:t>
            </a:r>
            <a:br>
              <a:rPr kumimoji="1" lang="en-US" altLang="ja-JP" dirty="0">
                <a:solidFill>
                  <a:schemeClr val="tx1"/>
                </a:solidFill>
                <a:latin typeface="メイリオ" panose="020B0604030504040204" pitchFamily="50" charset="-128"/>
                <a:ea typeface="メイリオ" panose="020B0604030504040204" pitchFamily="50" charset="-128"/>
              </a:rPr>
            </a:br>
            <a:r>
              <a:rPr kumimoji="1" lang="ja-JP" altLang="en-US" dirty="0">
                <a:solidFill>
                  <a:schemeClr val="tx1"/>
                </a:solidFill>
                <a:latin typeface="メイリオ" panose="020B0604030504040204" pitchFamily="50" charset="-128"/>
                <a:ea typeface="メイリオ" panose="020B0604030504040204" pitchFamily="50" charset="-128"/>
              </a:rPr>
              <a:t>基盤を構築</a:t>
            </a:r>
          </a:p>
        </p:txBody>
      </p:sp>
    </p:spTree>
    <p:extLst>
      <p:ext uri="{BB962C8B-B14F-4D97-AF65-F5344CB8AC3E}">
        <p14:creationId xmlns:p14="http://schemas.microsoft.com/office/powerpoint/2010/main" val="3270954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DEFE55-83F1-4B3E-8D26-B97D4BFC409A}"/>
              </a:ext>
            </a:extLst>
          </p:cNvPr>
          <p:cNvSpPr>
            <a:spLocks noGrp="1"/>
          </p:cNvSpPr>
          <p:nvPr>
            <p:ph type="title"/>
          </p:nvPr>
        </p:nvSpPr>
        <p:spPr>
          <a:xfrm>
            <a:off x="609600" y="3041201"/>
            <a:ext cx="7823200" cy="775597"/>
          </a:xfrm>
        </p:spPr>
        <p:txBody>
          <a:bodyPr/>
          <a:lstStyle/>
          <a:p>
            <a:r>
              <a:rPr kumimoji="1" lang="ja-JP" altLang="en-US" dirty="0"/>
              <a:t>実践</a:t>
            </a:r>
          </a:p>
        </p:txBody>
      </p:sp>
      <p:sp>
        <p:nvSpPr>
          <p:cNvPr id="3" name="スライド番号プレースホルダー 2">
            <a:extLst>
              <a:ext uri="{FF2B5EF4-FFF2-40B4-BE49-F238E27FC236}">
                <a16:creationId xmlns:a16="http://schemas.microsoft.com/office/drawing/2014/main" id="{1D53531F-2ECA-4068-A049-35A41FB4336A}"/>
              </a:ext>
            </a:extLst>
          </p:cNvPr>
          <p:cNvSpPr>
            <a:spLocks noGrp="1"/>
          </p:cNvSpPr>
          <p:nvPr>
            <p:ph type="sldNum" sz="quarter" idx="12"/>
          </p:nvPr>
        </p:nvSpPr>
        <p:spPr/>
        <p:txBody>
          <a:bodyPr/>
          <a:lstStyle/>
          <a:p>
            <a:fld id="{EB4B8DE2-A4E8-46E4-8BBF-D75455EFF32C}" type="slidenum">
              <a:rPr lang="en-US" smtClean="0"/>
              <a:pPr/>
              <a:t>27</a:t>
            </a:fld>
            <a:endParaRPr lang="en-US"/>
          </a:p>
        </p:txBody>
      </p:sp>
    </p:spTree>
    <p:extLst>
      <p:ext uri="{BB962C8B-B14F-4D97-AF65-F5344CB8AC3E}">
        <p14:creationId xmlns:p14="http://schemas.microsoft.com/office/powerpoint/2010/main" val="243718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F7924DD-7C24-42A0-A289-94623EF6ECFB}"/>
              </a:ext>
            </a:extLst>
          </p:cNvPr>
          <p:cNvSpPr>
            <a:spLocks noGrp="1"/>
          </p:cNvSpPr>
          <p:nvPr>
            <p:ph type="title"/>
          </p:nvPr>
        </p:nvSpPr>
        <p:spPr>
          <a:xfrm>
            <a:off x="609599" y="419023"/>
            <a:ext cx="10958495" cy="547842"/>
          </a:xfrm>
        </p:spPr>
        <p:txBody>
          <a:bodyPr/>
          <a:lstStyle/>
          <a:p>
            <a:r>
              <a:rPr lang="ja-JP" altLang="en-US" b="1" dirty="0"/>
              <a:t>開始編の流れ</a:t>
            </a:r>
          </a:p>
        </p:txBody>
      </p:sp>
      <p:sp>
        <p:nvSpPr>
          <p:cNvPr id="2" name="コンテンツ プレースホルダー 1">
            <a:extLst>
              <a:ext uri="{FF2B5EF4-FFF2-40B4-BE49-F238E27FC236}">
                <a16:creationId xmlns:a16="http://schemas.microsoft.com/office/drawing/2014/main" id="{D86B8726-7CD4-4A0E-81A3-7D4FCB98C337}"/>
              </a:ext>
            </a:extLst>
          </p:cNvPr>
          <p:cNvSpPr>
            <a:spLocks noGrp="1"/>
          </p:cNvSpPr>
          <p:nvPr>
            <p:ph idx="1"/>
          </p:nvPr>
        </p:nvSpPr>
        <p:spPr>
          <a:xfrm>
            <a:off x="609600" y="1090225"/>
            <a:ext cx="10675716" cy="2179058"/>
          </a:xfrm>
        </p:spPr>
        <p:txBody>
          <a:bodyPr/>
          <a:lstStyle/>
          <a:p>
            <a:pPr marL="514350" indent="-514350">
              <a:buAutoNum type="arabicPeriod"/>
            </a:pPr>
            <a:r>
              <a:rPr lang="ja-JP" altLang="en-US" dirty="0">
                <a:solidFill>
                  <a:schemeClr val="tx1"/>
                </a:solidFill>
              </a:rPr>
              <a:t>検証から成長の実現に向けたステップの設計</a:t>
            </a:r>
            <a:endParaRPr lang="en-US" altLang="ja-JP" dirty="0">
              <a:solidFill>
                <a:schemeClr val="tx1"/>
              </a:solidFill>
            </a:endParaRPr>
          </a:p>
          <a:p>
            <a:pPr marL="800100" lvl="1" indent="-514350">
              <a:buAutoNum type="arabicPeriod"/>
            </a:pPr>
            <a:r>
              <a:rPr lang="ja-JP" altLang="en-US" dirty="0">
                <a:solidFill>
                  <a:schemeClr val="tx1"/>
                </a:solidFill>
              </a:rPr>
              <a:t>成長を計測する指標と</a:t>
            </a:r>
            <a:r>
              <a:rPr lang="ja-JP" altLang="en-US" dirty="0"/>
              <a:t>マイルストンを決める</a:t>
            </a:r>
            <a:endParaRPr lang="en-US" altLang="ja-JP" dirty="0"/>
          </a:p>
          <a:p>
            <a:pPr marL="800100" lvl="1" indent="-514350">
              <a:buFont typeface="Wingdings" panose="05000000000000000000" pitchFamily="2" charset="2"/>
              <a:buAutoNum type="arabicPeriod"/>
            </a:pPr>
            <a:r>
              <a:rPr lang="ja-JP" altLang="en-US" dirty="0">
                <a:solidFill>
                  <a:schemeClr val="tx1"/>
                </a:solidFill>
              </a:rPr>
              <a:t>各担当のタスクを決める</a:t>
            </a:r>
            <a:endParaRPr lang="en-US" altLang="ja-JP" dirty="0">
              <a:solidFill>
                <a:schemeClr val="tx1"/>
              </a:solidFill>
            </a:endParaRPr>
          </a:p>
          <a:p>
            <a:pPr marL="800100" lvl="1" indent="-514350">
              <a:buAutoNum type="arabicPeriod"/>
            </a:pPr>
            <a:r>
              <a:rPr lang="ja-JP" altLang="en-US" dirty="0"/>
              <a:t>会議体、レポートラインを決める</a:t>
            </a:r>
            <a:endParaRPr lang="en-US" altLang="ja-JP" dirty="0"/>
          </a:p>
        </p:txBody>
      </p:sp>
      <p:sp>
        <p:nvSpPr>
          <p:cNvPr id="4" name="スライド番号プレースホルダー 3">
            <a:extLst>
              <a:ext uri="{FF2B5EF4-FFF2-40B4-BE49-F238E27FC236}">
                <a16:creationId xmlns:a16="http://schemas.microsoft.com/office/drawing/2014/main" id="{C7B5BCCF-C0C6-4EF0-A358-53B152AF5069}"/>
              </a:ext>
            </a:extLst>
          </p:cNvPr>
          <p:cNvSpPr>
            <a:spLocks noGrp="1"/>
          </p:cNvSpPr>
          <p:nvPr>
            <p:ph type="sldNum" sz="quarter" idx="12"/>
          </p:nvPr>
        </p:nvSpPr>
        <p:spPr/>
        <p:txBody>
          <a:bodyPr/>
          <a:lstStyle/>
          <a:p>
            <a:fld id="{EB4B8DE2-A4E8-46E4-8BBF-D75455EFF32C}" type="slidenum">
              <a:rPr lang="en-US" smtClean="0"/>
              <a:pPr/>
              <a:t>28</a:t>
            </a:fld>
            <a:endParaRPr lang="en-US" dirty="0"/>
          </a:p>
        </p:txBody>
      </p:sp>
      <p:sp>
        <p:nvSpPr>
          <p:cNvPr id="12" name="四角形: 角を丸くする 11">
            <a:extLst>
              <a:ext uri="{FF2B5EF4-FFF2-40B4-BE49-F238E27FC236}">
                <a16:creationId xmlns:a16="http://schemas.microsoft.com/office/drawing/2014/main" id="{3AF009C9-D0F3-4152-A9C2-B5E70A5AAD7B}"/>
              </a:ext>
            </a:extLst>
          </p:cNvPr>
          <p:cNvSpPr/>
          <p:nvPr/>
        </p:nvSpPr>
        <p:spPr>
          <a:xfrm>
            <a:off x="10637520" y="1575451"/>
            <a:ext cx="1554480" cy="49638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en-US" altLang="ja-JP" sz="2400" dirty="0">
                <a:solidFill>
                  <a:schemeClr val="tx1"/>
                </a:solidFill>
              </a:rPr>
              <a:t>30 min</a:t>
            </a:r>
            <a:endParaRPr kumimoji="1" lang="ja-JP" altLang="en-US" sz="2400" dirty="0" err="1">
              <a:solidFill>
                <a:schemeClr val="tx1"/>
              </a:solidFill>
            </a:endParaRPr>
          </a:p>
        </p:txBody>
      </p:sp>
      <p:sp>
        <p:nvSpPr>
          <p:cNvPr id="15" name="四角形: 角を丸くする 14">
            <a:extLst>
              <a:ext uri="{FF2B5EF4-FFF2-40B4-BE49-F238E27FC236}">
                <a16:creationId xmlns:a16="http://schemas.microsoft.com/office/drawing/2014/main" id="{46A6153D-79F9-4E79-AC49-A6AF71D4970D}"/>
              </a:ext>
            </a:extLst>
          </p:cNvPr>
          <p:cNvSpPr/>
          <p:nvPr/>
        </p:nvSpPr>
        <p:spPr>
          <a:xfrm>
            <a:off x="10637520" y="2778058"/>
            <a:ext cx="1554480" cy="49638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en-US" altLang="ja-JP" sz="2400" dirty="0">
                <a:solidFill>
                  <a:schemeClr val="tx1"/>
                </a:solidFill>
              </a:rPr>
              <a:t>20 min</a:t>
            </a:r>
            <a:endParaRPr kumimoji="1" lang="ja-JP" altLang="en-US" sz="2400" dirty="0" err="1">
              <a:solidFill>
                <a:schemeClr val="tx1"/>
              </a:solidFill>
            </a:endParaRPr>
          </a:p>
        </p:txBody>
      </p:sp>
      <p:sp>
        <p:nvSpPr>
          <p:cNvPr id="16" name="四角形: 角を丸くする 15">
            <a:extLst>
              <a:ext uri="{FF2B5EF4-FFF2-40B4-BE49-F238E27FC236}">
                <a16:creationId xmlns:a16="http://schemas.microsoft.com/office/drawing/2014/main" id="{5A62CC73-B2B8-4A00-8DF9-AA82CEEF41B1}"/>
              </a:ext>
            </a:extLst>
          </p:cNvPr>
          <p:cNvSpPr/>
          <p:nvPr/>
        </p:nvSpPr>
        <p:spPr>
          <a:xfrm>
            <a:off x="10637520" y="2159287"/>
            <a:ext cx="1554480" cy="49638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en-US" altLang="ja-JP" sz="2400" dirty="0">
                <a:solidFill>
                  <a:schemeClr val="tx1"/>
                </a:solidFill>
              </a:rPr>
              <a:t>30 min</a:t>
            </a:r>
            <a:endParaRPr kumimoji="1" lang="ja-JP" altLang="en-US" sz="2400" dirty="0" err="1">
              <a:solidFill>
                <a:schemeClr val="tx1"/>
              </a:solidFill>
            </a:endParaRPr>
          </a:p>
        </p:txBody>
      </p:sp>
      <p:sp>
        <p:nvSpPr>
          <p:cNvPr id="3" name="四角形: 角を丸くする 2">
            <a:extLst>
              <a:ext uri="{FF2B5EF4-FFF2-40B4-BE49-F238E27FC236}">
                <a16:creationId xmlns:a16="http://schemas.microsoft.com/office/drawing/2014/main" id="{15AE2228-8155-4E00-8531-4C81A00230B6}"/>
              </a:ext>
            </a:extLst>
          </p:cNvPr>
          <p:cNvSpPr/>
          <p:nvPr/>
        </p:nvSpPr>
        <p:spPr>
          <a:xfrm>
            <a:off x="462987" y="4629873"/>
            <a:ext cx="11209413" cy="1296365"/>
          </a:xfrm>
          <a:prstGeom prst="round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sz="2800" dirty="0">
                <a:solidFill>
                  <a:schemeClr val="tx1"/>
                </a:solidFill>
                <a:latin typeface="メイリオ" panose="020B0604030504040204" pitchFamily="50" charset="-128"/>
                <a:ea typeface="メイリオ" panose="020B0604030504040204" pitchFamily="50" charset="-128"/>
              </a:rPr>
              <a:t>ワークショップ終了後、進捗管理が行いやすいツールに</a:t>
            </a:r>
            <a:br>
              <a:rPr kumimoji="1" lang="en-US" altLang="ja-JP" sz="2800" dirty="0">
                <a:solidFill>
                  <a:schemeClr val="tx1"/>
                </a:solidFill>
                <a:latin typeface="メイリオ" panose="020B0604030504040204" pitchFamily="50" charset="-128"/>
                <a:ea typeface="メイリオ" panose="020B0604030504040204" pitchFamily="50" charset="-128"/>
              </a:rPr>
            </a:br>
            <a:r>
              <a:rPr kumimoji="1" lang="ja-JP" altLang="en-US" sz="2800" dirty="0">
                <a:solidFill>
                  <a:schemeClr val="tx1"/>
                </a:solidFill>
                <a:latin typeface="メイリオ" panose="020B0604030504040204" pitchFamily="50" charset="-128"/>
                <a:ea typeface="メイリオ" panose="020B0604030504040204" pitchFamily="50" charset="-128"/>
              </a:rPr>
              <a:t>まとめてください。</a:t>
            </a:r>
          </a:p>
        </p:txBody>
      </p:sp>
    </p:spTree>
    <p:extLst>
      <p:ext uri="{BB962C8B-B14F-4D97-AF65-F5344CB8AC3E}">
        <p14:creationId xmlns:p14="http://schemas.microsoft.com/office/powerpoint/2010/main" val="3743843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F7924DD-7C24-42A0-A289-94623EF6ECFB}"/>
              </a:ext>
            </a:extLst>
          </p:cNvPr>
          <p:cNvSpPr>
            <a:spLocks noGrp="1"/>
          </p:cNvSpPr>
          <p:nvPr>
            <p:ph type="title"/>
          </p:nvPr>
        </p:nvSpPr>
        <p:spPr>
          <a:xfrm>
            <a:off x="609599" y="419023"/>
            <a:ext cx="10958495" cy="547842"/>
          </a:xfrm>
        </p:spPr>
        <p:txBody>
          <a:bodyPr/>
          <a:lstStyle/>
          <a:p>
            <a:r>
              <a:rPr lang="ja-JP" altLang="en-US" b="1" dirty="0"/>
              <a:t>成長を計測する指標とマイルストンを決める</a:t>
            </a:r>
          </a:p>
        </p:txBody>
      </p:sp>
      <p:sp>
        <p:nvSpPr>
          <p:cNvPr id="4" name="スライド番号プレースホルダー 3">
            <a:extLst>
              <a:ext uri="{FF2B5EF4-FFF2-40B4-BE49-F238E27FC236}">
                <a16:creationId xmlns:a16="http://schemas.microsoft.com/office/drawing/2014/main" id="{C7B5BCCF-C0C6-4EF0-A358-53B152AF5069}"/>
              </a:ext>
            </a:extLst>
          </p:cNvPr>
          <p:cNvSpPr>
            <a:spLocks noGrp="1"/>
          </p:cNvSpPr>
          <p:nvPr>
            <p:ph type="sldNum" sz="quarter" idx="12"/>
          </p:nvPr>
        </p:nvSpPr>
        <p:spPr/>
        <p:txBody>
          <a:bodyPr/>
          <a:lstStyle/>
          <a:p>
            <a:fld id="{EB4B8DE2-A4E8-46E4-8BBF-D75455EFF32C}" type="slidenum">
              <a:rPr lang="en-US" smtClean="0"/>
              <a:pPr/>
              <a:t>29</a:t>
            </a:fld>
            <a:endParaRPr lang="en-US" dirty="0"/>
          </a:p>
        </p:txBody>
      </p:sp>
      <p:sp>
        <p:nvSpPr>
          <p:cNvPr id="32" name="四角形: 角を丸くする 31">
            <a:extLst>
              <a:ext uri="{FF2B5EF4-FFF2-40B4-BE49-F238E27FC236}">
                <a16:creationId xmlns:a16="http://schemas.microsoft.com/office/drawing/2014/main" id="{6DBA52A9-7CB7-45A3-8D32-2BE29B0ACA06}"/>
              </a:ext>
            </a:extLst>
          </p:cNvPr>
          <p:cNvSpPr/>
          <p:nvPr/>
        </p:nvSpPr>
        <p:spPr>
          <a:xfrm>
            <a:off x="3646170" y="2404752"/>
            <a:ext cx="2844800" cy="907663"/>
          </a:xfrm>
          <a:prstGeom prst="roundRect">
            <a:avLst/>
          </a:prstGeom>
          <a:noFill/>
          <a:ln w="12700" cap="flat" cmpd="sng" algn="ctr">
            <a:solidFill>
              <a:srgbClr val="FF8500"/>
            </a:solidFill>
            <a:prstDash val="solid"/>
            <a:miter lim="800000"/>
          </a:ln>
          <a:effectLst/>
        </p:spPr>
        <p:txBody>
          <a:bodyPr lIns="45720" tIns="45720" r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effectLst/>
              <a:uLnTx/>
              <a:uFillTx/>
              <a:latin typeface="Amazon Ember"/>
              <a:ea typeface="メイリオ"/>
              <a:cs typeface="+mn-cs"/>
            </a:endParaRPr>
          </a:p>
        </p:txBody>
      </p:sp>
      <p:sp>
        <p:nvSpPr>
          <p:cNvPr id="33" name="四角形: 角を丸くする 32">
            <a:extLst>
              <a:ext uri="{FF2B5EF4-FFF2-40B4-BE49-F238E27FC236}">
                <a16:creationId xmlns:a16="http://schemas.microsoft.com/office/drawing/2014/main" id="{3943B3BF-136E-4A9B-BDEA-6B5E0CF921BD}"/>
              </a:ext>
            </a:extLst>
          </p:cNvPr>
          <p:cNvSpPr/>
          <p:nvPr/>
        </p:nvSpPr>
        <p:spPr>
          <a:xfrm>
            <a:off x="6685280" y="2404752"/>
            <a:ext cx="2844800" cy="907663"/>
          </a:xfrm>
          <a:prstGeom prst="roundRect">
            <a:avLst/>
          </a:prstGeom>
          <a:noFill/>
          <a:ln w="12700" cap="flat" cmpd="sng" algn="ctr">
            <a:solidFill>
              <a:srgbClr val="FF8500"/>
            </a:solidFill>
            <a:prstDash val="solid"/>
            <a:miter lim="800000"/>
          </a:ln>
          <a:effectLst/>
        </p:spPr>
        <p:txBody>
          <a:bodyPr lIns="45720" tIns="45720" rIns="4572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effectLst/>
              <a:uLnTx/>
              <a:uFillTx/>
              <a:latin typeface="Amazon Ember"/>
              <a:ea typeface="メイリオ"/>
              <a:cs typeface="+mn-cs"/>
            </a:endParaRPr>
          </a:p>
        </p:txBody>
      </p:sp>
      <p:sp>
        <p:nvSpPr>
          <p:cNvPr id="34" name="テキスト ボックス 33">
            <a:extLst>
              <a:ext uri="{FF2B5EF4-FFF2-40B4-BE49-F238E27FC236}">
                <a16:creationId xmlns:a16="http://schemas.microsoft.com/office/drawing/2014/main" id="{9786D76F-141B-4F49-84A7-4BFF1FD03B3B}"/>
              </a:ext>
            </a:extLst>
          </p:cNvPr>
          <p:cNvSpPr txBox="1"/>
          <p:nvPr/>
        </p:nvSpPr>
        <p:spPr>
          <a:xfrm>
            <a:off x="4098290" y="2528379"/>
            <a:ext cx="1940560" cy="707886"/>
          </a:xfrm>
          <a:prstGeom prst="rect">
            <a:avLst/>
          </a:prstGeom>
          <a:noFill/>
        </p:spPr>
        <p:txBody>
          <a:bodyPr wrap="square" lIns="0" rIns="0" rtlCol="0">
            <a:spAutoFit/>
          </a:bodyPr>
          <a:lstStyle/>
          <a:p>
            <a:pPr algn="ctr"/>
            <a:r>
              <a:rPr kumimoji="1" lang="ja-JP" altLang="en-US" sz="2000" dirty="0">
                <a:ea typeface="メイリオ"/>
              </a:rPr>
              <a:t>①顧客の課題を解決している</a:t>
            </a:r>
          </a:p>
        </p:txBody>
      </p:sp>
      <p:sp>
        <p:nvSpPr>
          <p:cNvPr id="35" name="テキスト ボックス 34">
            <a:extLst>
              <a:ext uri="{FF2B5EF4-FFF2-40B4-BE49-F238E27FC236}">
                <a16:creationId xmlns:a16="http://schemas.microsoft.com/office/drawing/2014/main" id="{93A88950-2F5A-4732-96DF-30FB3E5A7778}"/>
              </a:ext>
            </a:extLst>
          </p:cNvPr>
          <p:cNvSpPr txBox="1"/>
          <p:nvPr/>
        </p:nvSpPr>
        <p:spPr>
          <a:xfrm>
            <a:off x="6915150" y="2528379"/>
            <a:ext cx="2385060" cy="707886"/>
          </a:xfrm>
          <a:prstGeom prst="rect">
            <a:avLst/>
          </a:prstGeom>
          <a:noFill/>
        </p:spPr>
        <p:txBody>
          <a:bodyPr wrap="square" lIns="0" rIns="0" rtlCol="0">
            <a:spAutoFit/>
          </a:bodyPr>
          <a:lstStyle/>
          <a:p>
            <a:pPr algn="ctr"/>
            <a:r>
              <a:rPr kumimoji="1" lang="ja-JP" altLang="en-US" sz="2000" dirty="0">
                <a:ea typeface="メイリオ"/>
              </a:rPr>
              <a:t>②ビジネスの課題を解決している</a:t>
            </a:r>
          </a:p>
        </p:txBody>
      </p:sp>
      <p:sp>
        <p:nvSpPr>
          <p:cNvPr id="36" name="コンテンツ プレースホルダー 2">
            <a:extLst>
              <a:ext uri="{FF2B5EF4-FFF2-40B4-BE49-F238E27FC236}">
                <a16:creationId xmlns:a16="http://schemas.microsoft.com/office/drawing/2014/main" id="{155E41FE-158C-4705-A3F2-DF8B51965896}"/>
              </a:ext>
            </a:extLst>
          </p:cNvPr>
          <p:cNvSpPr txBox="1">
            <a:spLocks/>
          </p:cNvSpPr>
          <p:nvPr/>
        </p:nvSpPr>
        <p:spPr>
          <a:xfrm>
            <a:off x="609599" y="3443758"/>
            <a:ext cx="2844799" cy="377026"/>
          </a:xfrm>
          <a:prstGeom prst="rect">
            <a:avLst/>
          </a:prstGeom>
        </p:spPr>
        <p:txBody>
          <a:bodyPr vert="horz" wrap="square" lIns="0" tIns="45720" rIns="0" bIns="45720" rtlCol="0">
            <a:spAutoFit/>
          </a:bodyPr>
          <a:lstStyle>
            <a:lvl1pPr marL="228600" indent="-228600" algn="l" defTabSz="914400" rtl="0" eaLnBrk="1" latinLnBrk="0" hangingPunct="1">
              <a:lnSpc>
                <a:spcPct val="90000"/>
              </a:lnSpc>
              <a:spcBef>
                <a:spcPts val="0"/>
              </a:spcBef>
              <a:spcAft>
                <a:spcPts val="1200"/>
              </a:spcAft>
              <a:buSzPct val="90000"/>
              <a:buFont typeface="Arial" panose="020B0604020202020204" pitchFamily="34" charset="0"/>
              <a:buChar char="•"/>
              <a:defRPr sz="2800" kern="1200" baseline="0">
                <a:solidFill>
                  <a:schemeClr val="tx1"/>
                </a:solidFill>
                <a:latin typeface="Amazon Ember Display" panose="020F0603020204020204" pitchFamily="34" charset="0"/>
                <a:ea typeface="+mn-ea"/>
                <a:cs typeface="+mn-cs"/>
              </a:defRPr>
            </a:lvl1pPr>
            <a:lvl2pPr marL="514350" indent="-228600" algn="l" defTabSz="914400" rtl="0" eaLnBrk="1" latinLnBrk="0" hangingPunct="1">
              <a:lnSpc>
                <a:spcPct val="90000"/>
              </a:lnSpc>
              <a:spcBef>
                <a:spcPts val="0"/>
              </a:spcBef>
              <a:spcAft>
                <a:spcPts val="1200"/>
              </a:spcAft>
              <a:buSzPct val="90000"/>
              <a:buFont typeface="Wingdings" panose="05000000000000000000" pitchFamily="2" charset="2"/>
              <a:buChar char="§"/>
              <a:defRPr sz="2400" kern="1200" baseline="0">
                <a:solidFill>
                  <a:schemeClr val="tx1"/>
                </a:solidFill>
                <a:latin typeface="Amazon Ember Display" panose="020F0603020204020204" pitchFamily="34" charset="0"/>
                <a:ea typeface="+mn-ea"/>
                <a:cs typeface="+mn-cs"/>
              </a:defRPr>
            </a:lvl2pPr>
            <a:lvl3pPr marL="857250" indent="-228600" algn="l" defTabSz="914400" rtl="0" eaLnBrk="1" latinLnBrk="0" hangingPunct="1">
              <a:lnSpc>
                <a:spcPct val="90000"/>
              </a:lnSpc>
              <a:spcBef>
                <a:spcPts val="0"/>
              </a:spcBef>
              <a:spcAft>
                <a:spcPts val="1200"/>
              </a:spcAft>
              <a:buFont typeface="Amazon Ember" panose="020B0603020204020204" pitchFamily="34" charset="0"/>
              <a:buChar char="–"/>
              <a:defRPr sz="2000" kern="1200" baseline="0">
                <a:solidFill>
                  <a:schemeClr val="tx1"/>
                </a:solidFill>
                <a:latin typeface="Amazon Ember Display" panose="020F0603020204020204" pitchFamily="34" charset="0"/>
                <a:ea typeface="+mn-ea"/>
                <a:cs typeface="+mn-cs"/>
              </a:defRPr>
            </a:lvl3pPr>
            <a:lvl4pPr marL="1030288" indent="-171450" algn="l" defTabSz="914400" rtl="0" eaLnBrk="1" latinLnBrk="0" hangingPunct="1">
              <a:lnSpc>
                <a:spcPct val="90000"/>
              </a:lnSpc>
              <a:spcBef>
                <a:spcPts val="0"/>
              </a:spcBef>
              <a:spcAft>
                <a:spcPts val="1200"/>
              </a:spcAft>
              <a:buFont typeface="Arial" panose="020B0604020202020204" pitchFamily="34" charset="0"/>
              <a:buChar char="•"/>
              <a:defRPr sz="1800" kern="1200" baseline="0">
                <a:solidFill>
                  <a:schemeClr val="tx1"/>
                </a:solidFill>
                <a:latin typeface="Amazon Ember Display" panose="020F0603020204020204" pitchFamily="34" charset="0"/>
                <a:ea typeface="+mn-ea"/>
                <a:cs typeface="+mn-cs"/>
              </a:defRPr>
            </a:lvl4pPr>
            <a:lvl5pPr marL="1201738" indent="-171450" algn="l" defTabSz="914400" rtl="0" eaLnBrk="1" latinLnBrk="0" hangingPunct="1">
              <a:lnSpc>
                <a:spcPct val="90000"/>
              </a:lnSpc>
              <a:spcBef>
                <a:spcPts val="0"/>
              </a:spcBef>
              <a:spcAft>
                <a:spcPts val="1200"/>
              </a:spcAft>
              <a:buFont typeface="Arial" panose="020B0604020202020204" pitchFamily="34" charset="0"/>
              <a:buChar char="•"/>
              <a:defRPr sz="1800" kern="1200" baseline="0">
                <a:solidFill>
                  <a:schemeClr val="tx1"/>
                </a:solidFill>
                <a:latin typeface="Amazon Ember Display" panose="020F06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en-US" altLang="ja-JP" sz="2000" dirty="0">
                <a:ea typeface="メイリオ"/>
              </a:rPr>
              <a:t>Who : </a:t>
            </a:r>
            <a:r>
              <a:rPr kumimoji="1" lang="ja-JP" altLang="en-US" sz="2000" dirty="0">
                <a:ea typeface="メイリオ"/>
              </a:rPr>
              <a:t>誰が評価するか </a:t>
            </a:r>
            <a:r>
              <a:rPr kumimoji="1" lang="en-US" altLang="ja-JP" sz="2000" dirty="0">
                <a:ea typeface="メイリオ"/>
              </a:rPr>
              <a:t>? </a:t>
            </a:r>
          </a:p>
        </p:txBody>
      </p:sp>
      <p:sp>
        <p:nvSpPr>
          <p:cNvPr id="37" name="コンテンツ プレースホルダー 2">
            <a:extLst>
              <a:ext uri="{FF2B5EF4-FFF2-40B4-BE49-F238E27FC236}">
                <a16:creationId xmlns:a16="http://schemas.microsoft.com/office/drawing/2014/main" id="{143D869C-8275-43BC-98DB-46FB44EE5C63}"/>
              </a:ext>
            </a:extLst>
          </p:cNvPr>
          <p:cNvSpPr txBox="1">
            <a:spLocks/>
          </p:cNvSpPr>
          <p:nvPr/>
        </p:nvSpPr>
        <p:spPr>
          <a:xfrm>
            <a:off x="609599" y="4149609"/>
            <a:ext cx="2844799" cy="654025"/>
          </a:xfrm>
          <a:prstGeom prst="rect">
            <a:avLst/>
          </a:prstGeom>
        </p:spPr>
        <p:txBody>
          <a:bodyPr vert="horz" wrap="square" lIns="0" tIns="45720" rIns="0" bIns="45720" rtlCol="0">
            <a:spAutoFit/>
          </a:bodyPr>
          <a:lstStyle>
            <a:lvl1pPr marL="228600" indent="-228600" algn="l" defTabSz="914400" rtl="0" eaLnBrk="1" latinLnBrk="0" hangingPunct="1">
              <a:lnSpc>
                <a:spcPct val="90000"/>
              </a:lnSpc>
              <a:spcBef>
                <a:spcPts val="0"/>
              </a:spcBef>
              <a:spcAft>
                <a:spcPts val="1200"/>
              </a:spcAft>
              <a:buSzPct val="90000"/>
              <a:buFont typeface="Arial" panose="020B0604020202020204" pitchFamily="34" charset="0"/>
              <a:buChar char="•"/>
              <a:defRPr sz="2800" kern="1200" baseline="0">
                <a:solidFill>
                  <a:schemeClr val="tx1"/>
                </a:solidFill>
                <a:latin typeface="Amazon Ember Display" panose="020F0603020204020204" pitchFamily="34" charset="0"/>
                <a:ea typeface="+mn-ea"/>
                <a:cs typeface="+mn-cs"/>
              </a:defRPr>
            </a:lvl1pPr>
            <a:lvl2pPr marL="514350" indent="-228600" algn="l" defTabSz="914400" rtl="0" eaLnBrk="1" latinLnBrk="0" hangingPunct="1">
              <a:lnSpc>
                <a:spcPct val="90000"/>
              </a:lnSpc>
              <a:spcBef>
                <a:spcPts val="0"/>
              </a:spcBef>
              <a:spcAft>
                <a:spcPts val="1200"/>
              </a:spcAft>
              <a:buSzPct val="90000"/>
              <a:buFont typeface="Wingdings" panose="05000000000000000000" pitchFamily="2" charset="2"/>
              <a:buChar char="§"/>
              <a:defRPr sz="2400" kern="1200" baseline="0">
                <a:solidFill>
                  <a:schemeClr val="tx1"/>
                </a:solidFill>
                <a:latin typeface="Amazon Ember Display" panose="020F0603020204020204" pitchFamily="34" charset="0"/>
                <a:ea typeface="+mn-ea"/>
                <a:cs typeface="+mn-cs"/>
              </a:defRPr>
            </a:lvl2pPr>
            <a:lvl3pPr marL="857250" indent="-228600" algn="l" defTabSz="914400" rtl="0" eaLnBrk="1" latinLnBrk="0" hangingPunct="1">
              <a:lnSpc>
                <a:spcPct val="90000"/>
              </a:lnSpc>
              <a:spcBef>
                <a:spcPts val="0"/>
              </a:spcBef>
              <a:spcAft>
                <a:spcPts val="1200"/>
              </a:spcAft>
              <a:buFont typeface="Amazon Ember" panose="020B0603020204020204" pitchFamily="34" charset="0"/>
              <a:buChar char="–"/>
              <a:defRPr sz="2000" kern="1200" baseline="0">
                <a:solidFill>
                  <a:schemeClr val="tx1"/>
                </a:solidFill>
                <a:latin typeface="Amazon Ember Display" panose="020F0603020204020204" pitchFamily="34" charset="0"/>
                <a:ea typeface="+mn-ea"/>
                <a:cs typeface="+mn-cs"/>
              </a:defRPr>
            </a:lvl3pPr>
            <a:lvl4pPr marL="1030288" indent="-171450" algn="l" defTabSz="914400" rtl="0" eaLnBrk="1" latinLnBrk="0" hangingPunct="1">
              <a:lnSpc>
                <a:spcPct val="90000"/>
              </a:lnSpc>
              <a:spcBef>
                <a:spcPts val="0"/>
              </a:spcBef>
              <a:spcAft>
                <a:spcPts val="1200"/>
              </a:spcAft>
              <a:buFont typeface="Arial" panose="020B0604020202020204" pitchFamily="34" charset="0"/>
              <a:buChar char="•"/>
              <a:defRPr sz="1800" kern="1200" baseline="0">
                <a:solidFill>
                  <a:schemeClr val="tx1"/>
                </a:solidFill>
                <a:latin typeface="Amazon Ember Display" panose="020F0603020204020204" pitchFamily="34" charset="0"/>
                <a:ea typeface="+mn-ea"/>
                <a:cs typeface="+mn-cs"/>
              </a:defRPr>
            </a:lvl4pPr>
            <a:lvl5pPr marL="1201738" indent="-171450" algn="l" defTabSz="914400" rtl="0" eaLnBrk="1" latinLnBrk="0" hangingPunct="1">
              <a:lnSpc>
                <a:spcPct val="90000"/>
              </a:lnSpc>
              <a:spcBef>
                <a:spcPts val="0"/>
              </a:spcBef>
              <a:spcAft>
                <a:spcPts val="1200"/>
              </a:spcAft>
              <a:buFont typeface="Arial" panose="020B0604020202020204" pitchFamily="34" charset="0"/>
              <a:buChar char="•"/>
              <a:defRPr sz="1800" kern="1200" baseline="0">
                <a:solidFill>
                  <a:schemeClr val="tx1"/>
                </a:solidFill>
                <a:latin typeface="Amazon Ember Display" panose="020F06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en-US" altLang="ja-JP" sz="2000" dirty="0">
                <a:ea typeface="メイリオ"/>
              </a:rPr>
              <a:t>What : </a:t>
            </a:r>
            <a:r>
              <a:rPr kumimoji="1" lang="ja-JP" altLang="en-US" sz="2000" dirty="0">
                <a:ea typeface="メイリオ"/>
              </a:rPr>
              <a:t>評価にはどんなデータ </a:t>
            </a:r>
            <a:r>
              <a:rPr kumimoji="1" lang="en-US" altLang="ja-JP" sz="2000" dirty="0">
                <a:ea typeface="メイリオ"/>
              </a:rPr>
              <a:t>( </a:t>
            </a:r>
            <a:r>
              <a:rPr kumimoji="1" lang="ja-JP" altLang="en-US" sz="2000" dirty="0">
                <a:ea typeface="メイリオ"/>
              </a:rPr>
              <a:t>商品 </a:t>
            </a:r>
            <a:r>
              <a:rPr kumimoji="1" lang="en-US" altLang="ja-JP" sz="2000" dirty="0">
                <a:ea typeface="メイリオ"/>
              </a:rPr>
              <a:t>) </a:t>
            </a:r>
            <a:r>
              <a:rPr kumimoji="1" lang="ja-JP" altLang="en-US" sz="2000" dirty="0">
                <a:ea typeface="メイリオ"/>
              </a:rPr>
              <a:t>を使うか。</a:t>
            </a:r>
            <a:endParaRPr kumimoji="1" lang="en-US" altLang="ja-JP" sz="2000" dirty="0">
              <a:ea typeface="メイリオ"/>
            </a:endParaRPr>
          </a:p>
        </p:txBody>
      </p:sp>
      <p:sp>
        <p:nvSpPr>
          <p:cNvPr id="38" name="コンテンツ プレースホルダー 2">
            <a:extLst>
              <a:ext uri="{FF2B5EF4-FFF2-40B4-BE49-F238E27FC236}">
                <a16:creationId xmlns:a16="http://schemas.microsoft.com/office/drawing/2014/main" id="{5CCD1A54-7762-4C3A-B892-A1C7A942E556}"/>
              </a:ext>
            </a:extLst>
          </p:cNvPr>
          <p:cNvSpPr txBox="1">
            <a:spLocks/>
          </p:cNvSpPr>
          <p:nvPr/>
        </p:nvSpPr>
        <p:spPr>
          <a:xfrm>
            <a:off x="609599" y="5143586"/>
            <a:ext cx="2844799" cy="923330"/>
          </a:xfrm>
          <a:prstGeom prst="rect">
            <a:avLst/>
          </a:prstGeom>
        </p:spPr>
        <p:txBody>
          <a:bodyPr vert="horz" wrap="square" lIns="0" tIns="45720" rIns="0" bIns="45720" rtlCol="0">
            <a:spAutoFit/>
          </a:bodyPr>
          <a:lstStyle>
            <a:lvl1pPr marL="228600" indent="-228600" algn="l" defTabSz="914400" rtl="0" eaLnBrk="1" latinLnBrk="0" hangingPunct="1">
              <a:lnSpc>
                <a:spcPct val="90000"/>
              </a:lnSpc>
              <a:spcBef>
                <a:spcPts val="0"/>
              </a:spcBef>
              <a:spcAft>
                <a:spcPts val="1200"/>
              </a:spcAft>
              <a:buSzPct val="90000"/>
              <a:buFont typeface="Arial" panose="020B0604020202020204" pitchFamily="34" charset="0"/>
              <a:buChar char="•"/>
              <a:defRPr sz="2800" kern="1200" baseline="0">
                <a:solidFill>
                  <a:schemeClr val="tx1"/>
                </a:solidFill>
                <a:latin typeface="Amazon Ember Display" panose="020F0603020204020204" pitchFamily="34" charset="0"/>
                <a:ea typeface="+mn-ea"/>
                <a:cs typeface="+mn-cs"/>
              </a:defRPr>
            </a:lvl1pPr>
            <a:lvl2pPr marL="514350" indent="-228600" algn="l" defTabSz="914400" rtl="0" eaLnBrk="1" latinLnBrk="0" hangingPunct="1">
              <a:lnSpc>
                <a:spcPct val="90000"/>
              </a:lnSpc>
              <a:spcBef>
                <a:spcPts val="0"/>
              </a:spcBef>
              <a:spcAft>
                <a:spcPts val="1200"/>
              </a:spcAft>
              <a:buSzPct val="90000"/>
              <a:buFont typeface="Wingdings" panose="05000000000000000000" pitchFamily="2" charset="2"/>
              <a:buChar char="§"/>
              <a:defRPr sz="2400" kern="1200" baseline="0">
                <a:solidFill>
                  <a:schemeClr val="tx1"/>
                </a:solidFill>
                <a:latin typeface="Amazon Ember Display" panose="020F0603020204020204" pitchFamily="34" charset="0"/>
                <a:ea typeface="+mn-ea"/>
                <a:cs typeface="+mn-cs"/>
              </a:defRPr>
            </a:lvl2pPr>
            <a:lvl3pPr marL="857250" indent="-228600" algn="l" defTabSz="914400" rtl="0" eaLnBrk="1" latinLnBrk="0" hangingPunct="1">
              <a:lnSpc>
                <a:spcPct val="90000"/>
              </a:lnSpc>
              <a:spcBef>
                <a:spcPts val="0"/>
              </a:spcBef>
              <a:spcAft>
                <a:spcPts val="1200"/>
              </a:spcAft>
              <a:buFont typeface="Amazon Ember" panose="020B0603020204020204" pitchFamily="34" charset="0"/>
              <a:buChar char="–"/>
              <a:defRPr sz="2000" kern="1200" baseline="0">
                <a:solidFill>
                  <a:schemeClr val="tx1"/>
                </a:solidFill>
                <a:latin typeface="Amazon Ember Display" panose="020F0603020204020204" pitchFamily="34" charset="0"/>
                <a:ea typeface="+mn-ea"/>
                <a:cs typeface="+mn-cs"/>
              </a:defRPr>
            </a:lvl3pPr>
            <a:lvl4pPr marL="1030288" indent="-171450" algn="l" defTabSz="914400" rtl="0" eaLnBrk="1" latinLnBrk="0" hangingPunct="1">
              <a:lnSpc>
                <a:spcPct val="90000"/>
              </a:lnSpc>
              <a:spcBef>
                <a:spcPts val="0"/>
              </a:spcBef>
              <a:spcAft>
                <a:spcPts val="1200"/>
              </a:spcAft>
              <a:buFont typeface="Arial" panose="020B0604020202020204" pitchFamily="34" charset="0"/>
              <a:buChar char="•"/>
              <a:defRPr sz="1800" kern="1200" baseline="0">
                <a:solidFill>
                  <a:schemeClr val="tx1"/>
                </a:solidFill>
                <a:latin typeface="Amazon Ember Display" panose="020F0603020204020204" pitchFamily="34" charset="0"/>
                <a:ea typeface="+mn-ea"/>
                <a:cs typeface="+mn-cs"/>
              </a:defRPr>
            </a:lvl4pPr>
            <a:lvl5pPr marL="1201738" indent="-171450" algn="l" defTabSz="914400" rtl="0" eaLnBrk="1" latinLnBrk="0" hangingPunct="1">
              <a:lnSpc>
                <a:spcPct val="90000"/>
              </a:lnSpc>
              <a:spcBef>
                <a:spcPts val="0"/>
              </a:spcBef>
              <a:spcAft>
                <a:spcPts val="1200"/>
              </a:spcAft>
              <a:buFont typeface="Arial" panose="020B0604020202020204" pitchFamily="34" charset="0"/>
              <a:buChar char="•"/>
              <a:defRPr sz="1800" kern="1200" baseline="0">
                <a:solidFill>
                  <a:schemeClr val="tx1"/>
                </a:solidFill>
                <a:latin typeface="Amazon Ember Display" panose="020F06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kumimoji="1" lang="en-US" altLang="ja-JP" sz="2000" dirty="0">
                <a:ea typeface="メイリオ"/>
              </a:rPr>
              <a:t>How : </a:t>
            </a:r>
            <a:r>
              <a:rPr kumimoji="1" lang="ja-JP" altLang="en-US" sz="2000" dirty="0">
                <a:ea typeface="メイリオ"/>
              </a:rPr>
              <a:t>どのように評価するか </a:t>
            </a:r>
            <a:r>
              <a:rPr kumimoji="1" lang="en-US" altLang="ja-JP" sz="2000" dirty="0">
                <a:ea typeface="メイリオ"/>
              </a:rPr>
              <a:t>( </a:t>
            </a:r>
            <a:r>
              <a:rPr kumimoji="1" lang="ja-JP" altLang="en-US" sz="2000" dirty="0">
                <a:ea typeface="メイリオ"/>
              </a:rPr>
              <a:t>評価観点・</a:t>
            </a:r>
            <a:r>
              <a:rPr kumimoji="1" lang="en-US" altLang="ja-JP" sz="2000" dirty="0">
                <a:ea typeface="メイリオ"/>
              </a:rPr>
              <a:t>5 </a:t>
            </a:r>
            <a:r>
              <a:rPr kumimoji="1" lang="ja-JP" altLang="en-US" sz="2000" dirty="0">
                <a:ea typeface="メイリオ"/>
              </a:rPr>
              <a:t>段階評価 </a:t>
            </a:r>
            <a:r>
              <a:rPr kumimoji="1" lang="en-US" altLang="ja-JP" sz="2000" dirty="0" err="1">
                <a:ea typeface="メイリオ"/>
              </a:rPr>
              <a:t>etc</a:t>
            </a:r>
            <a:r>
              <a:rPr kumimoji="1" lang="en-US" altLang="ja-JP" sz="2000" dirty="0">
                <a:ea typeface="メイリオ"/>
              </a:rPr>
              <a:t> )</a:t>
            </a:r>
          </a:p>
        </p:txBody>
      </p:sp>
      <p:sp>
        <p:nvSpPr>
          <p:cNvPr id="39" name="コンテンツ プレースホルダー 2">
            <a:extLst>
              <a:ext uri="{FF2B5EF4-FFF2-40B4-BE49-F238E27FC236}">
                <a16:creationId xmlns:a16="http://schemas.microsoft.com/office/drawing/2014/main" id="{3331277F-E97D-432F-BC72-045120359E44}"/>
              </a:ext>
            </a:extLst>
          </p:cNvPr>
          <p:cNvSpPr txBox="1">
            <a:spLocks/>
          </p:cNvSpPr>
          <p:nvPr/>
        </p:nvSpPr>
        <p:spPr>
          <a:xfrm>
            <a:off x="3981275" y="3445473"/>
            <a:ext cx="2246630" cy="654025"/>
          </a:xfrm>
          <a:prstGeom prst="rect">
            <a:avLst/>
          </a:prstGeom>
        </p:spPr>
        <p:txBody>
          <a:bodyPr vert="horz" wrap="square" lIns="0" tIns="45720" rIns="0" bIns="45720" rtlCol="0">
            <a:spAutoFit/>
          </a:bodyPr>
          <a:lstStyle>
            <a:lvl1pPr marL="228600" indent="-228600" algn="l" defTabSz="914400" rtl="0" eaLnBrk="1" latinLnBrk="0" hangingPunct="1">
              <a:lnSpc>
                <a:spcPct val="90000"/>
              </a:lnSpc>
              <a:spcBef>
                <a:spcPts val="0"/>
              </a:spcBef>
              <a:spcAft>
                <a:spcPts val="1200"/>
              </a:spcAft>
              <a:buSzPct val="90000"/>
              <a:buFont typeface="Arial" panose="020B0604020202020204" pitchFamily="34" charset="0"/>
              <a:buChar char="•"/>
              <a:defRPr sz="2800" kern="1200" baseline="0">
                <a:solidFill>
                  <a:schemeClr val="tx1"/>
                </a:solidFill>
                <a:latin typeface="Amazon Ember Display" panose="020F0603020204020204" pitchFamily="34" charset="0"/>
                <a:ea typeface="+mn-ea"/>
                <a:cs typeface="+mn-cs"/>
              </a:defRPr>
            </a:lvl1pPr>
            <a:lvl2pPr marL="514350" indent="-228600" algn="l" defTabSz="914400" rtl="0" eaLnBrk="1" latinLnBrk="0" hangingPunct="1">
              <a:lnSpc>
                <a:spcPct val="90000"/>
              </a:lnSpc>
              <a:spcBef>
                <a:spcPts val="0"/>
              </a:spcBef>
              <a:spcAft>
                <a:spcPts val="1200"/>
              </a:spcAft>
              <a:buSzPct val="90000"/>
              <a:buFont typeface="Wingdings" panose="05000000000000000000" pitchFamily="2" charset="2"/>
              <a:buChar char="§"/>
              <a:defRPr sz="2400" kern="1200" baseline="0">
                <a:solidFill>
                  <a:schemeClr val="tx1"/>
                </a:solidFill>
                <a:latin typeface="Amazon Ember Display" panose="020F0603020204020204" pitchFamily="34" charset="0"/>
                <a:ea typeface="+mn-ea"/>
                <a:cs typeface="+mn-cs"/>
              </a:defRPr>
            </a:lvl2pPr>
            <a:lvl3pPr marL="857250" indent="-228600" algn="l" defTabSz="914400" rtl="0" eaLnBrk="1" latinLnBrk="0" hangingPunct="1">
              <a:lnSpc>
                <a:spcPct val="90000"/>
              </a:lnSpc>
              <a:spcBef>
                <a:spcPts val="0"/>
              </a:spcBef>
              <a:spcAft>
                <a:spcPts val="1200"/>
              </a:spcAft>
              <a:buFont typeface="Amazon Ember" panose="020B0603020204020204" pitchFamily="34" charset="0"/>
              <a:buChar char="–"/>
              <a:defRPr sz="2000" kern="1200" baseline="0">
                <a:solidFill>
                  <a:schemeClr val="tx1"/>
                </a:solidFill>
                <a:latin typeface="Amazon Ember Display" panose="020F0603020204020204" pitchFamily="34" charset="0"/>
                <a:ea typeface="+mn-ea"/>
                <a:cs typeface="+mn-cs"/>
              </a:defRPr>
            </a:lvl3pPr>
            <a:lvl4pPr marL="1030288" indent="-171450" algn="l" defTabSz="914400" rtl="0" eaLnBrk="1" latinLnBrk="0" hangingPunct="1">
              <a:lnSpc>
                <a:spcPct val="90000"/>
              </a:lnSpc>
              <a:spcBef>
                <a:spcPts val="0"/>
              </a:spcBef>
              <a:spcAft>
                <a:spcPts val="1200"/>
              </a:spcAft>
              <a:buFont typeface="Arial" panose="020B0604020202020204" pitchFamily="34" charset="0"/>
              <a:buChar char="•"/>
              <a:defRPr sz="1800" kern="1200" baseline="0">
                <a:solidFill>
                  <a:schemeClr val="tx1"/>
                </a:solidFill>
                <a:latin typeface="Amazon Ember Display" panose="020F0603020204020204" pitchFamily="34" charset="0"/>
                <a:ea typeface="+mn-ea"/>
                <a:cs typeface="+mn-cs"/>
              </a:defRPr>
            </a:lvl4pPr>
            <a:lvl5pPr marL="1201738" indent="-171450" algn="l" defTabSz="914400" rtl="0" eaLnBrk="1" latinLnBrk="0" hangingPunct="1">
              <a:lnSpc>
                <a:spcPct val="90000"/>
              </a:lnSpc>
              <a:spcBef>
                <a:spcPts val="0"/>
              </a:spcBef>
              <a:spcAft>
                <a:spcPts val="1200"/>
              </a:spcAft>
              <a:buFont typeface="Arial" panose="020B0604020202020204" pitchFamily="34" charset="0"/>
              <a:buChar char="•"/>
              <a:defRPr sz="1800" kern="1200" baseline="0">
                <a:solidFill>
                  <a:schemeClr val="tx1"/>
                </a:solidFill>
                <a:latin typeface="Amazon Ember Display" panose="020F06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kumimoji="1" lang="ja-JP" altLang="en-US" sz="2000" dirty="0">
                <a:ea typeface="メイリオ"/>
              </a:rPr>
              <a:t>会員登録して </a:t>
            </a:r>
            <a:br>
              <a:rPr kumimoji="1" lang="en-US" altLang="ja-JP" sz="2000" dirty="0">
                <a:ea typeface="メイリオ"/>
              </a:rPr>
            </a:br>
            <a:r>
              <a:rPr kumimoji="1" lang="en-US" altLang="ja-JP" sz="2000" dirty="0">
                <a:ea typeface="メイリオ"/>
              </a:rPr>
              <a:t>3 </a:t>
            </a:r>
            <a:r>
              <a:rPr kumimoji="1" lang="ja-JP" altLang="en-US" sz="2000" dirty="0">
                <a:ea typeface="メイリオ"/>
              </a:rPr>
              <a:t>ヵ月以内の顧客</a:t>
            </a:r>
            <a:endParaRPr kumimoji="1" lang="en-US" altLang="ja-JP" sz="2000" dirty="0">
              <a:ea typeface="メイリオ"/>
            </a:endParaRPr>
          </a:p>
        </p:txBody>
      </p:sp>
      <p:sp>
        <p:nvSpPr>
          <p:cNvPr id="40" name="コンテンツ プレースホルダー 2">
            <a:extLst>
              <a:ext uri="{FF2B5EF4-FFF2-40B4-BE49-F238E27FC236}">
                <a16:creationId xmlns:a16="http://schemas.microsoft.com/office/drawing/2014/main" id="{758948C3-1616-44CA-B274-FD57CCD4CEA0}"/>
              </a:ext>
            </a:extLst>
          </p:cNvPr>
          <p:cNvSpPr txBox="1">
            <a:spLocks/>
          </p:cNvSpPr>
          <p:nvPr/>
        </p:nvSpPr>
        <p:spPr>
          <a:xfrm>
            <a:off x="3981275" y="4426608"/>
            <a:ext cx="2406998" cy="654025"/>
          </a:xfrm>
          <a:prstGeom prst="rect">
            <a:avLst/>
          </a:prstGeom>
        </p:spPr>
        <p:txBody>
          <a:bodyPr vert="horz" wrap="square" lIns="0" tIns="45720" rIns="0" bIns="45720" rtlCol="0">
            <a:spAutoFit/>
          </a:bodyPr>
          <a:lstStyle>
            <a:lvl1pPr marL="228600" indent="-228600" algn="l" defTabSz="914400" rtl="0" eaLnBrk="1" latinLnBrk="0" hangingPunct="1">
              <a:lnSpc>
                <a:spcPct val="90000"/>
              </a:lnSpc>
              <a:spcBef>
                <a:spcPts val="0"/>
              </a:spcBef>
              <a:spcAft>
                <a:spcPts val="1200"/>
              </a:spcAft>
              <a:buSzPct val="90000"/>
              <a:buFont typeface="Arial" panose="020B0604020202020204" pitchFamily="34" charset="0"/>
              <a:buChar char="•"/>
              <a:defRPr sz="2800" kern="1200" baseline="0">
                <a:solidFill>
                  <a:schemeClr val="tx1"/>
                </a:solidFill>
                <a:latin typeface="Amazon Ember Display" panose="020F0603020204020204" pitchFamily="34" charset="0"/>
                <a:ea typeface="+mn-ea"/>
                <a:cs typeface="+mn-cs"/>
              </a:defRPr>
            </a:lvl1pPr>
            <a:lvl2pPr marL="514350" indent="-228600" algn="l" defTabSz="914400" rtl="0" eaLnBrk="1" latinLnBrk="0" hangingPunct="1">
              <a:lnSpc>
                <a:spcPct val="90000"/>
              </a:lnSpc>
              <a:spcBef>
                <a:spcPts val="0"/>
              </a:spcBef>
              <a:spcAft>
                <a:spcPts val="1200"/>
              </a:spcAft>
              <a:buSzPct val="90000"/>
              <a:buFont typeface="Wingdings" panose="05000000000000000000" pitchFamily="2" charset="2"/>
              <a:buChar char="§"/>
              <a:defRPr sz="2400" kern="1200" baseline="0">
                <a:solidFill>
                  <a:schemeClr val="tx1"/>
                </a:solidFill>
                <a:latin typeface="Amazon Ember Display" panose="020F0603020204020204" pitchFamily="34" charset="0"/>
                <a:ea typeface="+mn-ea"/>
                <a:cs typeface="+mn-cs"/>
              </a:defRPr>
            </a:lvl2pPr>
            <a:lvl3pPr marL="857250" indent="-228600" algn="l" defTabSz="914400" rtl="0" eaLnBrk="1" latinLnBrk="0" hangingPunct="1">
              <a:lnSpc>
                <a:spcPct val="90000"/>
              </a:lnSpc>
              <a:spcBef>
                <a:spcPts val="0"/>
              </a:spcBef>
              <a:spcAft>
                <a:spcPts val="1200"/>
              </a:spcAft>
              <a:buFont typeface="Amazon Ember" panose="020B0603020204020204" pitchFamily="34" charset="0"/>
              <a:buChar char="–"/>
              <a:defRPr sz="2000" kern="1200" baseline="0">
                <a:solidFill>
                  <a:schemeClr val="tx1"/>
                </a:solidFill>
                <a:latin typeface="Amazon Ember Display" panose="020F0603020204020204" pitchFamily="34" charset="0"/>
                <a:ea typeface="+mn-ea"/>
                <a:cs typeface="+mn-cs"/>
              </a:defRPr>
            </a:lvl3pPr>
            <a:lvl4pPr marL="1030288" indent="-171450" algn="l" defTabSz="914400" rtl="0" eaLnBrk="1" latinLnBrk="0" hangingPunct="1">
              <a:lnSpc>
                <a:spcPct val="90000"/>
              </a:lnSpc>
              <a:spcBef>
                <a:spcPts val="0"/>
              </a:spcBef>
              <a:spcAft>
                <a:spcPts val="1200"/>
              </a:spcAft>
              <a:buFont typeface="Arial" panose="020B0604020202020204" pitchFamily="34" charset="0"/>
              <a:buChar char="•"/>
              <a:defRPr sz="1800" kern="1200" baseline="0">
                <a:solidFill>
                  <a:schemeClr val="tx1"/>
                </a:solidFill>
                <a:latin typeface="Amazon Ember Display" panose="020F0603020204020204" pitchFamily="34" charset="0"/>
                <a:ea typeface="+mn-ea"/>
                <a:cs typeface="+mn-cs"/>
              </a:defRPr>
            </a:lvl4pPr>
            <a:lvl5pPr marL="1201738" indent="-171450" algn="l" defTabSz="914400" rtl="0" eaLnBrk="1" latinLnBrk="0" hangingPunct="1">
              <a:lnSpc>
                <a:spcPct val="90000"/>
              </a:lnSpc>
              <a:spcBef>
                <a:spcPts val="0"/>
              </a:spcBef>
              <a:spcAft>
                <a:spcPts val="1200"/>
              </a:spcAft>
              <a:buFont typeface="Arial" panose="020B0604020202020204" pitchFamily="34" charset="0"/>
              <a:buChar char="•"/>
              <a:defRPr sz="1800" kern="1200" baseline="0">
                <a:solidFill>
                  <a:schemeClr val="tx1"/>
                </a:solidFill>
                <a:latin typeface="Amazon Ember Display" panose="020F06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kumimoji="1" lang="ja-JP" altLang="en-US" sz="2000" dirty="0">
                <a:ea typeface="メイリオ"/>
              </a:rPr>
              <a:t>閲覧履歴内の商品と条件一致する商品</a:t>
            </a:r>
            <a:endParaRPr kumimoji="1" lang="en-US" altLang="ja-JP" sz="2000" dirty="0">
              <a:ea typeface="メイリオ"/>
            </a:endParaRPr>
          </a:p>
        </p:txBody>
      </p:sp>
      <p:sp>
        <p:nvSpPr>
          <p:cNvPr id="41" name="コンテンツ プレースホルダー 2">
            <a:extLst>
              <a:ext uri="{FF2B5EF4-FFF2-40B4-BE49-F238E27FC236}">
                <a16:creationId xmlns:a16="http://schemas.microsoft.com/office/drawing/2014/main" id="{CF8DC1AE-3B9B-4FC4-8398-6ED01422E9BF}"/>
              </a:ext>
            </a:extLst>
          </p:cNvPr>
          <p:cNvSpPr txBox="1">
            <a:spLocks/>
          </p:cNvSpPr>
          <p:nvPr/>
        </p:nvSpPr>
        <p:spPr>
          <a:xfrm>
            <a:off x="3682191" y="5359445"/>
            <a:ext cx="2844798" cy="931024"/>
          </a:xfrm>
          <a:prstGeom prst="rect">
            <a:avLst/>
          </a:prstGeom>
        </p:spPr>
        <p:txBody>
          <a:bodyPr vert="horz" wrap="square" lIns="0" tIns="45720" rIns="0" bIns="45720" rtlCol="0">
            <a:spAutoFit/>
          </a:bodyPr>
          <a:lstStyle>
            <a:lvl1pPr marL="228600" indent="-228600" algn="l" defTabSz="914400" rtl="0" eaLnBrk="1" latinLnBrk="0" hangingPunct="1">
              <a:lnSpc>
                <a:spcPct val="90000"/>
              </a:lnSpc>
              <a:spcBef>
                <a:spcPts val="0"/>
              </a:spcBef>
              <a:spcAft>
                <a:spcPts val="1200"/>
              </a:spcAft>
              <a:buSzPct val="90000"/>
              <a:buFont typeface="Arial" panose="020B0604020202020204" pitchFamily="34" charset="0"/>
              <a:buChar char="•"/>
              <a:defRPr sz="2800" kern="1200" baseline="0">
                <a:solidFill>
                  <a:schemeClr val="tx1"/>
                </a:solidFill>
                <a:latin typeface="Amazon Ember Display" panose="020F0603020204020204" pitchFamily="34" charset="0"/>
                <a:ea typeface="+mn-ea"/>
                <a:cs typeface="+mn-cs"/>
              </a:defRPr>
            </a:lvl1pPr>
            <a:lvl2pPr marL="514350" indent="-228600" algn="l" defTabSz="914400" rtl="0" eaLnBrk="1" latinLnBrk="0" hangingPunct="1">
              <a:lnSpc>
                <a:spcPct val="90000"/>
              </a:lnSpc>
              <a:spcBef>
                <a:spcPts val="0"/>
              </a:spcBef>
              <a:spcAft>
                <a:spcPts val="1200"/>
              </a:spcAft>
              <a:buSzPct val="90000"/>
              <a:buFont typeface="Wingdings" panose="05000000000000000000" pitchFamily="2" charset="2"/>
              <a:buChar char="§"/>
              <a:defRPr sz="2400" kern="1200" baseline="0">
                <a:solidFill>
                  <a:schemeClr val="tx1"/>
                </a:solidFill>
                <a:latin typeface="Amazon Ember Display" panose="020F0603020204020204" pitchFamily="34" charset="0"/>
                <a:ea typeface="+mn-ea"/>
                <a:cs typeface="+mn-cs"/>
              </a:defRPr>
            </a:lvl2pPr>
            <a:lvl3pPr marL="857250" indent="-228600" algn="l" defTabSz="914400" rtl="0" eaLnBrk="1" latinLnBrk="0" hangingPunct="1">
              <a:lnSpc>
                <a:spcPct val="90000"/>
              </a:lnSpc>
              <a:spcBef>
                <a:spcPts val="0"/>
              </a:spcBef>
              <a:spcAft>
                <a:spcPts val="1200"/>
              </a:spcAft>
              <a:buFont typeface="Amazon Ember" panose="020B0603020204020204" pitchFamily="34" charset="0"/>
              <a:buChar char="–"/>
              <a:defRPr sz="2000" kern="1200" baseline="0">
                <a:solidFill>
                  <a:schemeClr val="tx1"/>
                </a:solidFill>
                <a:latin typeface="Amazon Ember Display" panose="020F0603020204020204" pitchFamily="34" charset="0"/>
                <a:ea typeface="+mn-ea"/>
                <a:cs typeface="+mn-cs"/>
              </a:defRPr>
            </a:lvl3pPr>
            <a:lvl4pPr marL="1030288" indent="-171450" algn="l" defTabSz="914400" rtl="0" eaLnBrk="1" latinLnBrk="0" hangingPunct="1">
              <a:lnSpc>
                <a:spcPct val="90000"/>
              </a:lnSpc>
              <a:spcBef>
                <a:spcPts val="0"/>
              </a:spcBef>
              <a:spcAft>
                <a:spcPts val="1200"/>
              </a:spcAft>
              <a:buFont typeface="Arial" panose="020B0604020202020204" pitchFamily="34" charset="0"/>
              <a:buChar char="•"/>
              <a:defRPr sz="1800" kern="1200" baseline="0">
                <a:solidFill>
                  <a:schemeClr val="tx1"/>
                </a:solidFill>
                <a:latin typeface="Amazon Ember Display" panose="020F0603020204020204" pitchFamily="34" charset="0"/>
                <a:ea typeface="+mn-ea"/>
                <a:cs typeface="+mn-cs"/>
              </a:defRPr>
            </a:lvl4pPr>
            <a:lvl5pPr marL="1201738" indent="-171450" algn="l" defTabSz="914400" rtl="0" eaLnBrk="1" latinLnBrk="0" hangingPunct="1">
              <a:lnSpc>
                <a:spcPct val="90000"/>
              </a:lnSpc>
              <a:spcBef>
                <a:spcPts val="0"/>
              </a:spcBef>
              <a:spcAft>
                <a:spcPts val="1200"/>
              </a:spcAft>
              <a:buFont typeface="Arial" panose="020B0604020202020204" pitchFamily="34" charset="0"/>
              <a:buChar char="•"/>
              <a:defRPr sz="1800" kern="1200" baseline="0">
                <a:solidFill>
                  <a:schemeClr val="tx1"/>
                </a:solidFill>
                <a:latin typeface="Amazon Ember Display" panose="020F06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kumimoji="1" lang="ja-JP" altLang="en-US" sz="2000" dirty="0">
                <a:ea typeface="メイリオ"/>
              </a:rPr>
              <a:t>推薦の有無により、お気に入りの利用有無が </a:t>
            </a:r>
            <a:r>
              <a:rPr kumimoji="1" lang="en-US" altLang="ja-JP" sz="2000" dirty="0">
                <a:ea typeface="メイリオ"/>
              </a:rPr>
              <a:t>120% </a:t>
            </a:r>
            <a:r>
              <a:rPr kumimoji="1" lang="ja-JP" altLang="en-US" sz="2000" dirty="0">
                <a:ea typeface="メイリオ"/>
              </a:rPr>
              <a:t>向上するか</a:t>
            </a:r>
            <a:endParaRPr kumimoji="1" lang="en-US" altLang="ja-JP" sz="2000" dirty="0">
              <a:ea typeface="メイリオ"/>
            </a:endParaRPr>
          </a:p>
        </p:txBody>
      </p:sp>
      <p:sp>
        <p:nvSpPr>
          <p:cNvPr id="42" name="コンテンツ プレースホルダー 2">
            <a:extLst>
              <a:ext uri="{FF2B5EF4-FFF2-40B4-BE49-F238E27FC236}">
                <a16:creationId xmlns:a16="http://schemas.microsoft.com/office/drawing/2014/main" id="{E006D3F8-FE9D-4438-ABA2-EAB20555DD8F}"/>
              </a:ext>
            </a:extLst>
          </p:cNvPr>
          <p:cNvSpPr txBox="1">
            <a:spLocks/>
          </p:cNvSpPr>
          <p:nvPr/>
        </p:nvSpPr>
        <p:spPr>
          <a:xfrm>
            <a:off x="6915150" y="3445473"/>
            <a:ext cx="2246630" cy="654025"/>
          </a:xfrm>
          <a:prstGeom prst="rect">
            <a:avLst/>
          </a:prstGeom>
        </p:spPr>
        <p:txBody>
          <a:bodyPr vert="horz" wrap="square" lIns="0" tIns="45720" rIns="0" bIns="45720" rtlCol="0">
            <a:spAutoFit/>
          </a:bodyPr>
          <a:lstStyle>
            <a:lvl1pPr marL="228600" indent="-228600" algn="l" defTabSz="914400" rtl="0" eaLnBrk="1" latinLnBrk="0" hangingPunct="1">
              <a:lnSpc>
                <a:spcPct val="90000"/>
              </a:lnSpc>
              <a:spcBef>
                <a:spcPts val="0"/>
              </a:spcBef>
              <a:spcAft>
                <a:spcPts val="1200"/>
              </a:spcAft>
              <a:buSzPct val="90000"/>
              <a:buFont typeface="Arial" panose="020B0604020202020204" pitchFamily="34" charset="0"/>
              <a:buChar char="•"/>
              <a:defRPr sz="2800" kern="1200" baseline="0">
                <a:solidFill>
                  <a:schemeClr val="tx1"/>
                </a:solidFill>
                <a:latin typeface="Amazon Ember Display" panose="020F0603020204020204" pitchFamily="34" charset="0"/>
                <a:ea typeface="+mn-ea"/>
                <a:cs typeface="+mn-cs"/>
              </a:defRPr>
            </a:lvl1pPr>
            <a:lvl2pPr marL="514350" indent="-228600" algn="l" defTabSz="914400" rtl="0" eaLnBrk="1" latinLnBrk="0" hangingPunct="1">
              <a:lnSpc>
                <a:spcPct val="90000"/>
              </a:lnSpc>
              <a:spcBef>
                <a:spcPts val="0"/>
              </a:spcBef>
              <a:spcAft>
                <a:spcPts val="1200"/>
              </a:spcAft>
              <a:buSzPct val="90000"/>
              <a:buFont typeface="Wingdings" panose="05000000000000000000" pitchFamily="2" charset="2"/>
              <a:buChar char="§"/>
              <a:defRPr sz="2400" kern="1200" baseline="0">
                <a:solidFill>
                  <a:schemeClr val="tx1"/>
                </a:solidFill>
                <a:latin typeface="Amazon Ember Display" panose="020F0603020204020204" pitchFamily="34" charset="0"/>
                <a:ea typeface="+mn-ea"/>
                <a:cs typeface="+mn-cs"/>
              </a:defRPr>
            </a:lvl2pPr>
            <a:lvl3pPr marL="857250" indent="-228600" algn="l" defTabSz="914400" rtl="0" eaLnBrk="1" latinLnBrk="0" hangingPunct="1">
              <a:lnSpc>
                <a:spcPct val="90000"/>
              </a:lnSpc>
              <a:spcBef>
                <a:spcPts val="0"/>
              </a:spcBef>
              <a:spcAft>
                <a:spcPts val="1200"/>
              </a:spcAft>
              <a:buFont typeface="Amazon Ember" panose="020B0603020204020204" pitchFamily="34" charset="0"/>
              <a:buChar char="–"/>
              <a:defRPr sz="2000" kern="1200" baseline="0">
                <a:solidFill>
                  <a:schemeClr val="tx1"/>
                </a:solidFill>
                <a:latin typeface="Amazon Ember Display" panose="020F0603020204020204" pitchFamily="34" charset="0"/>
                <a:ea typeface="+mn-ea"/>
                <a:cs typeface="+mn-cs"/>
              </a:defRPr>
            </a:lvl3pPr>
            <a:lvl4pPr marL="1030288" indent="-171450" algn="l" defTabSz="914400" rtl="0" eaLnBrk="1" latinLnBrk="0" hangingPunct="1">
              <a:lnSpc>
                <a:spcPct val="90000"/>
              </a:lnSpc>
              <a:spcBef>
                <a:spcPts val="0"/>
              </a:spcBef>
              <a:spcAft>
                <a:spcPts val="1200"/>
              </a:spcAft>
              <a:buFont typeface="Arial" panose="020B0604020202020204" pitchFamily="34" charset="0"/>
              <a:buChar char="•"/>
              <a:defRPr sz="1800" kern="1200" baseline="0">
                <a:solidFill>
                  <a:schemeClr val="tx1"/>
                </a:solidFill>
                <a:latin typeface="Amazon Ember Display" panose="020F0603020204020204" pitchFamily="34" charset="0"/>
                <a:ea typeface="+mn-ea"/>
                <a:cs typeface="+mn-cs"/>
              </a:defRPr>
            </a:lvl4pPr>
            <a:lvl5pPr marL="1201738" indent="-171450" algn="l" defTabSz="914400" rtl="0" eaLnBrk="1" latinLnBrk="0" hangingPunct="1">
              <a:lnSpc>
                <a:spcPct val="90000"/>
              </a:lnSpc>
              <a:spcBef>
                <a:spcPts val="0"/>
              </a:spcBef>
              <a:spcAft>
                <a:spcPts val="1200"/>
              </a:spcAft>
              <a:buFont typeface="Arial" panose="020B0604020202020204" pitchFamily="34" charset="0"/>
              <a:buChar char="•"/>
              <a:defRPr sz="1800" kern="1200" baseline="0">
                <a:solidFill>
                  <a:schemeClr val="tx1"/>
                </a:solidFill>
                <a:latin typeface="Amazon Ember Display" panose="020F06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kumimoji="1" lang="ja-JP" altLang="en-US" sz="2000" dirty="0">
                <a:ea typeface="メイリオ"/>
              </a:rPr>
              <a:t>プロダクト</a:t>
            </a:r>
            <a:br>
              <a:rPr kumimoji="1" lang="en-US" altLang="ja-JP" sz="2000" dirty="0">
                <a:ea typeface="メイリオ"/>
              </a:rPr>
            </a:br>
            <a:r>
              <a:rPr kumimoji="1" lang="ja-JP" altLang="en-US" sz="2000" dirty="0">
                <a:ea typeface="メイリオ"/>
              </a:rPr>
              <a:t>マネージャー</a:t>
            </a:r>
            <a:endParaRPr kumimoji="1" lang="en-US" altLang="ja-JP" sz="2000" dirty="0">
              <a:ea typeface="メイリオ"/>
            </a:endParaRPr>
          </a:p>
        </p:txBody>
      </p:sp>
      <p:sp>
        <p:nvSpPr>
          <p:cNvPr id="43" name="コンテンツ プレースホルダー 2">
            <a:extLst>
              <a:ext uri="{FF2B5EF4-FFF2-40B4-BE49-F238E27FC236}">
                <a16:creationId xmlns:a16="http://schemas.microsoft.com/office/drawing/2014/main" id="{D1844BCF-AC66-4A68-A6B4-1D7FDEA800EE}"/>
              </a:ext>
            </a:extLst>
          </p:cNvPr>
          <p:cNvSpPr txBox="1">
            <a:spLocks/>
          </p:cNvSpPr>
          <p:nvPr/>
        </p:nvSpPr>
        <p:spPr>
          <a:xfrm>
            <a:off x="6915150" y="4426608"/>
            <a:ext cx="2246630" cy="654025"/>
          </a:xfrm>
          <a:prstGeom prst="rect">
            <a:avLst/>
          </a:prstGeom>
        </p:spPr>
        <p:txBody>
          <a:bodyPr vert="horz" wrap="square" lIns="0" tIns="45720" rIns="0" bIns="45720" rtlCol="0">
            <a:spAutoFit/>
          </a:bodyPr>
          <a:lstStyle>
            <a:lvl1pPr marL="228600" indent="-228600" algn="l" defTabSz="914400" rtl="0" eaLnBrk="1" latinLnBrk="0" hangingPunct="1">
              <a:lnSpc>
                <a:spcPct val="90000"/>
              </a:lnSpc>
              <a:spcBef>
                <a:spcPts val="0"/>
              </a:spcBef>
              <a:spcAft>
                <a:spcPts val="1200"/>
              </a:spcAft>
              <a:buSzPct val="90000"/>
              <a:buFont typeface="Arial" panose="020B0604020202020204" pitchFamily="34" charset="0"/>
              <a:buChar char="•"/>
              <a:defRPr sz="2800" kern="1200" baseline="0">
                <a:solidFill>
                  <a:schemeClr val="tx1"/>
                </a:solidFill>
                <a:latin typeface="Amazon Ember Display" panose="020F0603020204020204" pitchFamily="34" charset="0"/>
                <a:ea typeface="+mn-ea"/>
                <a:cs typeface="+mn-cs"/>
              </a:defRPr>
            </a:lvl1pPr>
            <a:lvl2pPr marL="514350" indent="-228600" algn="l" defTabSz="914400" rtl="0" eaLnBrk="1" latinLnBrk="0" hangingPunct="1">
              <a:lnSpc>
                <a:spcPct val="90000"/>
              </a:lnSpc>
              <a:spcBef>
                <a:spcPts val="0"/>
              </a:spcBef>
              <a:spcAft>
                <a:spcPts val="1200"/>
              </a:spcAft>
              <a:buSzPct val="90000"/>
              <a:buFont typeface="Wingdings" panose="05000000000000000000" pitchFamily="2" charset="2"/>
              <a:buChar char="§"/>
              <a:defRPr sz="2400" kern="1200" baseline="0">
                <a:solidFill>
                  <a:schemeClr val="tx1"/>
                </a:solidFill>
                <a:latin typeface="Amazon Ember Display" panose="020F0603020204020204" pitchFamily="34" charset="0"/>
                <a:ea typeface="+mn-ea"/>
                <a:cs typeface="+mn-cs"/>
              </a:defRPr>
            </a:lvl2pPr>
            <a:lvl3pPr marL="857250" indent="-228600" algn="l" defTabSz="914400" rtl="0" eaLnBrk="1" latinLnBrk="0" hangingPunct="1">
              <a:lnSpc>
                <a:spcPct val="90000"/>
              </a:lnSpc>
              <a:spcBef>
                <a:spcPts val="0"/>
              </a:spcBef>
              <a:spcAft>
                <a:spcPts val="1200"/>
              </a:spcAft>
              <a:buFont typeface="Amazon Ember" panose="020B0603020204020204" pitchFamily="34" charset="0"/>
              <a:buChar char="–"/>
              <a:defRPr sz="2000" kern="1200" baseline="0">
                <a:solidFill>
                  <a:schemeClr val="tx1"/>
                </a:solidFill>
                <a:latin typeface="Amazon Ember Display" panose="020F0603020204020204" pitchFamily="34" charset="0"/>
                <a:ea typeface="+mn-ea"/>
                <a:cs typeface="+mn-cs"/>
              </a:defRPr>
            </a:lvl3pPr>
            <a:lvl4pPr marL="1030288" indent="-171450" algn="l" defTabSz="914400" rtl="0" eaLnBrk="1" latinLnBrk="0" hangingPunct="1">
              <a:lnSpc>
                <a:spcPct val="90000"/>
              </a:lnSpc>
              <a:spcBef>
                <a:spcPts val="0"/>
              </a:spcBef>
              <a:spcAft>
                <a:spcPts val="1200"/>
              </a:spcAft>
              <a:buFont typeface="Arial" panose="020B0604020202020204" pitchFamily="34" charset="0"/>
              <a:buChar char="•"/>
              <a:defRPr sz="1800" kern="1200" baseline="0">
                <a:solidFill>
                  <a:schemeClr val="tx1"/>
                </a:solidFill>
                <a:latin typeface="Amazon Ember Display" panose="020F0603020204020204" pitchFamily="34" charset="0"/>
                <a:ea typeface="+mn-ea"/>
                <a:cs typeface="+mn-cs"/>
              </a:defRPr>
            </a:lvl4pPr>
            <a:lvl5pPr marL="1201738" indent="-171450" algn="l" defTabSz="914400" rtl="0" eaLnBrk="1" latinLnBrk="0" hangingPunct="1">
              <a:lnSpc>
                <a:spcPct val="90000"/>
              </a:lnSpc>
              <a:spcBef>
                <a:spcPts val="0"/>
              </a:spcBef>
              <a:spcAft>
                <a:spcPts val="1200"/>
              </a:spcAft>
              <a:buFont typeface="Arial" panose="020B0604020202020204" pitchFamily="34" charset="0"/>
              <a:buChar char="•"/>
              <a:defRPr sz="1800" kern="1200" baseline="0">
                <a:solidFill>
                  <a:schemeClr val="tx1"/>
                </a:solidFill>
                <a:latin typeface="Amazon Ember Display" panose="020F06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kumimoji="1" lang="ja-JP" altLang="en-US" sz="2000" dirty="0">
                <a:ea typeface="メイリオ"/>
              </a:rPr>
              <a:t>人気高いカテゴリの商品</a:t>
            </a:r>
            <a:endParaRPr kumimoji="1" lang="en-US" altLang="ja-JP" sz="2000" dirty="0">
              <a:ea typeface="メイリオ"/>
            </a:endParaRPr>
          </a:p>
        </p:txBody>
      </p:sp>
      <p:sp>
        <p:nvSpPr>
          <p:cNvPr id="44" name="コンテンツ プレースホルダー 2">
            <a:extLst>
              <a:ext uri="{FF2B5EF4-FFF2-40B4-BE49-F238E27FC236}">
                <a16:creationId xmlns:a16="http://schemas.microsoft.com/office/drawing/2014/main" id="{574F59DB-07C2-4CE2-A521-3ABAB578456D}"/>
              </a:ext>
            </a:extLst>
          </p:cNvPr>
          <p:cNvSpPr txBox="1">
            <a:spLocks/>
          </p:cNvSpPr>
          <p:nvPr/>
        </p:nvSpPr>
        <p:spPr>
          <a:xfrm>
            <a:off x="6915150" y="5200667"/>
            <a:ext cx="2385060" cy="931024"/>
          </a:xfrm>
          <a:prstGeom prst="rect">
            <a:avLst/>
          </a:prstGeom>
        </p:spPr>
        <p:txBody>
          <a:bodyPr vert="horz" wrap="square" lIns="0" tIns="45720" rIns="0" bIns="45720" rtlCol="0">
            <a:spAutoFit/>
          </a:bodyPr>
          <a:lstStyle>
            <a:lvl1pPr marL="228600" indent="-228600" algn="l" defTabSz="914400" rtl="0" eaLnBrk="1" latinLnBrk="0" hangingPunct="1">
              <a:lnSpc>
                <a:spcPct val="90000"/>
              </a:lnSpc>
              <a:spcBef>
                <a:spcPts val="0"/>
              </a:spcBef>
              <a:spcAft>
                <a:spcPts val="1200"/>
              </a:spcAft>
              <a:buSzPct val="90000"/>
              <a:buFont typeface="Arial" panose="020B0604020202020204" pitchFamily="34" charset="0"/>
              <a:buChar char="•"/>
              <a:defRPr sz="2800" kern="1200" baseline="0">
                <a:solidFill>
                  <a:schemeClr val="tx1"/>
                </a:solidFill>
                <a:latin typeface="Amazon Ember Display" panose="020F0603020204020204" pitchFamily="34" charset="0"/>
                <a:ea typeface="+mn-ea"/>
                <a:cs typeface="+mn-cs"/>
              </a:defRPr>
            </a:lvl1pPr>
            <a:lvl2pPr marL="514350" indent="-228600" algn="l" defTabSz="914400" rtl="0" eaLnBrk="1" latinLnBrk="0" hangingPunct="1">
              <a:lnSpc>
                <a:spcPct val="90000"/>
              </a:lnSpc>
              <a:spcBef>
                <a:spcPts val="0"/>
              </a:spcBef>
              <a:spcAft>
                <a:spcPts val="1200"/>
              </a:spcAft>
              <a:buSzPct val="90000"/>
              <a:buFont typeface="Wingdings" panose="05000000000000000000" pitchFamily="2" charset="2"/>
              <a:buChar char="§"/>
              <a:defRPr sz="2400" kern="1200" baseline="0">
                <a:solidFill>
                  <a:schemeClr val="tx1"/>
                </a:solidFill>
                <a:latin typeface="Amazon Ember Display" panose="020F0603020204020204" pitchFamily="34" charset="0"/>
                <a:ea typeface="+mn-ea"/>
                <a:cs typeface="+mn-cs"/>
              </a:defRPr>
            </a:lvl2pPr>
            <a:lvl3pPr marL="857250" indent="-228600" algn="l" defTabSz="914400" rtl="0" eaLnBrk="1" latinLnBrk="0" hangingPunct="1">
              <a:lnSpc>
                <a:spcPct val="90000"/>
              </a:lnSpc>
              <a:spcBef>
                <a:spcPts val="0"/>
              </a:spcBef>
              <a:spcAft>
                <a:spcPts val="1200"/>
              </a:spcAft>
              <a:buFont typeface="Amazon Ember" panose="020B0603020204020204" pitchFamily="34" charset="0"/>
              <a:buChar char="–"/>
              <a:defRPr sz="2000" kern="1200" baseline="0">
                <a:solidFill>
                  <a:schemeClr val="tx1"/>
                </a:solidFill>
                <a:latin typeface="Amazon Ember Display" panose="020F0603020204020204" pitchFamily="34" charset="0"/>
                <a:ea typeface="+mn-ea"/>
                <a:cs typeface="+mn-cs"/>
              </a:defRPr>
            </a:lvl3pPr>
            <a:lvl4pPr marL="1030288" indent="-171450" algn="l" defTabSz="914400" rtl="0" eaLnBrk="1" latinLnBrk="0" hangingPunct="1">
              <a:lnSpc>
                <a:spcPct val="90000"/>
              </a:lnSpc>
              <a:spcBef>
                <a:spcPts val="0"/>
              </a:spcBef>
              <a:spcAft>
                <a:spcPts val="1200"/>
              </a:spcAft>
              <a:buFont typeface="Arial" panose="020B0604020202020204" pitchFamily="34" charset="0"/>
              <a:buChar char="•"/>
              <a:defRPr sz="1800" kern="1200" baseline="0">
                <a:solidFill>
                  <a:schemeClr val="tx1"/>
                </a:solidFill>
                <a:latin typeface="Amazon Ember Display" panose="020F0603020204020204" pitchFamily="34" charset="0"/>
                <a:ea typeface="+mn-ea"/>
                <a:cs typeface="+mn-cs"/>
              </a:defRPr>
            </a:lvl4pPr>
            <a:lvl5pPr marL="1201738" indent="-171450" algn="l" defTabSz="914400" rtl="0" eaLnBrk="1" latinLnBrk="0" hangingPunct="1">
              <a:lnSpc>
                <a:spcPct val="90000"/>
              </a:lnSpc>
              <a:spcBef>
                <a:spcPts val="0"/>
              </a:spcBef>
              <a:spcAft>
                <a:spcPts val="1200"/>
              </a:spcAft>
              <a:buFont typeface="Arial" panose="020B0604020202020204" pitchFamily="34" charset="0"/>
              <a:buChar char="•"/>
              <a:defRPr sz="1800" kern="1200" baseline="0">
                <a:solidFill>
                  <a:schemeClr val="tx1"/>
                </a:solidFill>
                <a:latin typeface="Amazon Ember Display" panose="020F06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kumimoji="1" lang="ja-JP" altLang="en-US" sz="2000" dirty="0">
                <a:ea typeface="メイリオ"/>
              </a:rPr>
              <a:t>閲覧履歴に基づく推薦をした方が </a:t>
            </a:r>
            <a:r>
              <a:rPr kumimoji="1" lang="en-US" altLang="ja-JP" sz="2000" dirty="0">
                <a:ea typeface="メイリオ"/>
              </a:rPr>
              <a:t>120% </a:t>
            </a:r>
            <a:r>
              <a:rPr kumimoji="1" lang="ja-JP" altLang="en-US" sz="2000" dirty="0">
                <a:ea typeface="メイリオ"/>
              </a:rPr>
              <a:t>購入率が高いか</a:t>
            </a:r>
            <a:endParaRPr kumimoji="1" lang="en-US" altLang="ja-JP" sz="2000" dirty="0">
              <a:ea typeface="メイリオ"/>
            </a:endParaRPr>
          </a:p>
        </p:txBody>
      </p:sp>
      <p:sp>
        <p:nvSpPr>
          <p:cNvPr id="46" name="コンテンツ プレースホルダー 2">
            <a:extLst>
              <a:ext uri="{FF2B5EF4-FFF2-40B4-BE49-F238E27FC236}">
                <a16:creationId xmlns:a16="http://schemas.microsoft.com/office/drawing/2014/main" id="{D7BED135-B0A5-43C0-B1BF-3BEAE910740D}"/>
              </a:ext>
            </a:extLst>
          </p:cNvPr>
          <p:cNvSpPr>
            <a:spLocks noGrp="1"/>
          </p:cNvSpPr>
          <p:nvPr>
            <p:ph idx="1"/>
          </p:nvPr>
        </p:nvSpPr>
        <p:spPr>
          <a:xfrm>
            <a:off x="609600" y="1090225"/>
            <a:ext cx="10972800" cy="878702"/>
          </a:xfrm>
        </p:spPr>
        <p:txBody>
          <a:bodyPr/>
          <a:lstStyle/>
          <a:p>
            <a:pPr marL="0" indent="0">
              <a:buFont typeface="Arial" panose="020B0604020202020204" pitchFamily="34" charset="0"/>
              <a:buNone/>
            </a:pPr>
            <a:r>
              <a:rPr kumimoji="1" lang="ja-JP" altLang="en-US" sz="2800" dirty="0">
                <a:ea typeface="メイリオ"/>
              </a:rPr>
              <a:t>①体験の成立、②ビジネス的成長の成立 </a:t>
            </a:r>
            <a:r>
              <a:rPr lang="ja-JP" altLang="en-US" dirty="0">
                <a:ea typeface="メイリオ"/>
              </a:rPr>
              <a:t>③データによる差別化</a:t>
            </a:r>
            <a:r>
              <a:rPr kumimoji="1" lang="ja-JP" altLang="en-US" sz="2800" dirty="0">
                <a:ea typeface="メイリオ"/>
              </a:rPr>
              <a:t>の </a:t>
            </a:r>
            <a:br>
              <a:rPr kumimoji="1" lang="en-US" altLang="ja-JP" sz="2800" dirty="0">
                <a:ea typeface="メイリオ"/>
              </a:rPr>
            </a:br>
            <a:r>
              <a:rPr lang="en-US" altLang="ja-JP" dirty="0">
                <a:ea typeface="メイリオ"/>
              </a:rPr>
              <a:t>3</a:t>
            </a:r>
            <a:r>
              <a:rPr kumimoji="1" lang="en-US" altLang="ja-JP" sz="2800" dirty="0">
                <a:ea typeface="メイリオ"/>
              </a:rPr>
              <a:t> </a:t>
            </a:r>
            <a:r>
              <a:rPr kumimoji="1" lang="ja-JP" altLang="en-US" sz="2800" dirty="0">
                <a:ea typeface="メイリオ"/>
              </a:rPr>
              <a:t>段階で達成していくマイルストンを推奨。</a:t>
            </a:r>
            <a:endParaRPr kumimoji="1" lang="en-US" altLang="ja-JP" sz="2800" dirty="0">
              <a:ea typeface="メイリオ"/>
            </a:endParaRPr>
          </a:p>
        </p:txBody>
      </p:sp>
      <p:sp>
        <p:nvSpPr>
          <p:cNvPr id="2" name="矢印: 下カーブ 1">
            <a:extLst>
              <a:ext uri="{FF2B5EF4-FFF2-40B4-BE49-F238E27FC236}">
                <a16:creationId xmlns:a16="http://schemas.microsoft.com/office/drawing/2014/main" id="{587514D1-995C-477B-966E-717BE7AD41DD}"/>
              </a:ext>
            </a:extLst>
          </p:cNvPr>
          <p:cNvSpPr/>
          <p:nvPr/>
        </p:nvSpPr>
        <p:spPr>
          <a:xfrm>
            <a:off x="6095196" y="1927007"/>
            <a:ext cx="1016706" cy="377026"/>
          </a:xfrm>
          <a:prstGeom prst="curved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19" name="矢印: 下カーブ 18">
            <a:extLst>
              <a:ext uri="{FF2B5EF4-FFF2-40B4-BE49-F238E27FC236}">
                <a16:creationId xmlns:a16="http://schemas.microsoft.com/office/drawing/2014/main" id="{A0F14D48-4580-4D48-AB83-E3324C8D5A10}"/>
              </a:ext>
            </a:extLst>
          </p:cNvPr>
          <p:cNvSpPr/>
          <p:nvPr/>
        </p:nvSpPr>
        <p:spPr>
          <a:xfrm>
            <a:off x="9161780" y="1927007"/>
            <a:ext cx="1016706" cy="377026"/>
          </a:xfrm>
          <a:prstGeom prst="curved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20" name="コンテンツ プレースホルダー 2">
            <a:extLst>
              <a:ext uri="{FF2B5EF4-FFF2-40B4-BE49-F238E27FC236}">
                <a16:creationId xmlns:a16="http://schemas.microsoft.com/office/drawing/2014/main" id="{C3EBBFD5-EB82-4697-8A8C-D25F5A14D008}"/>
              </a:ext>
            </a:extLst>
          </p:cNvPr>
          <p:cNvSpPr txBox="1">
            <a:spLocks/>
          </p:cNvSpPr>
          <p:nvPr/>
        </p:nvSpPr>
        <p:spPr>
          <a:xfrm>
            <a:off x="9670133" y="2486790"/>
            <a:ext cx="2246630" cy="931024"/>
          </a:xfrm>
          <a:prstGeom prst="rect">
            <a:avLst/>
          </a:prstGeom>
        </p:spPr>
        <p:txBody>
          <a:bodyPr vert="horz" wrap="square" lIns="0" tIns="45720" rIns="0" bIns="45720" rtlCol="0">
            <a:spAutoFit/>
          </a:bodyPr>
          <a:lstStyle>
            <a:lvl1pPr marL="228600" indent="-228600" algn="l" defTabSz="914400" rtl="0" eaLnBrk="1" latinLnBrk="0" hangingPunct="1">
              <a:lnSpc>
                <a:spcPct val="90000"/>
              </a:lnSpc>
              <a:spcBef>
                <a:spcPts val="0"/>
              </a:spcBef>
              <a:spcAft>
                <a:spcPts val="1200"/>
              </a:spcAft>
              <a:buSzPct val="90000"/>
              <a:buFont typeface="Arial" panose="020B0604020202020204" pitchFamily="34" charset="0"/>
              <a:buChar char="•"/>
              <a:defRPr sz="2800" kern="1200" baseline="0">
                <a:solidFill>
                  <a:schemeClr val="tx1"/>
                </a:solidFill>
                <a:latin typeface="Amazon Ember Display" panose="020F0603020204020204" pitchFamily="34" charset="0"/>
                <a:ea typeface="+mn-ea"/>
                <a:cs typeface="+mn-cs"/>
              </a:defRPr>
            </a:lvl1pPr>
            <a:lvl2pPr marL="514350" indent="-228600" algn="l" defTabSz="914400" rtl="0" eaLnBrk="1" latinLnBrk="0" hangingPunct="1">
              <a:lnSpc>
                <a:spcPct val="90000"/>
              </a:lnSpc>
              <a:spcBef>
                <a:spcPts val="0"/>
              </a:spcBef>
              <a:spcAft>
                <a:spcPts val="1200"/>
              </a:spcAft>
              <a:buSzPct val="90000"/>
              <a:buFont typeface="Wingdings" panose="05000000000000000000" pitchFamily="2" charset="2"/>
              <a:buChar char="§"/>
              <a:defRPr sz="2400" kern="1200" baseline="0">
                <a:solidFill>
                  <a:schemeClr val="tx1"/>
                </a:solidFill>
                <a:latin typeface="Amazon Ember Display" panose="020F0603020204020204" pitchFamily="34" charset="0"/>
                <a:ea typeface="+mn-ea"/>
                <a:cs typeface="+mn-cs"/>
              </a:defRPr>
            </a:lvl2pPr>
            <a:lvl3pPr marL="857250" indent="-228600" algn="l" defTabSz="914400" rtl="0" eaLnBrk="1" latinLnBrk="0" hangingPunct="1">
              <a:lnSpc>
                <a:spcPct val="90000"/>
              </a:lnSpc>
              <a:spcBef>
                <a:spcPts val="0"/>
              </a:spcBef>
              <a:spcAft>
                <a:spcPts val="1200"/>
              </a:spcAft>
              <a:buFont typeface="Amazon Ember" panose="020B0603020204020204" pitchFamily="34" charset="0"/>
              <a:buChar char="–"/>
              <a:defRPr sz="2000" kern="1200" baseline="0">
                <a:solidFill>
                  <a:schemeClr val="tx1"/>
                </a:solidFill>
                <a:latin typeface="Amazon Ember Display" panose="020F0603020204020204" pitchFamily="34" charset="0"/>
                <a:ea typeface="+mn-ea"/>
                <a:cs typeface="+mn-cs"/>
              </a:defRPr>
            </a:lvl3pPr>
            <a:lvl4pPr marL="1030288" indent="-171450" algn="l" defTabSz="914400" rtl="0" eaLnBrk="1" latinLnBrk="0" hangingPunct="1">
              <a:lnSpc>
                <a:spcPct val="90000"/>
              </a:lnSpc>
              <a:spcBef>
                <a:spcPts val="0"/>
              </a:spcBef>
              <a:spcAft>
                <a:spcPts val="1200"/>
              </a:spcAft>
              <a:buFont typeface="Arial" panose="020B0604020202020204" pitchFamily="34" charset="0"/>
              <a:buChar char="•"/>
              <a:defRPr sz="1800" kern="1200" baseline="0">
                <a:solidFill>
                  <a:schemeClr val="tx1"/>
                </a:solidFill>
                <a:latin typeface="Amazon Ember Display" panose="020F0603020204020204" pitchFamily="34" charset="0"/>
                <a:ea typeface="+mn-ea"/>
                <a:cs typeface="+mn-cs"/>
              </a:defRPr>
            </a:lvl4pPr>
            <a:lvl5pPr marL="1201738" indent="-171450" algn="l" defTabSz="914400" rtl="0" eaLnBrk="1" latinLnBrk="0" hangingPunct="1">
              <a:lnSpc>
                <a:spcPct val="90000"/>
              </a:lnSpc>
              <a:spcBef>
                <a:spcPts val="0"/>
              </a:spcBef>
              <a:spcAft>
                <a:spcPts val="1200"/>
              </a:spcAft>
              <a:buFont typeface="Arial" panose="020B0604020202020204" pitchFamily="34" charset="0"/>
              <a:buChar char="•"/>
              <a:defRPr sz="1800" kern="1200" baseline="0">
                <a:solidFill>
                  <a:schemeClr val="tx1"/>
                </a:solidFill>
                <a:latin typeface="Amazon Ember Display" panose="020F06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kumimoji="1" lang="ja-JP" altLang="en-US" sz="2000" dirty="0">
                <a:ea typeface="メイリオ"/>
              </a:rPr>
              <a:t>③蓄積したデータで差別化を実現している</a:t>
            </a:r>
            <a:endParaRPr kumimoji="1" lang="en-US" altLang="ja-JP" sz="2000" dirty="0">
              <a:ea typeface="メイリオ"/>
            </a:endParaRPr>
          </a:p>
        </p:txBody>
      </p:sp>
      <p:pic>
        <p:nvPicPr>
          <p:cNvPr id="21" name="グラフィックス 20" descr="ストップウォッチ 単色塗りつぶし">
            <a:extLst>
              <a:ext uri="{FF2B5EF4-FFF2-40B4-BE49-F238E27FC236}">
                <a16:creationId xmlns:a16="http://schemas.microsoft.com/office/drawing/2014/main" id="{52F5C739-A8CD-4AD0-8DD1-AED72FB1059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62308" y="52492"/>
            <a:ext cx="892071" cy="892071"/>
          </a:xfrm>
          <a:prstGeom prst="rect">
            <a:avLst/>
          </a:prstGeom>
        </p:spPr>
      </p:pic>
      <p:sp>
        <p:nvSpPr>
          <p:cNvPr id="22" name="テキスト ボックス 21">
            <a:extLst>
              <a:ext uri="{FF2B5EF4-FFF2-40B4-BE49-F238E27FC236}">
                <a16:creationId xmlns:a16="http://schemas.microsoft.com/office/drawing/2014/main" id="{814AE084-4839-4C1B-9273-B77021CB60FB}"/>
              </a:ext>
            </a:extLst>
          </p:cNvPr>
          <p:cNvSpPr txBox="1"/>
          <p:nvPr/>
        </p:nvSpPr>
        <p:spPr>
          <a:xfrm>
            <a:off x="10340871" y="313509"/>
            <a:ext cx="1851129" cy="461665"/>
          </a:xfrm>
          <a:prstGeom prst="rect">
            <a:avLst/>
          </a:prstGeom>
          <a:noFill/>
        </p:spPr>
        <p:txBody>
          <a:bodyPr wrap="square" lIns="0" rIns="0" rtlCol="0">
            <a:spAutoFit/>
          </a:bodyPr>
          <a:lstStyle/>
          <a:p>
            <a:pPr algn="ctr"/>
            <a:r>
              <a:rPr kumimoji="1" lang="en-US" altLang="ja-JP" sz="2400" dirty="0"/>
              <a:t>30 min</a:t>
            </a:r>
            <a:endParaRPr kumimoji="1" lang="ja-JP" altLang="en-US" sz="2400" dirty="0" err="1"/>
          </a:p>
        </p:txBody>
      </p:sp>
      <p:sp>
        <p:nvSpPr>
          <p:cNvPr id="3" name="思考の吹き出し: 雲形 2">
            <a:extLst>
              <a:ext uri="{FF2B5EF4-FFF2-40B4-BE49-F238E27FC236}">
                <a16:creationId xmlns:a16="http://schemas.microsoft.com/office/drawing/2014/main" id="{12D6111F-44BC-4485-A15E-97BD0251E821}"/>
              </a:ext>
            </a:extLst>
          </p:cNvPr>
          <p:cNvSpPr/>
          <p:nvPr/>
        </p:nvSpPr>
        <p:spPr>
          <a:xfrm>
            <a:off x="9670133" y="4426608"/>
            <a:ext cx="2246630" cy="1341167"/>
          </a:xfrm>
          <a:prstGeom prst="cloudCallout">
            <a:avLst/>
          </a:prstGeom>
          <a:no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時間に余裕があったら③まで検討</a:t>
            </a:r>
          </a:p>
        </p:txBody>
      </p:sp>
    </p:spTree>
    <p:extLst>
      <p:ext uri="{BB962C8B-B14F-4D97-AF65-F5344CB8AC3E}">
        <p14:creationId xmlns:p14="http://schemas.microsoft.com/office/powerpoint/2010/main" val="1451664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558C1A-6721-47DA-8B0F-C77D09187012}"/>
              </a:ext>
            </a:extLst>
          </p:cNvPr>
          <p:cNvSpPr>
            <a:spLocks noGrp="1"/>
          </p:cNvSpPr>
          <p:nvPr>
            <p:ph type="title"/>
          </p:nvPr>
        </p:nvSpPr>
        <p:spPr>
          <a:xfrm>
            <a:off x="609599" y="419023"/>
            <a:ext cx="10958495" cy="547842"/>
          </a:xfrm>
        </p:spPr>
        <p:txBody>
          <a:bodyPr/>
          <a:lstStyle/>
          <a:p>
            <a:r>
              <a:rPr kumimoji="1" lang="ja-JP" altLang="en-US" b="0" dirty="0">
                <a:latin typeface="メイリオ" panose="020B0604030504040204" pitchFamily="50" charset="-128"/>
                <a:ea typeface="メイリオ" panose="020B0604030504040204" pitchFamily="50" charset="-128"/>
              </a:rPr>
              <a:t>はじめに </a:t>
            </a:r>
            <a:r>
              <a:rPr kumimoji="1" lang="en-US" altLang="ja-JP" b="0"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応用</a:t>
            </a:r>
            <a:r>
              <a:rPr kumimoji="1" lang="ja-JP" altLang="en-US" b="0" dirty="0">
                <a:latin typeface="メイリオ" panose="020B0604030504040204" pitchFamily="50" charset="-128"/>
                <a:ea typeface="メイリオ" panose="020B0604030504040204" pitchFamily="50" charset="-128"/>
              </a:rPr>
              <a:t>編の振り返り</a:t>
            </a:r>
          </a:p>
        </p:txBody>
      </p:sp>
      <p:sp>
        <p:nvSpPr>
          <p:cNvPr id="41" name="スライド番号プレースホルダー 3">
            <a:extLst>
              <a:ext uri="{FF2B5EF4-FFF2-40B4-BE49-F238E27FC236}">
                <a16:creationId xmlns:a16="http://schemas.microsoft.com/office/drawing/2014/main" id="{30E42760-57C4-436B-8E14-B8612ED578A5}"/>
              </a:ext>
            </a:extLst>
          </p:cNvPr>
          <p:cNvSpPr txBox="1">
            <a:spLocks/>
          </p:cNvSpPr>
          <p:nvPr/>
        </p:nvSpPr>
        <p:spPr>
          <a:xfrm>
            <a:off x="9448800" y="6289675"/>
            <a:ext cx="2349190" cy="365125"/>
          </a:xfrm>
          <a:prstGeom prst="rect">
            <a:avLst/>
          </a:prstGeom>
        </p:spPr>
        <p:txBody>
          <a:bodyPr vert="horz" lIns="91440" tIns="45720" rIns="91440" bIns="45720" rtlCol="0" anchor="ctr"/>
          <a:lstStyle>
            <a:defPPr rtl="0">
              <a:defRPr lang="ja-jp"/>
            </a:defPPr>
            <a:lvl1pPr marL="0" algn="r" defTabSz="914400" rtl="0" eaLnBrk="1" latinLnBrk="0" hangingPunct="1">
              <a:defRPr sz="900" b="0" i="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B4B8DE2-A4E8-46E4-8BBF-D75455EFF32C}" type="slidenum">
              <a:rPr lang="en-US" smtClean="0">
                <a:latin typeface="Amazon Ember" panose="020B0603020204020204" pitchFamily="34" charset="0"/>
                <a:ea typeface="メイリオ" panose="020B0604030504040204" pitchFamily="50" charset="-128"/>
              </a:rPr>
              <a:pPr/>
              <a:t>3</a:t>
            </a:fld>
            <a:endParaRPr lang="en-US">
              <a:latin typeface="Amazon Ember" panose="020B0603020204020204" pitchFamily="34" charset="0"/>
              <a:ea typeface="メイリオ" panose="020B0604030504040204" pitchFamily="50" charset="-128"/>
            </a:endParaRPr>
          </a:p>
        </p:txBody>
      </p:sp>
      <p:sp>
        <p:nvSpPr>
          <p:cNvPr id="5" name="コンテンツ プレースホルダー 4">
            <a:extLst>
              <a:ext uri="{FF2B5EF4-FFF2-40B4-BE49-F238E27FC236}">
                <a16:creationId xmlns:a16="http://schemas.microsoft.com/office/drawing/2014/main" id="{61C4C4C9-BF35-4C56-947D-CE995C6EC726}"/>
              </a:ext>
            </a:extLst>
          </p:cNvPr>
          <p:cNvSpPr>
            <a:spLocks noGrp="1"/>
          </p:cNvSpPr>
          <p:nvPr>
            <p:ph idx="1"/>
          </p:nvPr>
        </p:nvSpPr>
        <p:spPr>
          <a:xfrm>
            <a:off x="609600" y="1090225"/>
            <a:ext cx="10972800" cy="4745915"/>
          </a:xfrm>
        </p:spPr>
        <p:txBody>
          <a:bodyPr/>
          <a:lstStyle/>
          <a:p>
            <a:pPr marL="457200" indent="-457200">
              <a:buFont typeface="Arial" panose="020B0604020202020204" pitchFamily="34" charset="0"/>
              <a:buChar char="•"/>
            </a:pPr>
            <a:r>
              <a:rPr lang="ja-JP" altLang="en-US" dirty="0"/>
              <a:t>多様な選択肢がある顧客に選ばれるにはストーリーが不可欠。</a:t>
            </a:r>
            <a:endParaRPr lang="en-US" altLang="ja-JP" dirty="0"/>
          </a:p>
          <a:p>
            <a:pPr marL="742950" lvl="1" indent="-457200">
              <a:buFont typeface="Arial" panose="020B0604020202020204" pitchFamily="34" charset="0"/>
              <a:buChar char="•"/>
            </a:pPr>
            <a:r>
              <a:rPr lang="ja-JP" altLang="en-US" dirty="0"/>
              <a:t>顧客の生活や業務を知ることで、思いがけない代替手段や競合が明らかになる。</a:t>
            </a:r>
            <a:endParaRPr lang="en-US" altLang="ja-JP" dirty="0"/>
          </a:p>
          <a:p>
            <a:pPr marL="457200" indent="-457200">
              <a:buFont typeface="Arial" panose="020B0604020202020204" pitchFamily="34" charset="0"/>
              <a:buChar char="•"/>
            </a:pPr>
            <a:r>
              <a:rPr lang="ja-JP" altLang="en-US" dirty="0"/>
              <a:t>ストーリーを可視化することで関係者を巻き込む。</a:t>
            </a:r>
            <a:endParaRPr lang="en-US" altLang="ja-JP" dirty="0"/>
          </a:p>
          <a:p>
            <a:pPr marL="742950" lvl="1" indent="-457200">
              <a:buFont typeface="Arial" panose="020B0604020202020204" pitchFamily="34" charset="0"/>
              <a:buChar char="•"/>
            </a:pPr>
            <a:r>
              <a:rPr lang="ja-JP" altLang="en-US" dirty="0"/>
              <a:t>顧客との接点を作るのは営業、プロダクトを実装するのは開発者やデータサイエンティスト、パートナーとの契約は調達部門などビジネスモデルを実現するには様々なチームの力が必要。</a:t>
            </a:r>
            <a:endParaRPr lang="en-US" altLang="ja-JP" dirty="0"/>
          </a:p>
          <a:p>
            <a:pPr marL="457200" indent="-457200">
              <a:buFont typeface="Arial" panose="020B0604020202020204" pitchFamily="34" charset="0"/>
              <a:buChar char="•"/>
            </a:pPr>
            <a:r>
              <a:rPr lang="ja-JP" altLang="en-US" dirty="0"/>
              <a:t>ストーリーを通じた提案・選択基準の更新</a:t>
            </a:r>
            <a:endParaRPr lang="en-US" altLang="ja-JP" dirty="0"/>
          </a:p>
          <a:p>
            <a:pPr marL="742950" lvl="1" indent="-457200">
              <a:buFont typeface="Arial" panose="020B0604020202020204" pitchFamily="34" charset="0"/>
              <a:buChar char="•"/>
            </a:pPr>
            <a:r>
              <a:rPr lang="ja-JP" altLang="en-US" dirty="0"/>
              <a:t>プロダクトを採用する必然性が生まれるかを背景情報の洗い出しとロールプレイで確認し、アップデート。</a:t>
            </a:r>
            <a:endParaRPr lang="en-US" altLang="ja-JP" dirty="0"/>
          </a:p>
        </p:txBody>
      </p:sp>
    </p:spTree>
    <p:extLst>
      <p:ext uri="{BB962C8B-B14F-4D97-AF65-F5344CB8AC3E}">
        <p14:creationId xmlns:p14="http://schemas.microsoft.com/office/powerpoint/2010/main" val="3149810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1D558-2C88-4C0A-90B3-F535DDF99E84}"/>
              </a:ext>
            </a:extLst>
          </p:cNvPr>
          <p:cNvSpPr>
            <a:spLocks noGrp="1"/>
          </p:cNvSpPr>
          <p:nvPr>
            <p:ph type="title"/>
          </p:nvPr>
        </p:nvSpPr>
        <p:spPr>
          <a:xfrm>
            <a:off x="609599" y="419023"/>
            <a:ext cx="10958495" cy="547842"/>
          </a:xfrm>
        </p:spPr>
        <p:txBody>
          <a:bodyPr/>
          <a:lstStyle/>
          <a:p>
            <a:r>
              <a:rPr kumimoji="1" lang="ja-JP" altLang="en-US" dirty="0"/>
              <a:t>指標を考える際のヒント</a:t>
            </a:r>
          </a:p>
        </p:txBody>
      </p:sp>
      <p:sp>
        <p:nvSpPr>
          <p:cNvPr id="4" name="スライド番号プレースホルダー 3">
            <a:extLst>
              <a:ext uri="{FF2B5EF4-FFF2-40B4-BE49-F238E27FC236}">
                <a16:creationId xmlns:a16="http://schemas.microsoft.com/office/drawing/2014/main" id="{EF16ED1B-2EDA-4933-940C-3CA5F34FE4A1}"/>
              </a:ext>
            </a:extLst>
          </p:cNvPr>
          <p:cNvSpPr>
            <a:spLocks noGrp="1"/>
          </p:cNvSpPr>
          <p:nvPr>
            <p:ph type="sldNum" sz="quarter" idx="12"/>
          </p:nvPr>
        </p:nvSpPr>
        <p:spPr/>
        <p:txBody>
          <a:bodyPr/>
          <a:lstStyle/>
          <a:p>
            <a:fld id="{EB4B8DE2-A4E8-46E4-8BBF-D75455EFF32C}" type="slidenum">
              <a:rPr lang="en-US" smtClean="0"/>
              <a:pPr/>
              <a:t>30</a:t>
            </a:fld>
            <a:endParaRPr lang="en-US" dirty="0"/>
          </a:p>
        </p:txBody>
      </p:sp>
      <p:sp>
        <p:nvSpPr>
          <p:cNvPr id="27" name="テキスト ボックス 26">
            <a:extLst>
              <a:ext uri="{FF2B5EF4-FFF2-40B4-BE49-F238E27FC236}">
                <a16:creationId xmlns:a16="http://schemas.microsoft.com/office/drawing/2014/main" id="{DF966FC8-0391-4AA7-A9E4-0F487B9AC057}"/>
              </a:ext>
            </a:extLst>
          </p:cNvPr>
          <p:cNvSpPr txBox="1"/>
          <p:nvPr/>
        </p:nvSpPr>
        <p:spPr>
          <a:xfrm>
            <a:off x="609598" y="1095022"/>
            <a:ext cx="11418714" cy="1200329"/>
          </a:xfrm>
          <a:prstGeom prst="rect">
            <a:avLst/>
          </a:prstGeom>
          <a:noFill/>
        </p:spPr>
        <p:txBody>
          <a:bodyPr wrap="square" lIns="0" rIns="0" rtlCol="0">
            <a:spAutoFit/>
          </a:bodyPr>
          <a:lstStyle/>
          <a:p>
            <a:pPr algn="l"/>
            <a:r>
              <a:rPr kumimoji="1" lang="ja-JP" altLang="en-US" sz="2400" dirty="0">
                <a:latin typeface="メイリオ" panose="020B0604030504040204" pitchFamily="50" charset="-128"/>
                <a:ea typeface="メイリオ" panose="020B0604030504040204" pitchFamily="50" charset="-128"/>
              </a:rPr>
              <a:t>① ビジネス成果に至るまでの顧客の行動を並べる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② ビジネス成果の先行指標となる顧客の能動的行動</a:t>
            </a:r>
            <a:r>
              <a:rPr kumimoji="1" lang="ja-JP" altLang="en-US" sz="2400" dirty="0">
                <a:ea typeface="メイリオ" panose="020B0604030504040204" pitchFamily="50" charset="-128"/>
              </a:rPr>
              <a:t> </a:t>
            </a:r>
            <a:r>
              <a:rPr kumimoji="1" lang="en-US" altLang="ja-JP" sz="2400" dirty="0">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キー行動</a:t>
            </a:r>
            <a:r>
              <a:rPr kumimoji="1" lang="en-US" altLang="ja-JP" sz="2400" dirty="0">
                <a:ea typeface="メイリオ" panose="020B0604030504040204" pitchFamily="50" charset="-128"/>
              </a:rPr>
              <a:t> )</a:t>
            </a:r>
            <a:r>
              <a:rPr kumimoji="1" lang="ja-JP" altLang="en-US" sz="2400" dirty="0">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を見つける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③ 始点からキー行動、キー行動からビジネス成果への接続を裏付けるデータを特定</a:t>
            </a:r>
            <a:endParaRPr kumimoji="1" lang="en-US" altLang="ja-JP" sz="2400" dirty="0">
              <a:latin typeface="メイリオ" panose="020B0604030504040204" pitchFamily="50" charset="-128"/>
              <a:ea typeface="メイリオ" panose="020B0604030504040204" pitchFamily="50" charset="-128"/>
            </a:endParaRPr>
          </a:p>
        </p:txBody>
      </p:sp>
      <p:sp>
        <p:nvSpPr>
          <p:cNvPr id="70" name="楕円 69">
            <a:extLst>
              <a:ext uri="{FF2B5EF4-FFF2-40B4-BE49-F238E27FC236}">
                <a16:creationId xmlns:a16="http://schemas.microsoft.com/office/drawing/2014/main" id="{6EB356E9-8E16-4C89-8037-0E6DF7426E47}"/>
              </a:ext>
            </a:extLst>
          </p:cNvPr>
          <p:cNvSpPr/>
          <p:nvPr/>
        </p:nvSpPr>
        <p:spPr>
          <a:xfrm>
            <a:off x="10181265" y="3974871"/>
            <a:ext cx="1260929" cy="1260929"/>
          </a:xfrm>
          <a:prstGeom prst="ellipse">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cxnSp>
        <p:nvCxnSpPr>
          <p:cNvPr id="71" name="直線矢印コネクタ 70">
            <a:extLst>
              <a:ext uri="{FF2B5EF4-FFF2-40B4-BE49-F238E27FC236}">
                <a16:creationId xmlns:a16="http://schemas.microsoft.com/office/drawing/2014/main" id="{EB42D6F1-48F9-4474-BA7E-2FDE7E5044A3}"/>
              </a:ext>
            </a:extLst>
          </p:cNvPr>
          <p:cNvCxnSpPr>
            <a:cxnSpLocks/>
          </p:cNvCxnSpPr>
          <p:nvPr/>
        </p:nvCxnSpPr>
        <p:spPr>
          <a:xfrm>
            <a:off x="270933" y="4605335"/>
            <a:ext cx="9457267" cy="0"/>
          </a:xfrm>
          <a:prstGeom prst="straightConnector1">
            <a:avLst/>
          </a:prstGeom>
          <a:ln w="19050" cap="rnd">
            <a:solidFill>
              <a:schemeClr val="tx1"/>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72" name="楕円 71">
            <a:extLst>
              <a:ext uri="{FF2B5EF4-FFF2-40B4-BE49-F238E27FC236}">
                <a16:creationId xmlns:a16="http://schemas.microsoft.com/office/drawing/2014/main" id="{492BFC8A-761E-487C-891B-5DF9E88520D7}"/>
              </a:ext>
            </a:extLst>
          </p:cNvPr>
          <p:cNvSpPr/>
          <p:nvPr/>
        </p:nvSpPr>
        <p:spPr>
          <a:xfrm>
            <a:off x="5389285" y="3974871"/>
            <a:ext cx="1260929" cy="1260929"/>
          </a:xfrm>
          <a:prstGeom prst="ellipse">
            <a:avLst/>
          </a:prstGeom>
          <a:solidFill>
            <a:schemeClr val="bg1">
              <a:lumMod val="95000"/>
            </a:schemeClr>
          </a:solid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b="1" dirty="0">
              <a:solidFill>
                <a:schemeClr val="tx1"/>
              </a:solidFill>
              <a:latin typeface="メイリオ" panose="020B0604030504040204" pitchFamily="50" charset="-128"/>
              <a:ea typeface="メイリオ" panose="020B0604030504040204" pitchFamily="50" charset="-128"/>
            </a:endParaRPr>
          </a:p>
        </p:txBody>
      </p:sp>
      <p:sp>
        <p:nvSpPr>
          <p:cNvPr id="73" name="テキスト ボックス 72">
            <a:extLst>
              <a:ext uri="{FF2B5EF4-FFF2-40B4-BE49-F238E27FC236}">
                <a16:creationId xmlns:a16="http://schemas.microsoft.com/office/drawing/2014/main" id="{2755F3EA-EBA6-47B7-8E27-41D52A30107B}"/>
              </a:ext>
            </a:extLst>
          </p:cNvPr>
          <p:cNvSpPr txBox="1"/>
          <p:nvPr/>
        </p:nvSpPr>
        <p:spPr>
          <a:xfrm>
            <a:off x="4950579" y="5349163"/>
            <a:ext cx="2138340" cy="369332"/>
          </a:xfrm>
          <a:prstGeom prst="rect">
            <a:avLst/>
          </a:prstGeom>
          <a:noFill/>
        </p:spPr>
        <p:txBody>
          <a:bodyPr wrap="square" lIns="0" rIns="0" rtlCol="0">
            <a:spAutoFit/>
          </a:bodyPr>
          <a:lstStyle/>
          <a:p>
            <a:pPr algn="ctr"/>
            <a:r>
              <a:rPr kumimoji="1" lang="ja-JP" altLang="en-US" dirty="0">
                <a:latin typeface="メイリオ" panose="020B0604030504040204" pitchFamily="50" charset="-128"/>
                <a:ea typeface="メイリオ" panose="020B0604030504040204" pitchFamily="50" charset="-128"/>
              </a:rPr>
              <a:t>①顧客の課題解決</a:t>
            </a:r>
          </a:p>
        </p:txBody>
      </p:sp>
      <p:sp>
        <p:nvSpPr>
          <p:cNvPr id="74" name="テキスト ボックス 73">
            <a:extLst>
              <a:ext uri="{FF2B5EF4-FFF2-40B4-BE49-F238E27FC236}">
                <a16:creationId xmlns:a16="http://schemas.microsoft.com/office/drawing/2014/main" id="{E674BB08-8088-4810-AFF2-2BF721A76077}"/>
              </a:ext>
            </a:extLst>
          </p:cNvPr>
          <p:cNvSpPr txBox="1"/>
          <p:nvPr/>
        </p:nvSpPr>
        <p:spPr>
          <a:xfrm>
            <a:off x="9782727" y="5349163"/>
            <a:ext cx="2138340" cy="646331"/>
          </a:xfrm>
          <a:prstGeom prst="rect">
            <a:avLst/>
          </a:prstGeom>
          <a:noFill/>
        </p:spPr>
        <p:txBody>
          <a:bodyPr wrap="square" lIns="0" rIns="0" rtlCol="0">
            <a:spAutoFit/>
          </a:bodyPr>
          <a:lstStyle/>
          <a:p>
            <a:pPr algn="ctr"/>
            <a:r>
              <a:rPr kumimoji="1" lang="ja-JP" altLang="en-US" dirty="0">
                <a:latin typeface="メイリオ" panose="020B0604030504040204" pitchFamily="50" charset="-128"/>
                <a:ea typeface="メイリオ" panose="020B0604030504040204" pitchFamily="50" charset="-128"/>
              </a:rPr>
              <a:t>②ビジネス課題の</a:t>
            </a:r>
            <a:br>
              <a:rPr kumimoji="1" lang="en-US" altLang="ja-JP" dirty="0">
                <a:latin typeface="メイリオ" panose="020B0604030504040204" pitchFamily="50" charset="-128"/>
                <a:ea typeface="メイリオ" panose="020B0604030504040204" pitchFamily="50" charset="-128"/>
              </a:rPr>
            </a:br>
            <a:r>
              <a:rPr kumimoji="1" lang="ja-JP" altLang="en-US" dirty="0">
                <a:latin typeface="メイリオ" panose="020B0604030504040204" pitchFamily="50" charset="-128"/>
                <a:ea typeface="メイリオ" panose="020B0604030504040204" pitchFamily="50" charset="-128"/>
              </a:rPr>
              <a:t>解決</a:t>
            </a:r>
          </a:p>
        </p:txBody>
      </p:sp>
      <p:sp>
        <p:nvSpPr>
          <p:cNvPr id="75" name="右中かっこ 74">
            <a:extLst>
              <a:ext uri="{FF2B5EF4-FFF2-40B4-BE49-F238E27FC236}">
                <a16:creationId xmlns:a16="http://schemas.microsoft.com/office/drawing/2014/main" id="{C4E89138-2ABB-4049-8291-FA7B3A3D5EF6}"/>
              </a:ext>
            </a:extLst>
          </p:cNvPr>
          <p:cNvSpPr/>
          <p:nvPr/>
        </p:nvSpPr>
        <p:spPr>
          <a:xfrm rot="5400000">
            <a:off x="2710496" y="2559186"/>
            <a:ext cx="191036" cy="4671948"/>
          </a:xfrm>
          <a:prstGeom prst="rightBrace">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6" name="右中かっこ 75">
            <a:extLst>
              <a:ext uri="{FF2B5EF4-FFF2-40B4-BE49-F238E27FC236}">
                <a16:creationId xmlns:a16="http://schemas.microsoft.com/office/drawing/2014/main" id="{A17D1D57-9812-40F2-97B0-CACABFD38735}"/>
              </a:ext>
            </a:extLst>
          </p:cNvPr>
          <p:cNvSpPr/>
          <p:nvPr/>
        </p:nvSpPr>
        <p:spPr>
          <a:xfrm rot="5400000">
            <a:off x="8221952" y="3475200"/>
            <a:ext cx="236334" cy="2885216"/>
          </a:xfrm>
          <a:prstGeom prst="rightBrace">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45D3B65F-534A-4924-A23B-50A6CB86D1EF}"/>
              </a:ext>
            </a:extLst>
          </p:cNvPr>
          <p:cNvSpPr txBox="1"/>
          <p:nvPr/>
        </p:nvSpPr>
        <p:spPr>
          <a:xfrm>
            <a:off x="163688" y="3086880"/>
            <a:ext cx="2178756" cy="646331"/>
          </a:xfrm>
          <a:prstGeom prst="rect">
            <a:avLst/>
          </a:prstGeom>
          <a:noFill/>
        </p:spPr>
        <p:txBody>
          <a:bodyPr wrap="square" lIns="0" rIns="0" rtlCol="0">
            <a:spAutoFit/>
          </a:bodyPr>
          <a:lstStyle/>
          <a:p>
            <a:pPr algn="ctr"/>
            <a:r>
              <a:rPr kumimoji="1" lang="ja-JP" altLang="en-US" b="1" dirty="0">
                <a:latin typeface="メイリオ" panose="020B0604030504040204" pitchFamily="50" charset="-128"/>
                <a:ea typeface="メイリオ" panose="020B0604030504040204" pitchFamily="50" charset="-128"/>
              </a:rPr>
              <a:t>サイトに</a:t>
            </a:r>
            <a:br>
              <a:rPr kumimoji="1" lang="en-US" altLang="ja-JP" b="1" dirty="0">
                <a:latin typeface="メイリオ" panose="020B0604030504040204" pitchFamily="50" charset="-128"/>
                <a:ea typeface="メイリオ" panose="020B0604030504040204" pitchFamily="50" charset="-128"/>
              </a:rPr>
            </a:br>
            <a:r>
              <a:rPr kumimoji="1" lang="ja-JP" altLang="en-US" b="1" dirty="0">
                <a:latin typeface="メイリオ" panose="020B0604030504040204" pitchFamily="50" charset="-128"/>
                <a:ea typeface="メイリオ" panose="020B0604030504040204" pitchFamily="50" charset="-128"/>
              </a:rPr>
              <a:t>アクセスする</a:t>
            </a:r>
          </a:p>
        </p:txBody>
      </p:sp>
      <p:sp>
        <p:nvSpPr>
          <p:cNvPr id="78" name="テキスト ボックス 77">
            <a:extLst>
              <a:ext uri="{FF2B5EF4-FFF2-40B4-BE49-F238E27FC236}">
                <a16:creationId xmlns:a16="http://schemas.microsoft.com/office/drawing/2014/main" id="{C49C41D6-D9C4-4891-A26F-1FE75145424F}"/>
              </a:ext>
            </a:extLst>
          </p:cNvPr>
          <p:cNvSpPr txBox="1"/>
          <p:nvPr/>
        </p:nvSpPr>
        <p:spPr>
          <a:xfrm>
            <a:off x="2645832" y="3086880"/>
            <a:ext cx="2178756" cy="646331"/>
          </a:xfrm>
          <a:prstGeom prst="rect">
            <a:avLst/>
          </a:prstGeom>
          <a:noFill/>
        </p:spPr>
        <p:txBody>
          <a:bodyPr wrap="square" lIns="0" rIns="0" rtlCol="0">
            <a:spAutoFit/>
          </a:bodyPr>
          <a:lstStyle/>
          <a:p>
            <a:pPr algn="ctr"/>
            <a:r>
              <a:rPr kumimoji="1" lang="ja-JP" altLang="en-US" b="1" dirty="0">
                <a:latin typeface="メイリオ" panose="020B0604030504040204" pitchFamily="50" charset="-128"/>
                <a:ea typeface="メイリオ" panose="020B0604030504040204" pitchFamily="50" charset="-128"/>
              </a:rPr>
              <a:t>商品を</a:t>
            </a:r>
            <a:endParaRPr kumimoji="1" lang="en-US" altLang="ja-JP" b="1" dirty="0">
              <a:latin typeface="メイリオ" panose="020B0604030504040204" pitchFamily="50" charset="-128"/>
              <a:ea typeface="メイリオ" panose="020B0604030504040204" pitchFamily="50" charset="-128"/>
            </a:endParaRPr>
          </a:p>
          <a:p>
            <a:pPr algn="ctr"/>
            <a:r>
              <a:rPr kumimoji="1" lang="ja-JP" altLang="en-US" b="1" dirty="0">
                <a:latin typeface="メイリオ" panose="020B0604030504040204" pitchFamily="50" charset="-128"/>
                <a:ea typeface="メイリオ" panose="020B0604030504040204" pitchFamily="50" charset="-128"/>
              </a:rPr>
              <a:t>クリックする</a:t>
            </a:r>
          </a:p>
        </p:txBody>
      </p:sp>
      <p:sp>
        <p:nvSpPr>
          <p:cNvPr id="79" name="テキスト ボックス 78">
            <a:extLst>
              <a:ext uri="{FF2B5EF4-FFF2-40B4-BE49-F238E27FC236}">
                <a16:creationId xmlns:a16="http://schemas.microsoft.com/office/drawing/2014/main" id="{E547A2F2-9F13-487C-BA5A-4AABBE55C1A6}"/>
              </a:ext>
            </a:extLst>
          </p:cNvPr>
          <p:cNvSpPr txBox="1"/>
          <p:nvPr/>
        </p:nvSpPr>
        <p:spPr>
          <a:xfrm>
            <a:off x="5006622" y="3086880"/>
            <a:ext cx="2178756" cy="646331"/>
          </a:xfrm>
          <a:prstGeom prst="rect">
            <a:avLst/>
          </a:prstGeom>
          <a:noFill/>
        </p:spPr>
        <p:txBody>
          <a:bodyPr wrap="square" lIns="0" rIns="0" rtlCol="0">
            <a:spAutoFit/>
          </a:bodyPr>
          <a:lstStyle/>
          <a:p>
            <a:pPr algn="ctr"/>
            <a:r>
              <a:rPr kumimoji="1" lang="ja-JP" altLang="en-US" b="1" dirty="0">
                <a:latin typeface="メイリオ" panose="020B0604030504040204" pitchFamily="50" charset="-128"/>
                <a:ea typeface="メイリオ" panose="020B0604030504040204" pitchFamily="50" charset="-128"/>
              </a:rPr>
              <a:t>お気に入りに</a:t>
            </a:r>
            <a:br>
              <a:rPr kumimoji="1" lang="en-US" altLang="ja-JP" b="1" dirty="0">
                <a:latin typeface="メイリオ" panose="020B0604030504040204" pitchFamily="50" charset="-128"/>
                <a:ea typeface="メイリオ" panose="020B0604030504040204" pitchFamily="50" charset="-128"/>
              </a:rPr>
            </a:br>
            <a:r>
              <a:rPr kumimoji="1" lang="ja-JP" altLang="en-US" b="1" dirty="0">
                <a:latin typeface="メイリオ" panose="020B0604030504040204" pitchFamily="50" charset="-128"/>
                <a:ea typeface="メイリオ" panose="020B0604030504040204" pitchFamily="50" charset="-128"/>
              </a:rPr>
              <a:t>入れる</a:t>
            </a:r>
          </a:p>
        </p:txBody>
      </p:sp>
      <p:sp>
        <p:nvSpPr>
          <p:cNvPr id="80" name="テキスト ボックス 79">
            <a:extLst>
              <a:ext uri="{FF2B5EF4-FFF2-40B4-BE49-F238E27FC236}">
                <a16:creationId xmlns:a16="http://schemas.microsoft.com/office/drawing/2014/main" id="{A33F3404-324D-46FE-A9FE-B5EDDE4B5B54}"/>
              </a:ext>
            </a:extLst>
          </p:cNvPr>
          <p:cNvSpPr txBox="1"/>
          <p:nvPr/>
        </p:nvSpPr>
        <p:spPr>
          <a:xfrm>
            <a:off x="7367411" y="3225379"/>
            <a:ext cx="2178756" cy="369332"/>
          </a:xfrm>
          <a:prstGeom prst="rect">
            <a:avLst/>
          </a:prstGeom>
          <a:noFill/>
        </p:spPr>
        <p:txBody>
          <a:bodyPr wrap="square" lIns="0" rIns="0" rtlCol="0">
            <a:spAutoFit/>
          </a:bodyPr>
          <a:lstStyle/>
          <a:p>
            <a:pPr algn="ctr"/>
            <a:r>
              <a:rPr kumimoji="1" lang="ja-JP" altLang="en-US" b="1" dirty="0">
                <a:latin typeface="メイリオ" panose="020B0604030504040204" pitchFamily="50" charset="-128"/>
                <a:ea typeface="メイリオ" panose="020B0604030504040204" pitchFamily="50" charset="-128"/>
              </a:rPr>
              <a:t>比較する</a:t>
            </a:r>
          </a:p>
        </p:txBody>
      </p:sp>
      <p:sp>
        <p:nvSpPr>
          <p:cNvPr id="81" name="テキスト ボックス 80">
            <a:extLst>
              <a:ext uri="{FF2B5EF4-FFF2-40B4-BE49-F238E27FC236}">
                <a16:creationId xmlns:a16="http://schemas.microsoft.com/office/drawing/2014/main" id="{B41ACE3C-0366-4212-B14E-2B22E01B1E50}"/>
              </a:ext>
            </a:extLst>
          </p:cNvPr>
          <p:cNvSpPr txBox="1"/>
          <p:nvPr/>
        </p:nvSpPr>
        <p:spPr>
          <a:xfrm>
            <a:off x="9728200" y="3225379"/>
            <a:ext cx="2178756" cy="369332"/>
          </a:xfrm>
          <a:prstGeom prst="rect">
            <a:avLst/>
          </a:prstGeom>
          <a:noFill/>
        </p:spPr>
        <p:txBody>
          <a:bodyPr wrap="square" lIns="0" rIns="0" rtlCol="0">
            <a:spAutoFit/>
          </a:bodyPr>
          <a:lstStyle/>
          <a:p>
            <a:pPr algn="ctr"/>
            <a:r>
              <a:rPr kumimoji="1" lang="ja-JP" altLang="en-US" b="1" dirty="0">
                <a:latin typeface="メイリオ" panose="020B0604030504040204" pitchFamily="50" charset="-128"/>
                <a:ea typeface="メイリオ" panose="020B0604030504040204" pitchFamily="50" charset="-128"/>
              </a:rPr>
              <a:t>購入する</a:t>
            </a:r>
          </a:p>
        </p:txBody>
      </p:sp>
      <p:sp>
        <p:nvSpPr>
          <p:cNvPr id="82" name="四角形: 角を丸くする 81">
            <a:extLst>
              <a:ext uri="{FF2B5EF4-FFF2-40B4-BE49-F238E27FC236}">
                <a16:creationId xmlns:a16="http://schemas.microsoft.com/office/drawing/2014/main" id="{EFA08AC7-012A-4054-9512-2C02D99C9E6D}"/>
              </a:ext>
            </a:extLst>
          </p:cNvPr>
          <p:cNvSpPr/>
          <p:nvPr/>
        </p:nvSpPr>
        <p:spPr>
          <a:xfrm>
            <a:off x="163688" y="2979635"/>
            <a:ext cx="2178756" cy="860820"/>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b="1" dirty="0" err="1">
              <a:solidFill>
                <a:schemeClr val="tx1"/>
              </a:solidFill>
            </a:endParaRPr>
          </a:p>
        </p:txBody>
      </p:sp>
      <p:sp>
        <p:nvSpPr>
          <p:cNvPr id="83" name="四角形: 角を丸くする 82">
            <a:extLst>
              <a:ext uri="{FF2B5EF4-FFF2-40B4-BE49-F238E27FC236}">
                <a16:creationId xmlns:a16="http://schemas.microsoft.com/office/drawing/2014/main" id="{DBF7C85D-EEA5-4CAD-8AEE-C323B4B421A4}"/>
              </a:ext>
            </a:extLst>
          </p:cNvPr>
          <p:cNvSpPr/>
          <p:nvPr/>
        </p:nvSpPr>
        <p:spPr>
          <a:xfrm>
            <a:off x="2645832" y="2979635"/>
            <a:ext cx="2178756" cy="860820"/>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b="1" dirty="0" err="1">
              <a:solidFill>
                <a:schemeClr val="tx1"/>
              </a:solidFill>
            </a:endParaRPr>
          </a:p>
        </p:txBody>
      </p:sp>
      <p:sp>
        <p:nvSpPr>
          <p:cNvPr id="84" name="四角形: 角を丸くする 83">
            <a:extLst>
              <a:ext uri="{FF2B5EF4-FFF2-40B4-BE49-F238E27FC236}">
                <a16:creationId xmlns:a16="http://schemas.microsoft.com/office/drawing/2014/main" id="{3414F4F9-631D-4264-BBF4-CEDCD00F9C6C}"/>
              </a:ext>
            </a:extLst>
          </p:cNvPr>
          <p:cNvSpPr/>
          <p:nvPr/>
        </p:nvSpPr>
        <p:spPr>
          <a:xfrm>
            <a:off x="5006622" y="2979635"/>
            <a:ext cx="2178756" cy="860820"/>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b="1" dirty="0" err="1">
              <a:solidFill>
                <a:schemeClr val="tx1"/>
              </a:solidFill>
            </a:endParaRPr>
          </a:p>
        </p:txBody>
      </p:sp>
      <p:sp>
        <p:nvSpPr>
          <p:cNvPr id="85" name="四角形: 角を丸くする 84">
            <a:extLst>
              <a:ext uri="{FF2B5EF4-FFF2-40B4-BE49-F238E27FC236}">
                <a16:creationId xmlns:a16="http://schemas.microsoft.com/office/drawing/2014/main" id="{714088D1-6345-4123-8264-84BFD0F6D068}"/>
              </a:ext>
            </a:extLst>
          </p:cNvPr>
          <p:cNvSpPr/>
          <p:nvPr/>
        </p:nvSpPr>
        <p:spPr>
          <a:xfrm>
            <a:off x="7367411" y="2979635"/>
            <a:ext cx="2178756" cy="860820"/>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b="1" dirty="0" err="1">
              <a:solidFill>
                <a:schemeClr val="tx1"/>
              </a:solidFill>
            </a:endParaRPr>
          </a:p>
        </p:txBody>
      </p:sp>
      <p:sp>
        <p:nvSpPr>
          <p:cNvPr id="86" name="四角形: 角を丸くする 85">
            <a:extLst>
              <a:ext uri="{FF2B5EF4-FFF2-40B4-BE49-F238E27FC236}">
                <a16:creationId xmlns:a16="http://schemas.microsoft.com/office/drawing/2014/main" id="{749EE6AA-E174-41B4-BA8A-EAFA99F99867}"/>
              </a:ext>
            </a:extLst>
          </p:cNvPr>
          <p:cNvSpPr/>
          <p:nvPr/>
        </p:nvSpPr>
        <p:spPr>
          <a:xfrm>
            <a:off x="9728200" y="2979635"/>
            <a:ext cx="2178756" cy="860820"/>
          </a:xfrm>
          <a:prstGeom prst="roundRect">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b="1" dirty="0" err="1">
              <a:solidFill>
                <a:schemeClr val="tx1"/>
              </a:solidFill>
            </a:endParaRPr>
          </a:p>
        </p:txBody>
      </p:sp>
      <p:sp>
        <p:nvSpPr>
          <p:cNvPr id="87" name="テキスト ボックス 86">
            <a:extLst>
              <a:ext uri="{FF2B5EF4-FFF2-40B4-BE49-F238E27FC236}">
                <a16:creationId xmlns:a16="http://schemas.microsoft.com/office/drawing/2014/main" id="{E80ADC05-C515-4503-BE0C-C3BE872D5A79}"/>
              </a:ext>
            </a:extLst>
          </p:cNvPr>
          <p:cNvSpPr txBox="1"/>
          <p:nvPr/>
        </p:nvSpPr>
        <p:spPr>
          <a:xfrm>
            <a:off x="4973961" y="4456301"/>
            <a:ext cx="2138340" cy="369332"/>
          </a:xfrm>
          <a:prstGeom prst="rect">
            <a:avLst/>
          </a:prstGeom>
          <a:noFill/>
        </p:spPr>
        <p:txBody>
          <a:bodyPr wrap="square" lIns="0" rIns="0" rtlCol="0">
            <a:spAutoFit/>
          </a:bodyPr>
          <a:lstStyle/>
          <a:p>
            <a:pPr algn="ctr"/>
            <a:r>
              <a:rPr kumimoji="1" lang="ja-JP" altLang="en-US" b="1" dirty="0">
                <a:latin typeface="メイリオ" panose="020B0604030504040204" pitchFamily="50" charset="-128"/>
                <a:ea typeface="メイリオ" panose="020B0604030504040204" pitchFamily="50" charset="-128"/>
              </a:rPr>
              <a:t>キー行動</a:t>
            </a:r>
          </a:p>
        </p:txBody>
      </p:sp>
      <p:sp>
        <p:nvSpPr>
          <p:cNvPr id="88" name="テキスト ボックス 87">
            <a:extLst>
              <a:ext uri="{FF2B5EF4-FFF2-40B4-BE49-F238E27FC236}">
                <a16:creationId xmlns:a16="http://schemas.microsoft.com/office/drawing/2014/main" id="{A47FF5F4-9379-49A3-B406-1A8CA382585F}"/>
              </a:ext>
            </a:extLst>
          </p:cNvPr>
          <p:cNvSpPr txBox="1"/>
          <p:nvPr/>
        </p:nvSpPr>
        <p:spPr>
          <a:xfrm>
            <a:off x="1736844" y="5109139"/>
            <a:ext cx="2138340" cy="646331"/>
          </a:xfrm>
          <a:prstGeom prst="rect">
            <a:avLst/>
          </a:prstGeom>
          <a:noFill/>
        </p:spPr>
        <p:txBody>
          <a:bodyPr wrap="square" lIns="0" rIns="0" rtlCol="0">
            <a:spAutoFit/>
          </a:bodyPr>
          <a:lstStyle/>
          <a:p>
            <a:pPr algn="ctr"/>
            <a:r>
              <a:rPr kumimoji="1" lang="ja-JP" altLang="en-US" dirty="0">
                <a:latin typeface="メイリオ" panose="020B0604030504040204" pitchFamily="50" charset="-128"/>
                <a:ea typeface="メイリオ" panose="020B0604030504040204" pitchFamily="50" charset="-128"/>
              </a:rPr>
              <a:t>キー行動の発生を</a:t>
            </a:r>
            <a:endParaRPr kumimoji="1" lang="en-US" altLang="ja-JP" dirty="0">
              <a:latin typeface="メイリオ" panose="020B0604030504040204" pitchFamily="50" charset="-128"/>
              <a:ea typeface="メイリオ" panose="020B0604030504040204" pitchFamily="50" charset="-128"/>
            </a:endParaRPr>
          </a:p>
          <a:p>
            <a:pPr algn="ctr"/>
            <a:r>
              <a:rPr kumimoji="1" lang="ja-JP" altLang="en-US" dirty="0">
                <a:latin typeface="メイリオ" panose="020B0604030504040204" pitchFamily="50" charset="-128"/>
                <a:ea typeface="メイリオ" panose="020B0604030504040204" pitchFamily="50" charset="-128"/>
              </a:rPr>
              <a:t>つかむデータ</a:t>
            </a:r>
          </a:p>
        </p:txBody>
      </p:sp>
      <p:sp>
        <p:nvSpPr>
          <p:cNvPr id="89" name="テキスト ボックス 88">
            <a:extLst>
              <a:ext uri="{FF2B5EF4-FFF2-40B4-BE49-F238E27FC236}">
                <a16:creationId xmlns:a16="http://schemas.microsoft.com/office/drawing/2014/main" id="{279063E4-37F7-4956-B32D-461E4FFCC346}"/>
              </a:ext>
            </a:extLst>
          </p:cNvPr>
          <p:cNvSpPr txBox="1"/>
          <p:nvPr/>
        </p:nvSpPr>
        <p:spPr>
          <a:xfrm>
            <a:off x="7270949" y="5109139"/>
            <a:ext cx="2138340" cy="646331"/>
          </a:xfrm>
          <a:prstGeom prst="rect">
            <a:avLst/>
          </a:prstGeom>
          <a:noFill/>
        </p:spPr>
        <p:txBody>
          <a:bodyPr wrap="square" lIns="0" rIns="0" rtlCol="0">
            <a:spAutoFit/>
          </a:bodyPr>
          <a:lstStyle/>
          <a:p>
            <a:pPr algn="ctr"/>
            <a:r>
              <a:rPr kumimoji="1" lang="en-US" altLang="ja-JP" dirty="0">
                <a:latin typeface="メイリオ" panose="020B0604030504040204" pitchFamily="50" charset="-128"/>
                <a:ea typeface="メイリオ" panose="020B0604030504040204" pitchFamily="50" charset="-128"/>
              </a:rPr>
              <a:t>KPI </a:t>
            </a:r>
            <a:r>
              <a:rPr kumimoji="1" lang="ja-JP" altLang="en-US" dirty="0">
                <a:latin typeface="メイリオ" panose="020B0604030504040204" pitchFamily="50" charset="-128"/>
                <a:ea typeface="メイリオ" panose="020B0604030504040204" pitchFamily="50" charset="-128"/>
              </a:rPr>
              <a:t>改善の兆候を</a:t>
            </a:r>
            <a:endParaRPr kumimoji="1" lang="en-US" altLang="ja-JP" dirty="0">
              <a:latin typeface="メイリオ" panose="020B0604030504040204" pitchFamily="50" charset="-128"/>
              <a:ea typeface="メイリオ" panose="020B0604030504040204" pitchFamily="50" charset="-128"/>
            </a:endParaRPr>
          </a:p>
          <a:p>
            <a:pPr algn="ctr"/>
            <a:r>
              <a:rPr kumimoji="1" lang="ja-JP" altLang="en-US" dirty="0">
                <a:latin typeface="メイリオ" panose="020B0604030504040204" pitchFamily="50" charset="-128"/>
                <a:ea typeface="メイリオ" panose="020B0604030504040204" pitchFamily="50" charset="-128"/>
              </a:rPr>
              <a:t>つかむデータ</a:t>
            </a:r>
          </a:p>
        </p:txBody>
      </p:sp>
      <p:sp>
        <p:nvSpPr>
          <p:cNvPr id="90" name="テキスト ボックス 89">
            <a:extLst>
              <a:ext uri="{FF2B5EF4-FFF2-40B4-BE49-F238E27FC236}">
                <a16:creationId xmlns:a16="http://schemas.microsoft.com/office/drawing/2014/main" id="{3B038D8F-591A-4A4E-8DE9-E47A329FF8AD}"/>
              </a:ext>
            </a:extLst>
          </p:cNvPr>
          <p:cNvSpPr txBox="1"/>
          <p:nvPr/>
        </p:nvSpPr>
        <p:spPr>
          <a:xfrm>
            <a:off x="9735306" y="4456301"/>
            <a:ext cx="2138340" cy="369332"/>
          </a:xfrm>
          <a:prstGeom prst="rect">
            <a:avLst/>
          </a:prstGeom>
          <a:noFill/>
        </p:spPr>
        <p:txBody>
          <a:bodyPr wrap="square" lIns="0" rIns="0" rtlCol="0">
            <a:spAutoFit/>
          </a:bodyPr>
          <a:lstStyle/>
          <a:p>
            <a:pPr algn="ctr"/>
            <a:r>
              <a:rPr kumimoji="1" lang="ja-JP" altLang="en-US" b="1" dirty="0">
                <a:latin typeface="メイリオ" panose="020B0604030504040204" pitchFamily="50" charset="-128"/>
                <a:ea typeface="メイリオ" panose="020B0604030504040204" pitchFamily="50" charset="-128"/>
              </a:rPr>
              <a:t>ビジネス成果</a:t>
            </a:r>
          </a:p>
        </p:txBody>
      </p:sp>
    </p:spTree>
    <p:extLst>
      <p:ext uri="{BB962C8B-B14F-4D97-AF65-F5344CB8AC3E}">
        <p14:creationId xmlns:p14="http://schemas.microsoft.com/office/powerpoint/2010/main" val="3790274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B590B8-9BB2-4B70-98C5-BEF89CBAD119}"/>
              </a:ext>
            </a:extLst>
          </p:cNvPr>
          <p:cNvSpPr>
            <a:spLocks noGrp="1"/>
          </p:cNvSpPr>
          <p:nvPr>
            <p:ph type="title"/>
          </p:nvPr>
        </p:nvSpPr>
        <p:spPr/>
        <p:txBody>
          <a:bodyPr/>
          <a:lstStyle/>
          <a:p>
            <a:r>
              <a:rPr kumimoji="1" lang="en-US" altLang="ja-JP" b="1" dirty="0"/>
              <a:t>Break Time : 10min</a:t>
            </a:r>
            <a:endParaRPr kumimoji="1" lang="ja-JP" altLang="en-US" b="1" dirty="0"/>
          </a:p>
        </p:txBody>
      </p:sp>
      <p:sp>
        <p:nvSpPr>
          <p:cNvPr id="3" name="コンテンツ プレースホルダー 2">
            <a:extLst>
              <a:ext uri="{FF2B5EF4-FFF2-40B4-BE49-F238E27FC236}">
                <a16:creationId xmlns:a16="http://schemas.microsoft.com/office/drawing/2014/main" id="{EB5DE629-A5EC-425F-9748-2FBBEF86738E}"/>
              </a:ext>
            </a:extLst>
          </p:cNvPr>
          <p:cNvSpPr>
            <a:spLocks noGrp="1"/>
          </p:cNvSpPr>
          <p:nvPr>
            <p:ph idx="1"/>
          </p:nvPr>
        </p:nvSpPr>
        <p:spPr>
          <a:xfrm>
            <a:off x="609600" y="2626370"/>
            <a:ext cx="10972800" cy="2003625"/>
          </a:xfrm>
        </p:spPr>
        <p:txBody>
          <a:bodyPr/>
          <a:lstStyle/>
          <a:p>
            <a:pPr algn="ctr"/>
            <a:r>
              <a:rPr kumimoji="1" lang="ja-JP" altLang="en-US" sz="13800" dirty="0"/>
              <a:t>☕</a:t>
            </a:r>
          </a:p>
        </p:txBody>
      </p:sp>
      <p:sp>
        <p:nvSpPr>
          <p:cNvPr id="4" name="スライド番号プレースホルダー 3">
            <a:extLst>
              <a:ext uri="{FF2B5EF4-FFF2-40B4-BE49-F238E27FC236}">
                <a16:creationId xmlns:a16="http://schemas.microsoft.com/office/drawing/2014/main" id="{BB916920-1394-4DBE-84E2-5943A9EA2BBC}"/>
              </a:ext>
            </a:extLst>
          </p:cNvPr>
          <p:cNvSpPr>
            <a:spLocks noGrp="1"/>
          </p:cNvSpPr>
          <p:nvPr>
            <p:ph type="sldNum" sz="quarter" idx="12"/>
          </p:nvPr>
        </p:nvSpPr>
        <p:spPr/>
        <p:txBody>
          <a:bodyPr/>
          <a:lstStyle/>
          <a:p>
            <a:fld id="{EB4B8DE2-A4E8-46E4-8BBF-D75455EFF32C}" type="slidenum">
              <a:rPr lang="en-US" smtClean="0"/>
              <a:pPr/>
              <a:t>31</a:t>
            </a:fld>
            <a:endParaRPr lang="en-US"/>
          </a:p>
        </p:txBody>
      </p:sp>
    </p:spTree>
    <p:extLst>
      <p:ext uri="{BB962C8B-B14F-4D97-AF65-F5344CB8AC3E}">
        <p14:creationId xmlns:p14="http://schemas.microsoft.com/office/powerpoint/2010/main" val="412309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7166CCF-7D31-4942-A185-D0F0518983D9}"/>
              </a:ext>
            </a:extLst>
          </p:cNvPr>
          <p:cNvSpPr/>
          <p:nvPr/>
        </p:nvSpPr>
        <p:spPr>
          <a:xfrm>
            <a:off x="231494" y="966865"/>
            <a:ext cx="11859280" cy="5202441"/>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5" name="タイトル 4">
            <a:extLst>
              <a:ext uri="{FF2B5EF4-FFF2-40B4-BE49-F238E27FC236}">
                <a16:creationId xmlns:a16="http://schemas.microsoft.com/office/drawing/2014/main" id="{EF7924DD-7C24-42A0-A289-94623EF6ECFB}"/>
              </a:ext>
            </a:extLst>
          </p:cNvPr>
          <p:cNvSpPr>
            <a:spLocks noGrp="1"/>
          </p:cNvSpPr>
          <p:nvPr>
            <p:ph type="title"/>
          </p:nvPr>
        </p:nvSpPr>
        <p:spPr>
          <a:xfrm>
            <a:off x="609599" y="419023"/>
            <a:ext cx="10958495" cy="547842"/>
          </a:xfrm>
        </p:spPr>
        <p:txBody>
          <a:bodyPr/>
          <a:lstStyle/>
          <a:p>
            <a:r>
              <a:rPr lang="ja-JP" altLang="en-US" b="1" dirty="0"/>
              <a:t>各担当のタスクを決める</a:t>
            </a:r>
          </a:p>
        </p:txBody>
      </p:sp>
      <p:sp>
        <p:nvSpPr>
          <p:cNvPr id="4" name="スライド番号プレースホルダー 3">
            <a:extLst>
              <a:ext uri="{FF2B5EF4-FFF2-40B4-BE49-F238E27FC236}">
                <a16:creationId xmlns:a16="http://schemas.microsoft.com/office/drawing/2014/main" id="{C7B5BCCF-C0C6-4EF0-A358-53B152AF5069}"/>
              </a:ext>
            </a:extLst>
          </p:cNvPr>
          <p:cNvSpPr>
            <a:spLocks noGrp="1"/>
          </p:cNvSpPr>
          <p:nvPr>
            <p:ph type="sldNum" sz="quarter" idx="12"/>
          </p:nvPr>
        </p:nvSpPr>
        <p:spPr/>
        <p:txBody>
          <a:bodyPr/>
          <a:lstStyle/>
          <a:p>
            <a:fld id="{EB4B8DE2-A4E8-46E4-8BBF-D75455EFF32C}" type="slidenum">
              <a:rPr lang="en-US" smtClean="0"/>
              <a:pPr/>
              <a:t>32</a:t>
            </a:fld>
            <a:endParaRPr lang="en-US" dirty="0"/>
          </a:p>
        </p:txBody>
      </p:sp>
      <p:sp>
        <p:nvSpPr>
          <p:cNvPr id="20" name="矢印: 五方向 19">
            <a:extLst>
              <a:ext uri="{FF2B5EF4-FFF2-40B4-BE49-F238E27FC236}">
                <a16:creationId xmlns:a16="http://schemas.microsoft.com/office/drawing/2014/main" id="{E5F5419B-236A-4F16-9297-F2B23B7E0708}"/>
              </a:ext>
            </a:extLst>
          </p:cNvPr>
          <p:cNvSpPr/>
          <p:nvPr/>
        </p:nvSpPr>
        <p:spPr>
          <a:xfrm>
            <a:off x="887388" y="2074274"/>
            <a:ext cx="2075728" cy="659757"/>
          </a:xfrm>
          <a:prstGeom prst="homePlat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マイルストン①</a:t>
            </a:r>
          </a:p>
        </p:txBody>
      </p:sp>
      <p:sp>
        <p:nvSpPr>
          <p:cNvPr id="21" name="矢印: 五方向 20">
            <a:extLst>
              <a:ext uri="{FF2B5EF4-FFF2-40B4-BE49-F238E27FC236}">
                <a16:creationId xmlns:a16="http://schemas.microsoft.com/office/drawing/2014/main" id="{AB7E3677-3A99-42BD-B7DD-B48FB7704AFA}"/>
              </a:ext>
            </a:extLst>
          </p:cNvPr>
          <p:cNvSpPr/>
          <p:nvPr/>
        </p:nvSpPr>
        <p:spPr>
          <a:xfrm>
            <a:off x="887388" y="3130790"/>
            <a:ext cx="2075728" cy="659757"/>
          </a:xfrm>
          <a:prstGeom prst="homePlat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マイルストン②</a:t>
            </a:r>
          </a:p>
        </p:txBody>
      </p:sp>
      <p:sp>
        <p:nvSpPr>
          <p:cNvPr id="22" name="矢印: 五方向 21">
            <a:extLst>
              <a:ext uri="{FF2B5EF4-FFF2-40B4-BE49-F238E27FC236}">
                <a16:creationId xmlns:a16="http://schemas.microsoft.com/office/drawing/2014/main" id="{D008CE63-6142-40E5-8AD9-C7151D003DEF}"/>
              </a:ext>
            </a:extLst>
          </p:cNvPr>
          <p:cNvSpPr/>
          <p:nvPr/>
        </p:nvSpPr>
        <p:spPr>
          <a:xfrm>
            <a:off x="887388" y="4252250"/>
            <a:ext cx="2075728" cy="659757"/>
          </a:xfrm>
          <a:prstGeom prst="homePlat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マイルストン③</a:t>
            </a:r>
          </a:p>
        </p:txBody>
      </p:sp>
      <p:cxnSp>
        <p:nvCxnSpPr>
          <p:cNvPr id="30" name="直線矢印コネクタ 29">
            <a:extLst>
              <a:ext uri="{FF2B5EF4-FFF2-40B4-BE49-F238E27FC236}">
                <a16:creationId xmlns:a16="http://schemas.microsoft.com/office/drawing/2014/main" id="{32030763-B93C-49D1-8B74-842497FAE841}"/>
              </a:ext>
            </a:extLst>
          </p:cNvPr>
          <p:cNvCxnSpPr/>
          <p:nvPr/>
        </p:nvCxnSpPr>
        <p:spPr>
          <a:xfrm>
            <a:off x="590305" y="1450322"/>
            <a:ext cx="0" cy="3655802"/>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8478E71B-D206-49A9-9734-A5398EC576F7}"/>
              </a:ext>
            </a:extLst>
          </p:cNvPr>
          <p:cNvSpPr txBox="1"/>
          <p:nvPr/>
        </p:nvSpPr>
        <p:spPr>
          <a:xfrm>
            <a:off x="34721" y="5221241"/>
            <a:ext cx="1122745" cy="369332"/>
          </a:xfrm>
          <a:prstGeom prst="rect">
            <a:avLst/>
          </a:prstGeom>
          <a:noFill/>
        </p:spPr>
        <p:txBody>
          <a:bodyPr wrap="square" lIns="0" rIns="0" rtlCol="0">
            <a:spAutoFit/>
          </a:bodyPr>
          <a:lstStyle/>
          <a:p>
            <a:pPr algn="ctr"/>
            <a:r>
              <a:rPr kumimoji="1" lang="en-US" altLang="ja-JP" dirty="0"/>
              <a:t>3</a:t>
            </a:r>
            <a:r>
              <a:rPr kumimoji="1" lang="ja-JP" altLang="en-US" b="1" dirty="0">
                <a:latin typeface="メイリオ" panose="020B0604030504040204" pitchFamily="50" charset="-128"/>
                <a:ea typeface="メイリオ" panose="020B0604030504040204" pitchFamily="50" charset="-128"/>
              </a:rPr>
              <a:t>ヶ月</a:t>
            </a:r>
          </a:p>
        </p:txBody>
      </p:sp>
      <p:sp>
        <p:nvSpPr>
          <p:cNvPr id="28" name="四角形: 角を丸くする 27">
            <a:extLst>
              <a:ext uri="{FF2B5EF4-FFF2-40B4-BE49-F238E27FC236}">
                <a16:creationId xmlns:a16="http://schemas.microsoft.com/office/drawing/2014/main" id="{FBC59BE1-2B36-474B-A3DD-5462CD1B01A5}"/>
              </a:ext>
            </a:extLst>
          </p:cNvPr>
          <p:cNvSpPr/>
          <p:nvPr/>
        </p:nvSpPr>
        <p:spPr>
          <a:xfrm>
            <a:off x="5478924" y="1195203"/>
            <a:ext cx="1789974"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プロダクト</a:t>
            </a:r>
            <a:endParaRPr kumimoji="1" lang="en-US" altLang="ja-JP" dirty="0">
              <a:solidFill>
                <a:schemeClr val="tx1"/>
              </a:solidFill>
              <a:latin typeface="メイリオ" panose="020B0604030504040204" pitchFamily="50" charset="-128"/>
              <a:ea typeface="メイリオ" panose="020B0604030504040204" pitchFamily="50" charset="-128"/>
            </a:endParaRPr>
          </a:p>
          <a:p>
            <a:pPr algn="ctr"/>
            <a:r>
              <a:rPr kumimoji="1" lang="ja-JP" altLang="en-US" dirty="0">
                <a:solidFill>
                  <a:schemeClr val="tx1"/>
                </a:solidFill>
                <a:latin typeface="メイリオ" panose="020B0604030504040204" pitchFamily="50" charset="-128"/>
                <a:ea typeface="メイリオ" panose="020B0604030504040204" pitchFamily="50" charset="-128"/>
              </a:rPr>
              <a:t>マネージャー</a:t>
            </a:r>
          </a:p>
        </p:txBody>
      </p:sp>
      <p:sp>
        <p:nvSpPr>
          <p:cNvPr id="29" name="四角形: 角を丸くする 28">
            <a:extLst>
              <a:ext uri="{FF2B5EF4-FFF2-40B4-BE49-F238E27FC236}">
                <a16:creationId xmlns:a16="http://schemas.microsoft.com/office/drawing/2014/main" id="{741EEB7F-E2FD-4AA9-9EF3-CD85CDC83B94}"/>
              </a:ext>
            </a:extLst>
          </p:cNvPr>
          <p:cNvSpPr/>
          <p:nvPr/>
        </p:nvSpPr>
        <p:spPr>
          <a:xfrm>
            <a:off x="7733936" y="1195203"/>
            <a:ext cx="1789974"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開発者</a:t>
            </a:r>
          </a:p>
        </p:txBody>
      </p:sp>
      <p:sp>
        <p:nvSpPr>
          <p:cNvPr id="36" name="四角形: 角を丸くする 35">
            <a:extLst>
              <a:ext uri="{FF2B5EF4-FFF2-40B4-BE49-F238E27FC236}">
                <a16:creationId xmlns:a16="http://schemas.microsoft.com/office/drawing/2014/main" id="{47252F6E-3316-4CFA-9ED6-31DF5762F605}"/>
              </a:ext>
            </a:extLst>
          </p:cNvPr>
          <p:cNvSpPr/>
          <p:nvPr/>
        </p:nvSpPr>
        <p:spPr>
          <a:xfrm>
            <a:off x="9988949" y="1195203"/>
            <a:ext cx="1997650"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データ</a:t>
            </a:r>
            <a:endParaRPr kumimoji="1" lang="en-US" altLang="ja-JP" dirty="0">
              <a:solidFill>
                <a:schemeClr val="tx1"/>
              </a:solidFill>
              <a:latin typeface="メイリオ" panose="020B0604030504040204" pitchFamily="50" charset="-128"/>
              <a:ea typeface="メイリオ" panose="020B0604030504040204" pitchFamily="50" charset="-128"/>
            </a:endParaRPr>
          </a:p>
          <a:p>
            <a:pPr algn="ctr"/>
            <a:r>
              <a:rPr kumimoji="1" lang="ja-JP" altLang="en-US" dirty="0">
                <a:solidFill>
                  <a:schemeClr val="tx1"/>
                </a:solidFill>
                <a:latin typeface="メイリオ" panose="020B0604030504040204" pitchFamily="50" charset="-128"/>
                <a:ea typeface="メイリオ" panose="020B0604030504040204" pitchFamily="50" charset="-128"/>
              </a:rPr>
              <a:t>サイエンティスト</a:t>
            </a:r>
          </a:p>
        </p:txBody>
      </p:sp>
      <p:sp>
        <p:nvSpPr>
          <p:cNvPr id="2" name="テキスト ボックス 1">
            <a:extLst>
              <a:ext uri="{FF2B5EF4-FFF2-40B4-BE49-F238E27FC236}">
                <a16:creationId xmlns:a16="http://schemas.microsoft.com/office/drawing/2014/main" id="{4CED613C-C3A4-44BB-9272-57EAA65870F6}"/>
              </a:ext>
            </a:extLst>
          </p:cNvPr>
          <p:cNvSpPr txBox="1"/>
          <p:nvPr/>
        </p:nvSpPr>
        <p:spPr>
          <a:xfrm>
            <a:off x="5478924" y="2178843"/>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37" name="テキスト ボックス 36">
            <a:extLst>
              <a:ext uri="{FF2B5EF4-FFF2-40B4-BE49-F238E27FC236}">
                <a16:creationId xmlns:a16="http://schemas.microsoft.com/office/drawing/2014/main" id="{7CBC30BE-109A-4EEA-9988-8ECA72ED9B3F}"/>
              </a:ext>
            </a:extLst>
          </p:cNvPr>
          <p:cNvSpPr txBox="1"/>
          <p:nvPr/>
        </p:nvSpPr>
        <p:spPr>
          <a:xfrm>
            <a:off x="5478924" y="3241362"/>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46" name="テキスト ボックス 45">
            <a:extLst>
              <a:ext uri="{FF2B5EF4-FFF2-40B4-BE49-F238E27FC236}">
                <a16:creationId xmlns:a16="http://schemas.microsoft.com/office/drawing/2014/main" id="{174AF7A1-DDDB-4647-B07E-2892535391EB}"/>
              </a:ext>
            </a:extLst>
          </p:cNvPr>
          <p:cNvSpPr txBox="1"/>
          <p:nvPr/>
        </p:nvSpPr>
        <p:spPr>
          <a:xfrm>
            <a:off x="5478924" y="4303881"/>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47" name="テキスト ボックス 46">
            <a:extLst>
              <a:ext uri="{FF2B5EF4-FFF2-40B4-BE49-F238E27FC236}">
                <a16:creationId xmlns:a16="http://schemas.microsoft.com/office/drawing/2014/main" id="{032838CC-00C2-4580-9872-B5333952A50C}"/>
              </a:ext>
            </a:extLst>
          </p:cNvPr>
          <p:cNvSpPr txBox="1"/>
          <p:nvPr/>
        </p:nvSpPr>
        <p:spPr>
          <a:xfrm>
            <a:off x="7733936" y="2178843"/>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48" name="テキスト ボックス 47">
            <a:extLst>
              <a:ext uri="{FF2B5EF4-FFF2-40B4-BE49-F238E27FC236}">
                <a16:creationId xmlns:a16="http://schemas.microsoft.com/office/drawing/2014/main" id="{2F854B33-2887-4811-96B6-CD275A5AE545}"/>
              </a:ext>
            </a:extLst>
          </p:cNvPr>
          <p:cNvSpPr txBox="1"/>
          <p:nvPr/>
        </p:nvSpPr>
        <p:spPr>
          <a:xfrm>
            <a:off x="7733936" y="3241362"/>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49" name="テキスト ボックス 48">
            <a:extLst>
              <a:ext uri="{FF2B5EF4-FFF2-40B4-BE49-F238E27FC236}">
                <a16:creationId xmlns:a16="http://schemas.microsoft.com/office/drawing/2014/main" id="{DBC16596-FCB2-45DE-8F22-B9EC24E1ADEE}"/>
              </a:ext>
            </a:extLst>
          </p:cNvPr>
          <p:cNvSpPr txBox="1"/>
          <p:nvPr/>
        </p:nvSpPr>
        <p:spPr>
          <a:xfrm>
            <a:off x="7733936" y="4303881"/>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50" name="テキスト ボックス 49">
            <a:extLst>
              <a:ext uri="{FF2B5EF4-FFF2-40B4-BE49-F238E27FC236}">
                <a16:creationId xmlns:a16="http://schemas.microsoft.com/office/drawing/2014/main" id="{2135EBCF-54D0-4B7D-AE64-6B28A4771501}"/>
              </a:ext>
            </a:extLst>
          </p:cNvPr>
          <p:cNvSpPr txBox="1"/>
          <p:nvPr/>
        </p:nvSpPr>
        <p:spPr>
          <a:xfrm>
            <a:off x="10095171" y="2178843"/>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51" name="テキスト ボックス 50">
            <a:extLst>
              <a:ext uri="{FF2B5EF4-FFF2-40B4-BE49-F238E27FC236}">
                <a16:creationId xmlns:a16="http://schemas.microsoft.com/office/drawing/2014/main" id="{FB539F53-75EF-4C8C-A467-533167ED350A}"/>
              </a:ext>
            </a:extLst>
          </p:cNvPr>
          <p:cNvSpPr txBox="1"/>
          <p:nvPr/>
        </p:nvSpPr>
        <p:spPr>
          <a:xfrm>
            <a:off x="10095171" y="3241362"/>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52" name="テキスト ボックス 51">
            <a:extLst>
              <a:ext uri="{FF2B5EF4-FFF2-40B4-BE49-F238E27FC236}">
                <a16:creationId xmlns:a16="http://schemas.microsoft.com/office/drawing/2014/main" id="{3EB348A1-A4B8-4A3D-90C8-3F2B7C430F5B}"/>
              </a:ext>
            </a:extLst>
          </p:cNvPr>
          <p:cNvSpPr txBox="1"/>
          <p:nvPr/>
        </p:nvSpPr>
        <p:spPr>
          <a:xfrm>
            <a:off x="10095171" y="4303881"/>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cxnSp>
        <p:nvCxnSpPr>
          <p:cNvPr id="33" name="直線コネクタ 32">
            <a:extLst>
              <a:ext uri="{FF2B5EF4-FFF2-40B4-BE49-F238E27FC236}">
                <a16:creationId xmlns:a16="http://schemas.microsoft.com/office/drawing/2014/main" id="{BC200C0F-21AD-4C2E-B373-50A7E2455435}"/>
              </a:ext>
            </a:extLst>
          </p:cNvPr>
          <p:cNvCxnSpPr/>
          <p:nvPr/>
        </p:nvCxnSpPr>
        <p:spPr>
          <a:xfrm>
            <a:off x="416686" y="2919714"/>
            <a:ext cx="11061539" cy="0"/>
          </a:xfrm>
          <a:prstGeom prst="line">
            <a:avLst/>
          </a:prstGeom>
          <a:ln w="9525" cap="rnd">
            <a:solidFill>
              <a:schemeClr val="tx1"/>
            </a:solidFill>
            <a:prstDash val="dash"/>
            <a:roun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351D51D0-53B1-41DB-9247-8D029CF506A3}"/>
              </a:ext>
            </a:extLst>
          </p:cNvPr>
          <p:cNvCxnSpPr/>
          <p:nvPr/>
        </p:nvCxnSpPr>
        <p:spPr>
          <a:xfrm>
            <a:off x="416686" y="4042458"/>
            <a:ext cx="11061539" cy="0"/>
          </a:xfrm>
          <a:prstGeom prst="line">
            <a:avLst/>
          </a:prstGeom>
          <a:ln w="9525" cap="rnd">
            <a:solidFill>
              <a:schemeClr val="tx1"/>
            </a:solidFill>
            <a:prstDash val="dash"/>
            <a:round/>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A91A6DB8-A65B-4A9F-8B30-8FC798492627}"/>
              </a:ext>
            </a:extLst>
          </p:cNvPr>
          <p:cNvSpPr txBox="1"/>
          <p:nvPr/>
        </p:nvSpPr>
        <p:spPr>
          <a:xfrm>
            <a:off x="926215" y="1195203"/>
            <a:ext cx="3935148" cy="369332"/>
          </a:xfrm>
          <a:prstGeom prst="rect">
            <a:avLst/>
          </a:prstGeom>
          <a:noFill/>
        </p:spPr>
        <p:txBody>
          <a:bodyPr wrap="square" lIns="0" rIns="0" rtlCol="0">
            <a:spAutoFit/>
          </a:bodyPr>
          <a:lstStyle/>
          <a:p>
            <a:pPr algn="l"/>
            <a:r>
              <a:rPr lang="ja-JP" altLang="en-US" b="1" dirty="0">
                <a:solidFill>
                  <a:schemeClr val="tx1"/>
                </a:solidFill>
                <a:latin typeface="メイリオ" panose="020B0604030504040204" pitchFamily="50" charset="-128"/>
                <a:ea typeface="メイリオ" panose="020B0604030504040204" pitchFamily="50" charset="-128"/>
              </a:rPr>
              <a:t>成長を計測する指標 </a:t>
            </a:r>
            <a:r>
              <a:rPr lang="en-US" altLang="ja-JP" b="1" dirty="0">
                <a:solidFill>
                  <a:schemeClr val="tx1"/>
                </a:solidFill>
                <a:latin typeface="メイリオ" panose="020B0604030504040204" pitchFamily="50" charset="-128"/>
                <a:ea typeface="メイリオ" panose="020B0604030504040204" pitchFamily="50" charset="-128"/>
              </a:rPr>
              <a:t>:</a:t>
            </a:r>
            <a:r>
              <a:rPr lang="en-US" altLang="ja-JP" b="1" dirty="0">
                <a:solidFill>
                  <a:schemeClr val="tx1"/>
                </a:solidFill>
              </a:rPr>
              <a:t> </a:t>
            </a:r>
            <a:r>
              <a:rPr lang="en-US" altLang="ja-JP" b="1" dirty="0" err="1">
                <a:solidFill>
                  <a:schemeClr val="tx1"/>
                </a:solidFill>
              </a:rPr>
              <a:t>xxxx</a:t>
            </a:r>
            <a:endParaRPr kumimoji="1" lang="ja-JP" altLang="en-US" b="1" dirty="0"/>
          </a:p>
        </p:txBody>
      </p:sp>
      <p:pic>
        <p:nvPicPr>
          <p:cNvPr id="35" name="グラフィックス 34" descr="ストップウォッチ 単色塗りつぶし">
            <a:extLst>
              <a:ext uri="{FF2B5EF4-FFF2-40B4-BE49-F238E27FC236}">
                <a16:creationId xmlns:a16="http://schemas.microsoft.com/office/drawing/2014/main" id="{B7694FA5-4AFE-4B77-A840-7E528DAF77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62308" y="52492"/>
            <a:ext cx="892071" cy="892071"/>
          </a:xfrm>
          <a:prstGeom prst="rect">
            <a:avLst/>
          </a:prstGeom>
        </p:spPr>
      </p:pic>
      <p:sp>
        <p:nvSpPr>
          <p:cNvPr id="40" name="テキスト ボックス 39">
            <a:extLst>
              <a:ext uri="{FF2B5EF4-FFF2-40B4-BE49-F238E27FC236}">
                <a16:creationId xmlns:a16="http://schemas.microsoft.com/office/drawing/2014/main" id="{DEBC52F7-F19B-4F92-B362-94A303664445}"/>
              </a:ext>
            </a:extLst>
          </p:cNvPr>
          <p:cNvSpPr txBox="1"/>
          <p:nvPr/>
        </p:nvSpPr>
        <p:spPr>
          <a:xfrm>
            <a:off x="10340871" y="313509"/>
            <a:ext cx="1851129" cy="461665"/>
          </a:xfrm>
          <a:prstGeom prst="rect">
            <a:avLst/>
          </a:prstGeom>
          <a:noFill/>
        </p:spPr>
        <p:txBody>
          <a:bodyPr wrap="square" lIns="0" rIns="0" rtlCol="0">
            <a:spAutoFit/>
          </a:bodyPr>
          <a:lstStyle/>
          <a:p>
            <a:pPr algn="ctr"/>
            <a:r>
              <a:rPr kumimoji="1" lang="en-US" altLang="ja-JP" sz="2400" dirty="0"/>
              <a:t>30 min</a:t>
            </a:r>
            <a:endParaRPr kumimoji="1" lang="ja-JP" altLang="en-US" sz="2400" dirty="0" err="1"/>
          </a:p>
        </p:txBody>
      </p:sp>
      <p:sp>
        <p:nvSpPr>
          <p:cNvPr id="41" name="四角形: 角を丸くする 40">
            <a:extLst>
              <a:ext uri="{FF2B5EF4-FFF2-40B4-BE49-F238E27FC236}">
                <a16:creationId xmlns:a16="http://schemas.microsoft.com/office/drawing/2014/main" id="{313ACC24-81A9-4E05-905A-C88348D16354}"/>
              </a:ext>
            </a:extLst>
          </p:cNvPr>
          <p:cNvSpPr/>
          <p:nvPr/>
        </p:nvSpPr>
        <p:spPr>
          <a:xfrm>
            <a:off x="3210288" y="2075396"/>
            <a:ext cx="2075723"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顧客の明確な</a:t>
            </a:r>
            <a:br>
              <a:rPr kumimoji="1" lang="en-US" altLang="ja-JP" dirty="0">
                <a:solidFill>
                  <a:schemeClr val="tx1"/>
                </a:solidFill>
                <a:latin typeface="メイリオ" panose="020B0604030504040204" pitchFamily="50" charset="-128"/>
                <a:ea typeface="メイリオ" panose="020B0604030504040204" pitchFamily="50" charset="-128"/>
              </a:rPr>
            </a:br>
            <a:r>
              <a:rPr kumimoji="1" lang="ja-JP" altLang="en-US" dirty="0">
                <a:solidFill>
                  <a:schemeClr val="tx1"/>
                </a:solidFill>
                <a:latin typeface="メイリオ" panose="020B0604030504040204" pitchFamily="50" charset="-128"/>
                <a:ea typeface="メイリオ" panose="020B0604030504040204" pitchFamily="50" charset="-128"/>
              </a:rPr>
              <a:t>反応を手動で確認</a:t>
            </a:r>
          </a:p>
        </p:txBody>
      </p:sp>
      <p:sp>
        <p:nvSpPr>
          <p:cNvPr id="42" name="四角形: 角を丸くする 41">
            <a:extLst>
              <a:ext uri="{FF2B5EF4-FFF2-40B4-BE49-F238E27FC236}">
                <a16:creationId xmlns:a16="http://schemas.microsoft.com/office/drawing/2014/main" id="{045B0EDA-C791-4EB4-9753-DE7ACF2D1EFB}"/>
              </a:ext>
            </a:extLst>
          </p:cNvPr>
          <p:cNvSpPr/>
          <p:nvPr/>
        </p:nvSpPr>
        <p:spPr>
          <a:xfrm>
            <a:off x="3210288" y="3106520"/>
            <a:ext cx="2075722"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ビジネス </a:t>
            </a:r>
            <a:r>
              <a:rPr kumimoji="1" lang="en-US" altLang="ja-JP" dirty="0">
                <a:solidFill>
                  <a:schemeClr val="tx1"/>
                </a:solidFill>
                <a:latin typeface="メイリオ" panose="020B0604030504040204" pitchFamily="50" charset="-128"/>
                <a:ea typeface="メイリオ" panose="020B0604030504040204" pitchFamily="50" charset="-128"/>
              </a:rPr>
              <a:t>KPI </a:t>
            </a:r>
            <a:r>
              <a:rPr kumimoji="1" lang="ja-JP" altLang="en-US" dirty="0">
                <a:solidFill>
                  <a:schemeClr val="tx1"/>
                </a:solidFill>
                <a:latin typeface="メイリオ" panose="020B0604030504040204" pitchFamily="50" charset="-128"/>
                <a:ea typeface="メイリオ" panose="020B0604030504040204" pitchFamily="50" charset="-128"/>
              </a:rPr>
              <a:t>の</a:t>
            </a:r>
            <a:br>
              <a:rPr kumimoji="1" lang="en-US" altLang="ja-JP" dirty="0">
                <a:solidFill>
                  <a:schemeClr val="tx1"/>
                </a:solidFill>
                <a:latin typeface="メイリオ" panose="020B0604030504040204" pitchFamily="50" charset="-128"/>
                <a:ea typeface="メイリオ" panose="020B0604030504040204" pitchFamily="50" charset="-128"/>
              </a:rPr>
            </a:br>
            <a:r>
              <a:rPr kumimoji="1" lang="ja-JP" altLang="en-US" dirty="0">
                <a:solidFill>
                  <a:schemeClr val="tx1"/>
                </a:solidFill>
                <a:latin typeface="メイリオ" panose="020B0604030504040204" pitchFamily="50" charset="-128"/>
                <a:ea typeface="メイリオ" panose="020B0604030504040204" pitchFamily="50" charset="-128"/>
              </a:rPr>
              <a:t>改善を確認</a:t>
            </a:r>
          </a:p>
        </p:txBody>
      </p:sp>
      <p:sp>
        <p:nvSpPr>
          <p:cNvPr id="44" name="四角形: 角を丸くする 43">
            <a:extLst>
              <a:ext uri="{FF2B5EF4-FFF2-40B4-BE49-F238E27FC236}">
                <a16:creationId xmlns:a16="http://schemas.microsoft.com/office/drawing/2014/main" id="{4F20E4EF-A95F-4F58-BD80-B7F6E3B8D53F}"/>
              </a:ext>
            </a:extLst>
          </p:cNvPr>
          <p:cNvSpPr/>
          <p:nvPr/>
        </p:nvSpPr>
        <p:spPr>
          <a:xfrm>
            <a:off x="3210288" y="4282425"/>
            <a:ext cx="2075721"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スケールする</a:t>
            </a:r>
            <a:br>
              <a:rPr kumimoji="1" lang="en-US" altLang="ja-JP" dirty="0">
                <a:solidFill>
                  <a:schemeClr val="tx1"/>
                </a:solidFill>
                <a:latin typeface="メイリオ" panose="020B0604030504040204" pitchFamily="50" charset="-128"/>
                <a:ea typeface="メイリオ" panose="020B0604030504040204" pitchFamily="50" charset="-128"/>
              </a:rPr>
            </a:br>
            <a:r>
              <a:rPr kumimoji="1" lang="ja-JP" altLang="en-US" dirty="0">
                <a:solidFill>
                  <a:schemeClr val="tx1"/>
                </a:solidFill>
                <a:latin typeface="メイリオ" panose="020B0604030504040204" pitchFamily="50" charset="-128"/>
                <a:ea typeface="メイリオ" panose="020B0604030504040204" pitchFamily="50" charset="-128"/>
              </a:rPr>
              <a:t>基盤を構築</a:t>
            </a:r>
          </a:p>
        </p:txBody>
      </p:sp>
      <p:sp>
        <p:nvSpPr>
          <p:cNvPr id="3" name="テキスト ボックス 2">
            <a:extLst>
              <a:ext uri="{FF2B5EF4-FFF2-40B4-BE49-F238E27FC236}">
                <a16:creationId xmlns:a16="http://schemas.microsoft.com/office/drawing/2014/main" id="{7E8D0F02-28E7-4B61-A20F-0B1ADB2A2692}"/>
              </a:ext>
            </a:extLst>
          </p:cNvPr>
          <p:cNvSpPr txBox="1"/>
          <p:nvPr/>
        </p:nvSpPr>
        <p:spPr>
          <a:xfrm>
            <a:off x="4248148" y="5113519"/>
            <a:ext cx="7540667" cy="954107"/>
          </a:xfrm>
          <a:prstGeom prst="rect">
            <a:avLst/>
          </a:prstGeom>
          <a:noFill/>
        </p:spPr>
        <p:txBody>
          <a:bodyPr wrap="square" lIns="0" rIns="0" rtlCol="0">
            <a:spAutoFit/>
          </a:bodyPr>
          <a:lstStyle/>
          <a:p>
            <a:pPr algn="r"/>
            <a:r>
              <a:rPr kumimoji="1" lang="en-US" altLang="ja-JP" sz="2800" b="1" dirty="0"/>
              <a:t>5min : </a:t>
            </a:r>
            <a:r>
              <a:rPr kumimoji="1" lang="ja-JP" altLang="en-US" sz="2800" b="1" dirty="0">
                <a:latin typeface="メイリオ" panose="020B0604030504040204" pitchFamily="50" charset="-128"/>
                <a:ea typeface="メイリオ" panose="020B0604030504040204" pitchFamily="50" charset="-128"/>
              </a:rPr>
              <a:t>自信の行うべきタスクを書き出す</a:t>
            </a:r>
            <a:endParaRPr kumimoji="1" lang="en-US" altLang="ja-JP" sz="2800" b="1" dirty="0">
              <a:latin typeface="メイリオ" panose="020B0604030504040204" pitchFamily="50" charset="-128"/>
              <a:ea typeface="メイリオ" panose="020B0604030504040204" pitchFamily="50" charset="-128"/>
            </a:endParaRPr>
          </a:p>
          <a:p>
            <a:pPr algn="r"/>
            <a:r>
              <a:rPr kumimoji="1" lang="en-US" altLang="ja-JP" sz="2800" b="1" dirty="0"/>
              <a:t>20min : </a:t>
            </a:r>
            <a:r>
              <a:rPr kumimoji="1" lang="ja-JP" altLang="en-US" sz="2800" b="1" dirty="0">
                <a:latin typeface="メイリオ" panose="020B0604030504040204" pitchFamily="50" charset="-128"/>
                <a:ea typeface="メイリオ" panose="020B0604030504040204" pitchFamily="50" charset="-128"/>
              </a:rPr>
              <a:t>共有、フィードバックを得る</a:t>
            </a:r>
          </a:p>
        </p:txBody>
      </p:sp>
    </p:spTree>
    <p:extLst>
      <p:ext uri="{BB962C8B-B14F-4D97-AF65-F5344CB8AC3E}">
        <p14:creationId xmlns:p14="http://schemas.microsoft.com/office/powerpoint/2010/main" val="1204975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7166CCF-7D31-4942-A185-D0F0518983D9}"/>
              </a:ext>
            </a:extLst>
          </p:cNvPr>
          <p:cNvSpPr/>
          <p:nvPr/>
        </p:nvSpPr>
        <p:spPr>
          <a:xfrm>
            <a:off x="231494" y="966865"/>
            <a:ext cx="11859280" cy="5202441"/>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3" name="四角形: 角を丸くする 2">
            <a:extLst>
              <a:ext uri="{FF2B5EF4-FFF2-40B4-BE49-F238E27FC236}">
                <a16:creationId xmlns:a16="http://schemas.microsoft.com/office/drawing/2014/main" id="{5A99B84A-8089-4C3C-B2C7-80D4A1F78CCF}"/>
              </a:ext>
            </a:extLst>
          </p:cNvPr>
          <p:cNvSpPr/>
          <p:nvPr/>
        </p:nvSpPr>
        <p:spPr>
          <a:xfrm>
            <a:off x="4617156" y="5221241"/>
            <a:ext cx="7055244" cy="948062"/>
          </a:xfrm>
          <a:prstGeom prst="roundRect">
            <a:avLst/>
          </a:prstGeom>
          <a:solidFill>
            <a:srgbClr val="FFFFCC"/>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5" name="タイトル 4">
            <a:extLst>
              <a:ext uri="{FF2B5EF4-FFF2-40B4-BE49-F238E27FC236}">
                <a16:creationId xmlns:a16="http://schemas.microsoft.com/office/drawing/2014/main" id="{EF7924DD-7C24-42A0-A289-94623EF6ECFB}"/>
              </a:ext>
            </a:extLst>
          </p:cNvPr>
          <p:cNvSpPr>
            <a:spLocks noGrp="1"/>
          </p:cNvSpPr>
          <p:nvPr>
            <p:ph type="title"/>
          </p:nvPr>
        </p:nvSpPr>
        <p:spPr>
          <a:xfrm>
            <a:off x="609599" y="419023"/>
            <a:ext cx="10958495" cy="547842"/>
          </a:xfrm>
        </p:spPr>
        <p:txBody>
          <a:bodyPr/>
          <a:lstStyle/>
          <a:p>
            <a:r>
              <a:rPr lang="ja-JP" altLang="en-US" b="1" dirty="0"/>
              <a:t>会議体、レポートラインを決める</a:t>
            </a:r>
          </a:p>
        </p:txBody>
      </p:sp>
      <p:sp>
        <p:nvSpPr>
          <p:cNvPr id="4" name="スライド番号プレースホルダー 3">
            <a:extLst>
              <a:ext uri="{FF2B5EF4-FFF2-40B4-BE49-F238E27FC236}">
                <a16:creationId xmlns:a16="http://schemas.microsoft.com/office/drawing/2014/main" id="{C7B5BCCF-C0C6-4EF0-A358-53B152AF5069}"/>
              </a:ext>
            </a:extLst>
          </p:cNvPr>
          <p:cNvSpPr>
            <a:spLocks noGrp="1"/>
          </p:cNvSpPr>
          <p:nvPr>
            <p:ph type="sldNum" sz="quarter" idx="12"/>
          </p:nvPr>
        </p:nvSpPr>
        <p:spPr/>
        <p:txBody>
          <a:bodyPr/>
          <a:lstStyle/>
          <a:p>
            <a:fld id="{EB4B8DE2-A4E8-46E4-8BBF-D75455EFF32C}" type="slidenum">
              <a:rPr lang="en-US" smtClean="0"/>
              <a:pPr/>
              <a:t>33</a:t>
            </a:fld>
            <a:endParaRPr lang="en-US" dirty="0"/>
          </a:p>
        </p:txBody>
      </p:sp>
      <p:sp>
        <p:nvSpPr>
          <p:cNvPr id="20" name="矢印: 五方向 19">
            <a:extLst>
              <a:ext uri="{FF2B5EF4-FFF2-40B4-BE49-F238E27FC236}">
                <a16:creationId xmlns:a16="http://schemas.microsoft.com/office/drawing/2014/main" id="{E5F5419B-236A-4F16-9297-F2B23B7E0708}"/>
              </a:ext>
            </a:extLst>
          </p:cNvPr>
          <p:cNvSpPr/>
          <p:nvPr/>
        </p:nvSpPr>
        <p:spPr>
          <a:xfrm>
            <a:off x="887388" y="2074274"/>
            <a:ext cx="2075728" cy="659757"/>
          </a:xfrm>
          <a:prstGeom prst="homePlat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マイルストン①</a:t>
            </a:r>
          </a:p>
        </p:txBody>
      </p:sp>
      <p:sp>
        <p:nvSpPr>
          <p:cNvPr id="21" name="矢印: 五方向 20">
            <a:extLst>
              <a:ext uri="{FF2B5EF4-FFF2-40B4-BE49-F238E27FC236}">
                <a16:creationId xmlns:a16="http://schemas.microsoft.com/office/drawing/2014/main" id="{AB7E3677-3A99-42BD-B7DD-B48FB7704AFA}"/>
              </a:ext>
            </a:extLst>
          </p:cNvPr>
          <p:cNvSpPr/>
          <p:nvPr/>
        </p:nvSpPr>
        <p:spPr>
          <a:xfrm>
            <a:off x="887388" y="3130790"/>
            <a:ext cx="2075728" cy="659757"/>
          </a:xfrm>
          <a:prstGeom prst="homePlat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マイルストン②</a:t>
            </a:r>
          </a:p>
        </p:txBody>
      </p:sp>
      <p:sp>
        <p:nvSpPr>
          <p:cNvPr id="22" name="矢印: 五方向 21">
            <a:extLst>
              <a:ext uri="{FF2B5EF4-FFF2-40B4-BE49-F238E27FC236}">
                <a16:creationId xmlns:a16="http://schemas.microsoft.com/office/drawing/2014/main" id="{D008CE63-6142-40E5-8AD9-C7151D003DEF}"/>
              </a:ext>
            </a:extLst>
          </p:cNvPr>
          <p:cNvSpPr/>
          <p:nvPr/>
        </p:nvSpPr>
        <p:spPr>
          <a:xfrm>
            <a:off x="887388" y="4252250"/>
            <a:ext cx="2075728" cy="659757"/>
          </a:xfrm>
          <a:prstGeom prst="homePlat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マイルストン③</a:t>
            </a:r>
          </a:p>
        </p:txBody>
      </p:sp>
      <p:cxnSp>
        <p:nvCxnSpPr>
          <p:cNvPr id="30" name="直線矢印コネクタ 29">
            <a:extLst>
              <a:ext uri="{FF2B5EF4-FFF2-40B4-BE49-F238E27FC236}">
                <a16:creationId xmlns:a16="http://schemas.microsoft.com/office/drawing/2014/main" id="{32030763-B93C-49D1-8B74-842497FAE841}"/>
              </a:ext>
            </a:extLst>
          </p:cNvPr>
          <p:cNvCxnSpPr/>
          <p:nvPr/>
        </p:nvCxnSpPr>
        <p:spPr>
          <a:xfrm>
            <a:off x="590305" y="1450322"/>
            <a:ext cx="0" cy="3655802"/>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8478E71B-D206-49A9-9734-A5398EC576F7}"/>
              </a:ext>
            </a:extLst>
          </p:cNvPr>
          <p:cNvSpPr txBox="1"/>
          <p:nvPr/>
        </p:nvSpPr>
        <p:spPr>
          <a:xfrm>
            <a:off x="34721" y="5221241"/>
            <a:ext cx="1122745" cy="369332"/>
          </a:xfrm>
          <a:prstGeom prst="rect">
            <a:avLst/>
          </a:prstGeom>
          <a:noFill/>
        </p:spPr>
        <p:txBody>
          <a:bodyPr wrap="square" lIns="0" rIns="0" rtlCol="0">
            <a:spAutoFit/>
          </a:bodyPr>
          <a:lstStyle/>
          <a:p>
            <a:pPr algn="ctr"/>
            <a:r>
              <a:rPr kumimoji="1" lang="en-US" altLang="ja-JP" dirty="0"/>
              <a:t>3</a:t>
            </a:r>
            <a:r>
              <a:rPr kumimoji="1" lang="ja-JP" altLang="en-US" b="1" dirty="0">
                <a:latin typeface="メイリオ" panose="020B0604030504040204" pitchFamily="50" charset="-128"/>
                <a:ea typeface="メイリオ" panose="020B0604030504040204" pitchFamily="50" charset="-128"/>
              </a:rPr>
              <a:t>ヶ月</a:t>
            </a:r>
          </a:p>
        </p:txBody>
      </p:sp>
      <p:sp>
        <p:nvSpPr>
          <p:cNvPr id="28" name="四角形: 角を丸くする 27">
            <a:extLst>
              <a:ext uri="{FF2B5EF4-FFF2-40B4-BE49-F238E27FC236}">
                <a16:creationId xmlns:a16="http://schemas.microsoft.com/office/drawing/2014/main" id="{FBC59BE1-2B36-474B-A3DD-5462CD1B01A5}"/>
              </a:ext>
            </a:extLst>
          </p:cNvPr>
          <p:cNvSpPr/>
          <p:nvPr/>
        </p:nvSpPr>
        <p:spPr>
          <a:xfrm>
            <a:off x="5478924" y="1195203"/>
            <a:ext cx="1789974"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プロダクト</a:t>
            </a:r>
            <a:endParaRPr kumimoji="1" lang="en-US" altLang="ja-JP" dirty="0">
              <a:solidFill>
                <a:schemeClr val="tx1"/>
              </a:solidFill>
              <a:latin typeface="メイリオ" panose="020B0604030504040204" pitchFamily="50" charset="-128"/>
              <a:ea typeface="メイリオ" panose="020B0604030504040204" pitchFamily="50" charset="-128"/>
            </a:endParaRPr>
          </a:p>
          <a:p>
            <a:pPr algn="ctr"/>
            <a:r>
              <a:rPr kumimoji="1" lang="ja-JP" altLang="en-US" dirty="0">
                <a:solidFill>
                  <a:schemeClr val="tx1"/>
                </a:solidFill>
                <a:latin typeface="メイリオ" panose="020B0604030504040204" pitchFamily="50" charset="-128"/>
                <a:ea typeface="メイリオ" panose="020B0604030504040204" pitchFamily="50" charset="-128"/>
              </a:rPr>
              <a:t>マネージャー</a:t>
            </a:r>
          </a:p>
        </p:txBody>
      </p:sp>
      <p:sp>
        <p:nvSpPr>
          <p:cNvPr id="29" name="四角形: 角を丸くする 28">
            <a:extLst>
              <a:ext uri="{FF2B5EF4-FFF2-40B4-BE49-F238E27FC236}">
                <a16:creationId xmlns:a16="http://schemas.microsoft.com/office/drawing/2014/main" id="{741EEB7F-E2FD-4AA9-9EF3-CD85CDC83B94}"/>
              </a:ext>
            </a:extLst>
          </p:cNvPr>
          <p:cNvSpPr/>
          <p:nvPr/>
        </p:nvSpPr>
        <p:spPr>
          <a:xfrm>
            <a:off x="7733936" y="1195203"/>
            <a:ext cx="1789974"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開発者</a:t>
            </a:r>
          </a:p>
        </p:txBody>
      </p:sp>
      <p:sp>
        <p:nvSpPr>
          <p:cNvPr id="36" name="四角形: 角を丸くする 35">
            <a:extLst>
              <a:ext uri="{FF2B5EF4-FFF2-40B4-BE49-F238E27FC236}">
                <a16:creationId xmlns:a16="http://schemas.microsoft.com/office/drawing/2014/main" id="{47252F6E-3316-4CFA-9ED6-31DF5762F605}"/>
              </a:ext>
            </a:extLst>
          </p:cNvPr>
          <p:cNvSpPr/>
          <p:nvPr/>
        </p:nvSpPr>
        <p:spPr>
          <a:xfrm>
            <a:off x="9988949" y="1195203"/>
            <a:ext cx="1997650"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データ</a:t>
            </a:r>
            <a:endParaRPr kumimoji="1" lang="en-US" altLang="ja-JP" dirty="0">
              <a:solidFill>
                <a:schemeClr val="tx1"/>
              </a:solidFill>
              <a:latin typeface="メイリオ" panose="020B0604030504040204" pitchFamily="50" charset="-128"/>
              <a:ea typeface="メイリオ" panose="020B0604030504040204" pitchFamily="50" charset="-128"/>
            </a:endParaRPr>
          </a:p>
          <a:p>
            <a:pPr algn="ctr"/>
            <a:r>
              <a:rPr kumimoji="1" lang="ja-JP" altLang="en-US" dirty="0">
                <a:solidFill>
                  <a:schemeClr val="tx1"/>
                </a:solidFill>
                <a:latin typeface="メイリオ" panose="020B0604030504040204" pitchFamily="50" charset="-128"/>
                <a:ea typeface="メイリオ" panose="020B0604030504040204" pitchFamily="50" charset="-128"/>
              </a:rPr>
              <a:t>サイエンティスト</a:t>
            </a:r>
          </a:p>
        </p:txBody>
      </p:sp>
      <p:sp>
        <p:nvSpPr>
          <p:cNvPr id="2" name="テキスト ボックス 1">
            <a:extLst>
              <a:ext uri="{FF2B5EF4-FFF2-40B4-BE49-F238E27FC236}">
                <a16:creationId xmlns:a16="http://schemas.microsoft.com/office/drawing/2014/main" id="{4CED613C-C3A4-44BB-9272-57EAA65870F6}"/>
              </a:ext>
            </a:extLst>
          </p:cNvPr>
          <p:cNvSpPr txBox="1"/>
          <p:nvPr/>
        </p:nvSpPr>
        <p:spPr>
          <a:xfrm>
            <a:off x="5478924" y="2178843"/>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37" name="テキスト ボックス 36">
            <a:extLst>
              <a:ext uri="{FF2B5EF4-FFF2-40B4-BE49-F238E27FC236}">
                <a16:creationId xmlns:a16="http://schemas.microsoft.com/office/drawing/2014/main" id="{7CBC30BE-109A-4EEA-9988-8ECA72ED9B3F}"/>
              </a:ext>
            </a:extLst>
          </p:cNvPr>
          <p:cNvSpPr txBox="1"/>
          <p:nvPr/>
        </p:nvSpPr>
        <p:spPr>
          <a:xfrm>
            <a:off x="5478924" y="3241362"/>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46" name="テキスト ボックス 45">
            <a:extLst>
              <a:ext uri="{FF2B5EF4-FFF2-40B4-BE49-F238E27FC236}">
                <a16:creationId xmlns:a16="http://schemas.microsoft.com/office/drawing/2014/main" id="{174AF7A1-DDDB-4647-B07E-2892535391EB}"/>
              </a:ext>
            </a:extLst>
          </p:cNvPr>
          <p:cNvSpPr txBox="1"/>
          <p:nvPr/>
        </p:nvSpPr>
        <p:spPr>
          <a:xfrm>
            <a:off x="5478924" y="4303881"/>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47" name="テキスト ボックス 46">
            <a:extLst>
              <a:ext uri="{FF2B5EF4-FFF2-40B4-BE49-F238E27FC236}">
                <a16:creationId xmlns:a16="http://schemas.microsoft.com/office/drawing/2014/main" id="{032838CC-00C2-4580-9872-B5333952A50C}"/>
              </a:ext>
            </a:extLst>
          </p:cNvPr>
          <p:cNvSpPr txBox="1"/>
          <p:nvPr/>
        </p:nvSpPr>
        <p:spPr>
          <a:xfrm>
            <a:off x="7733936" y="2178843"/>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48" name="テキスト ボックス 47">
            <a:extLst>
              <a:ext uri="{FF2B5EF4-FFF2-40B4-BE49-F238E27FC236}">
                <a16:creationId xmlns:a16="http://schemas.microsoft.com/office/drawing/2014/main" id="{2F854B33-2887-4811-96B6-CD275A5AE545}"/>
              </a:ext>
            </a:extLst>
          </p:cNvPr>
          <p:cNvSpPr txBox="1"/>
          <p:nvPr/>
        </p:nvSpPr>
        <p:spPr>
          <a:xfrm>
            <a:off x="7733936" y="3241362"/>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49" name="テキスト ボックス 48">
            <a:extLst>
              <a:ext uri="{FF2B5EF4-FFF2-40B4-BE49-F238E27FC236}">
                <a16:creationId xmlns:a16="http://schemas.microsoft.com/office/drawing/2014/main" id="{DBC16596-FCB2-45DE-8F22-B9EC24E1ADEE}"/>
              </a:ext>
            </a:extLst>
          </p:cNvPr>
          <p:cNvSpPr txBox="1"/>
          <p:nvPr/>
        </p:nvSpPr>
        <p:spPr>
          <a:xfrm>
            <a:off x="7733936" y="4303881"/>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50" name="テキスト ボックス 49">
            <a:extLst>
              <a:ext uri="{FF2B5EF4-FFF2-40B4-BE49-F238E27FC236}">
                <a16:creationId xmlns:a16="http://schemas.microsoft.com/office/drawing/2014/main" id="{2135EBCF-54D0-4B7D-AE64-6B28A4771501}"/>
              </a:ext>
            </a:extLst>
          </p:cNvPr>
          <p:cNvSpPr txBox="1"/>
          <p:nvPr/>
        </p:nvSpPr>
        <p:spPr>
          <a:xfrm>
            <a:off x="10095171" y="2178843"/>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51" name="テキスト ボックス 50">
            <a:extLst>
              <a:ext uri="{FF2B5EF4-FFF2-40B4-BE49-F238E27FC236}">
                <a16:creationId xmlns:a16="http://schemas.microsoft.com/office/drawing/2014/main" id="{FB539F53-75EF-4C8C-A467-533167ED350A}"/>
              </a:ext>
            </a:extLst>
          </p:cNvPr>
          <p:cNvSpPr txBox="1"/>
          <p:nvPr/>
        </p:nvSpPr>
        <p:spPr>
          <a:xfrm>
            <a:off x="10095171" y="3241362"/>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sp>
        <p:nvSpPr>
          <p:cNvPr id="52" name="テキスト ボックス 51">
            <a:extLst>
              <a:ext uri="{FF2B5EF4-FFF2-40B4-BE49-F238E27FC236}">
                <a16:creationId xmlns:a16="http://schemas.microsoft.com/office/drawing/2014/main" id="{3EB348A1-A4B8-4A3D-90C8-3F2B7C430F5B}"/>
              </a:ext>
            </a:extLst>
          </p:cNvPr>
          <p:cNvSpPr txBox="1"/>
          <p:nvPr/>
        </p:nvSpPr>
        <p:spPr>
          <a:xfrm>
            <a:off x="10095171" y="4303881"/>
            <a:ext cx="1789974" cy="369332"/>
          </a:xfrm>
          <a:prstGeom prst="rect">
            <a:avLst/>
          </a:prstGeom>
          <a:noFill/>
        </p:spPr>
        <p:txBody>
          <a:bodyPr wrap="square" lIns="0" rIns="0" rtlCol="0">
            <a:spAutoFit/>
          </a:bodyPr>
          <a:lstStyle/>
          <a:p>
            <a:pPr algn="ctr"/>
            <a:r>
              <a:rPr kumimoji="1" lang="en-US" altLang="ja-JP" dirty="0" err="1"/>
              <a:t>Todo</a:t>
            </a:r>
            <a:endParaRPr kumimoji="1" lang="ja-JP" altLang="en-US" dirty="0" err="1"/>
          </a:p>
        </p:txBody>
      </p:sp>
      <p:cxnSp>
        <p:nvCxnSpPr>
          <p:cNvPr id="33" name="直線コネクタ 32">
            <a:extLst>
              <a:ext uri="{FF2B5EF4-FFF2-40B4-BE49-F238E27FC236}">
                <a16:creationId xmlns:a16="http://schemas.microsoft.com/office/drawing/2014/main" id="{BC200C0F-21AD-4C2E-B373-50A7E2455435}"/>
              </a:ext>
            </a:extLst>
          </p:cNvPr>
          <p:cNvCxnSpPr/>
          <p:nvPr/>
        </p:nvCxnSpPr>
        <p:spPr>
          <a:xfrm>
            <a:off x="416686" y="2919714"/>
            <a:ext cx="11061539" cy="0"/>
          </a:xfrm>
          <a:prstGeom prst="line">
            <a:avLst/>
          </a:prstGeom>
          <a:ln w="9525" cap="rnd">
            <a:solidFill>
              <a:schemeClr val="tx1"/>
            </a:solidFill>
            <a:prstDash val="dash"/>
            <a:roun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351D51D0-53B1-41DB-9247-8D029CF506A3}"/>
              </a:ext>
            </a:extLst>
          </p:cNvPr>
          <p:cNvCxnSpPr/>
          <p:nvPr/>
        </p:nvCxnSpPr>
        <p:spPr>
          <a:xfrm>
            <a:off x="416686" y="4042458"/>
            <a:ext cx="11061539" cy="0"/>
          </a:xfrm>
          <a:prstGeom prst="line">
            <a:avLst/>
          </a:prstGeom>
          <a:ln w="9525" cap="rnd">
            <a:solidFill>
              <a:schemeClr val="tx1"/>
            </a:solidFill>
            <a:prstDash val="dash"/>
            <a:round/>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BE9FA952-4C2A-4938-97C0-C29F7CFE65B3}"/>
              </a:ext>
            </a:extLst>
          </p:cNvPr>
          <p:cNvSpPr txBox="1"/>
          <p:nvPr/>
        </p:nvSpPr>
        <p:spPr>
          <a:xfrm>
            <a:off x="4861363" y="5440101"/>
            <a:ext cx="6759615" cy="646331"/>
          </a:xfrm>
          <a:prstGeom prst="rect">
            <a:avLst/>
          </a:prstGeom>
          <a:noFill/>
        </p:spPr>
        <p:txBody>
          <a:bodyPr wrap="square" lIns="0" rIns="0" rtlCol="0">
            <a:spAutoFit/>
          </a:bodyPr>
          <a:lstStyle/>
          <a:p>
            <a:pPr algn="l"/>
            <a:r>
              <a:rPr kumimoji="1" lang="ja-JP" altLang="en-US" dirty="0">
                <a:latin typeface="メイリオ" panose="020B0604030504040204" pitchFamily="50" charset="-128"/>
                <a:ea typeface="メイリオ" panose="020B0604030504040204" pitchFamily="50" charset="-128"/>
              </a:rPr>
              <a:t>マイルストン内の進捗確認</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毎週 </a:t>
            </a:r>
            <a:r>
              <a:rPr kumimoji="1" lang="en-US" altLang="ja-JP" dirty="0"/>
              <a:t>x </a:t>
            </a:r>
            <a:r>
              <a:rPr kumimoji="1" lang="ja-JP" altLang="en-US" dirty="0">
                <a:latin typeface="メイリオ" panose="020B0604030504040204" pitchFamily="50" charset="-128"/>
                <a:ea typeface="メイリオ" panose="020B0604030504040204" pitchFamily="50" charset="-128"/>
              </a:rPr>
              <a:t>曜日</a:t>
            </a:r>
            <a:r>
              <a:rPr kumimoji="1" lang="ja-JP" altLang="en-US" dirty="0"/>
              <a:t> </a:t>
            </a:r>
            <a:r>
              <a:rPr kumimoji="1" lang="en-US" altLang="ja-JP" dirty="0"/>
              <a:t>00:00-00:00</a:t>
            </a:r>
          </a:p>
          <a:p>
            <a:pPr algn="l"/>
            <a:r>
              <a:rPr kumimoji="1" lang="ja-JP" altLang="en-US" dirty="0">
                <a:latin typeface="メイリオ" panose="020B0604030504040204" pitchFamily="50" charset="-128"/>
                <a:ea typeface="メイリオ" panose="020B0604030504040204" pitchFamily="50" charset="-128"/>
              </a:rPr>
              <a:t>マイルストン完了後の進捗確認</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 </a:t>
            </a:r>
            <a:r>
              <a:rPr kumimoji="1" lang="en-US" altLang="ja-JP" dirty="0">
                <a:latin typeface="メイリオ" panose="020B0604030504040204" pitchFamily="50" charset="-128"/>
                <a:ea typeface="メイリオ" panose="020B0604030504040204" pitchFamily="50" charset="-128"/>
              </a:rPr>
              <a:t>: </a:t>
            </a:r>
            <a:r>
              <a:rPr kumimoji="1" lang="en-US" altLang="ja-JP" dirty="0"/>
              <a:t>x/y </a:t>
            </a:r>
            <a:r>
              <a:rPr kumimoji="1" lang="ja-JP" altLang="en-US" dirty="0"/>
              <a:t>、</a:t>
            </a:r>
            <a:r>
              <a:rPr kumimoji="1" lang="en-US" altLang="ja-JP" dirty="0"/>
              <a:t>(x1/y1</a:t>
            </a:r>
            <a:r>
              <a:rPr kumimoji="1" lang="ja-JP" altLang="en-US" dirty="0"/>
              <a:t>、</a:t>
            </a:r>
            <a:r>
              <a:rPr kumimoji="1" lang="en-US" altLang="ja-JP" dirty="0"/>
              <a:t>x2/y2)</a:t>
            </a:r>
            <a:r>
              <a:rPr kumimoji="1" lang="ja-JP" altLang="en-US" dirty="0"/>
              <a:t> </a:t>
            </a:r>
          </a:p>
        </p:txBody>
      </p:sp>
      <p:sp>
        <p:nvSpPr>
          <p:cNvPr id="39" name="テキスト ボックス 38">
            <a:extLst>
              <a:ext uri="{FF2B5EF4-FFF2-40B4-BE49-F238E27FC236}">
                <a16:creationId xmlns:a16="http://schemas.microsoft.com/office/drawing/2014/main" id="{A91A6DB8-A65B-4A9F-8B30-8FC798492627}"/>
              </a:ext>
            </a:extLst>
          </p:cNvPr>
          <p:cNvSpPr txBox="1"/>
          <p:nvPr/>
        </p:nvSpPr>
        <p:spPr>
          <a:xfrm>
            <a:off x="926215" y="1195203"/>
            <a:ext cx="3935148" cy="369332"/>
          </a:xfrm>
          <a:prstGeom prst="rect">
            <a:avLst/>
          </a:prstGeom>
          <a:noFill/>
        </p:spPr>
        <p:txBody>
          <a:bodyPr wrap="square" lIns="0" rIns="0" rtlCol="0">
            <a:spAutoFit/>
          </a:bodyPr>
          <a:lstStyle/>
          <a:p>
            <a:pPr algn="l"/>
            <a:r>
              <a:rPr lang="ja-JP" altLang="en-US" b="1" dirty="0">
                <a:solidFill>
                  <a:schemeClr val="tx1"/>
                </a:solidFill>
                <a:latin typeface="メイリオ" panose="020B0604030504040204" pitchFamily="50" charset="-128"/>
                <a:ea typeface="メイリオ" panose="020B0604030504040204" pitchFamily="50" charset="-128"/>
              </a:rPr>
              <a:t>成長を計測する指標 </a:t>
            </a:r>
            <a:r>
              <a:rPr lang="en-US" altLang="ja-JP" b="1" dirty="0">
                <a:solidFill>
                  <a:schemeClr val="tx1"/>
                </a:solidFill>
                <a:latin typeface="メイリオ" panose="020B0604030504040204" pitchFamily="50" charset="-128"/>
                <a:ea typeface="メイリオ" panose="020B0604030504040204" pitchFamily="50" charset="-128"/>
              </a:rPr>
              <a:t>:</a:t>
            </a:r>
            <a:r>
              <a:rPr lang="en-US" altLang="ja-JP" b="1" dirty="0">
                <a:solidFill>
                  <a:schemeClr val="tx1"/>
                </a:solidFill>
              </a:rPr>
              <a:t> </a:t>
            </a:r>
            <a:r>
              <a:rPr lang="en-US" altLang="ja-JP" b="1" dirty="0" err="1">
                <a:solidFill>
                  <a:schemeClr val="tx1"/>
                </a:solidFill>
              </a:rPr>
              <a:t>xxxx</a:t>
            </a:r>
            <a:endParaRPr kumimoji="1" lang="ja-JP" altLang="en-US" b="1" dirty="0"/>
          </a:p>
        </p:txBody>
      </p:sp>
      <p:pic>
        <p:nvPicPr>
          <p:cNvPr id="35" name="グラフィックス 34" descr="ストップウォッチ 単色塗りつぶし">
            <a:extLst>
              <a:ext uri="{FF2B5EF4-FFF2-40B4-BE49-F238E27FC236}">
                <a16:creationId xmlns:a16="http://schemas.microsoft.com/office/drawing/2014/main" id="{B7694FA5-4AFE-4B77-A840-7E528DAF774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62308" y="52492"/>
            <a:ext cx="892071" cy="892071"/>
          </a:xfrm>
          <a:prstGeom prst="rect">
            <a:avLst/>
          </a:prstGeom>
        </p:spPr>
      </p:pic>
      <p:sp>
        <p:nvSpPr>
          <p:cNvPr id="40" name="テキスト ボックス 39">
            <a:extLst>
              <a:ext uri="{FF2B5EF4-FFF2-40B4-BE49-F238E27FC236}">
                <a16:creationId xmlns:a16="http://schemas.microsoft.com/office/drawing/2014/main" id="{DEBC52F7-F19B-4F92-B362-94A303664445}"/>
              </a:ext>
            </a:extLst>
          </p:cNvPr>
          <p:cNvSpPr txBox="1"/>
          <p:nvPr/>
        </p:nvSpPr>
        <p:spPr>
          <a:xfrm>
            <a:off x="10340871" y="313509"/>
            <a:ext cx="1851129" cy="461665"/>
          </a:xfrm>
          <a:prstGeom prst="rect">
            <a:avLst/>
          </a:prstGeom>
          <a:noFill/>
        </p:spPr>
        <p:txBody>
          <a:bodyPr wrap="square" lIns="0" rIns="0" rtlCol="0">
            <a:spAutoFit/>
          </a:bodyPr>
          <a:lstStyle/>
          <a:p>
            <a:pPr algn="ctr"/>
            <a:r>
              <a:rPr kumimoji="1" lang="en-US" altLang="ja-JP" sz="2400" dirty="0"/>
              <a:t>20 min</a:t>
            </a:r>
            <a:endParaRPr kumimoji="1" lang="ja-JP" altLang="en-US" sz="2400" dirty="0" err="1"/>
          </a:p>
        </p:txBody>
      </p:sp>
      <p:sp>
        <p:nvSpPr>
          <p:cNvPr id="41" name="四角形: 角を丸くする 40">
            <a:extLst>
              <a:ext uri="{FF2B5EF4-FFF2-40B4-BE49-F238E27FC236}">
                <a16:creationId xmlns:a16="http://schemas.microsoft.com/office/drawing/2014/main" id="{8000F164-016A-4926-A8A7-F536C03DC8C0}"/>
              </a:ext>
            </a:extLst>
          </p:cNvPr>
          <p:cNvSpPr/>
          <p:nvPr/>
        </p:nvSpPr>
        <p:spPr>
          <a:xfrm>
            <a:off x="3210288" y="2075396"/>
            <a:ext cx="2075723"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顧客の明確な</a:t>
            </a:r>
            <a:br>
              <a:rPr kumimoji="1" lang="en-US" altLang="ja-JP" dirty="0">
                <a:solidFill>
                  <a:schemeClr val="tx1"/>
                </a:solidFill>
                <a:latin typeface="メイリオ" panose="020B0604030504040204" pitchFamily="50" charset="-128"/>
                <a:ea typeface="メイリオ" panose="020B0604030504040204" pitchFamily="50" charset="-128"/>
              </a:rPr>
            </a:br>
            <a:r>
              <a:rPr kumimoji="1" lang="ja-JP" altLang="en-US" dirty="0">
                <a:solidFill>
                  <a:schemeClr val="tx1"/>
                </a:solidFill>
                <a:latin typeface="メイリオ" panose="020B0604030504040204" pitchFamily="50" charset="-128"/>
                <a:ea typeface="メイリオ" panose="020B0604030504040204" pitchFamily="50" charset="-128"/>
              </a:rPr>
              <a:t>反応を手動で確認</a:t>
            </a:r>
          </a:p>
        </p:txBody>
      </p:sp>
      <p:sp>
        <p:nvSpPr>
          <p:cNvPr id="42" name="四角形: 角を丸くする 41">
            <a:extLst>
              <a:ext uri="{FF2B5EF4-FFF2-40B4-BE49-F238E27FC236}">
                <a16:creationId xmlns:a16="http://schemas.microsoft.com/office/drawing/2014/main" id="{6EB566DC-BAD7-49D1-858B-0A71EDF2892C}"/>
              </a:ext>
            </a:extLst>
          </p:cNvPr>
          <p:cNvSpPr/>
          <p:nvPr/>
        </p:nvSpPr>
        <p:spPr>
          <a:xfrm>
            <a:off x="3210288" y="3106520"/>
            <a:ext cx="2075722"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ビジネス </a:t>
            </a:r>
            <a:r>
              <a:rPr kumimoji="1" lang="en-US" altLang="ja-JP" dirty="0">
                <a:solidFill>
                  <a:schemeClr val="tx1"/>
                </a:solidFill>
                <a:latin typeface="メイリオ" panose="020B0604030504040204" pitchFamily="50" charset="-128"/>
                <a:ea typeface="メイリオ" panose="020B0604030504040204" pitchFamily="50" charset="-128"/>
              </a:rPr>
              <a:t>KPI </a:t>
            </a:r>
            <a:r>
              <a:rPr kumimoji="1" lang="ja-JP" altLang="en-US" dirty="0">
                <a:solidFill>
                  <a:schemeClr val="tx1"/>
                </a:solidFill>
                <a:latin typeface="メイリオ" panose="020B0604030504040204" pitchFamily="50" charset="-128"/>
                <a:ea typeface="メイリオ" panose="020B0604030504040204" pitchFamily="50" charset="-128"/>
              </a:rPr>
              <a:t>の</a:t>
            </a:r>
            <a:br>
              <a:rPr kumimoji="1" lang="en-US" altLang="ja-JP" dirty="0">
                <a:solidFill>
                  <a:schemeClr val="tx1"/>
                </a:solidFill>
                <a:latin typeface="メイリオ" panose="020B0604030504040204" pitchFamily="50" charset="-128"/>
                <a:ea typeface="メイリオ" panose="020B0604030504040204" pitchFamily="50" charset="-128"/>
              </a:rPr>
            </a:br>
            <a:r>
              <a:rPr kumimoji="1" lang="ja-JP" altLang="en-US" dirty="0">
                <a:solidFill>
                  <a:schemeClr val="tx1"/>
                </a:solidFill>
                <a:latin typeface="メイリオ" panose="020B0604030504040204" pitchFamily="50" charset="-128"/>
                <a:ea typeface="メイリオ" panose="020B0604030504040204" pitchFamily="50" charset="-128"/>
              </a:rPr>
              <a:t>改善を確認</a:t>
            </a:r>
          </a:p>
        </p:txBody>
      </p:sp>
      <p:sp>
        <p:nvSpPr>
          <p:cNvPr id="44" name="四角形: 角を丸くする 43">
            <a:extLst>
              <a:ext uri="{FF2B5EF4-FFF2-40B4-BE49-F238E27FC236}">
                <a16:creationId xmlns:a16="http://schemas.microsoft.com/office/drawing/2014/main" id="{66A4E377-2918-42DE-A2D4-CCF6FCCB29A3}"/>
              </a:ext>
            </a:extLst>
          </p:cNvPr>
          <p:cNvSpPr/>
          <p:nvPr/>
        </p:nvSpPr>
        <p:spPr>
          <a:xfrm>
            <a:off x="3210288" y="4282425"/>
            <a:ext cx="2075721" cy="65975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スケールする</a:t>
            </a:r>
            <a:br>
              <a:rPr kumimoji="1" lang="en-US" altLang="ja-JP" dirty="0">
                <a:solidFill>
                  <a:schemeClr val="tx1"/>
                </a:solidFill>
                <a:latin typeface="メイリオ" panose="020B0604030504040204" pitchFamily="50" charset="-128"/>
                <a:ea typeface="メイリオ" panose="020B0604030504040204" pitchFamily="50" charset="-128"/>
              </a:rPr>
            </a:br>
            <a:r>
              <a:rPr kumimoji="1" lang="ja-JP" altLang="en-US" dirty="0">
                <a:solidFill>
                  <a:schemeClr val="tx1"/>
                </a:solidFill>
                <a:latin typeface="メイリオ" panose="020B0604030504040204" pitchFamily="50" charset="-128"/>
                <a:ea typeface="メイリオ" panose="020B0604030504040204" pitchFamily="50" charset="-128"/>
              </a:rPr>
              <a:t>基盤を構築</a:t>
            </a:r>
          </a:p>
        </p:txBody>
      </p:sp>
      <p:sp>
        <p:nvSpPr>
          <p:cNvPr id="6" name="吹き出し: 角を丸めた四角形 5">
            <a:extLst>
              <a:ext uri="{FF2B5EF4-FFF2-40B4-BE49-F238E27FC236}">
                <a16:creationId xmlns:a16="http://schemas.microsoft.com/office/drawing/2014/main" id="{854D9EB6-E7C2-48D1-A792-C9DCF52B590D}"/>
              </a:ext>
            </a:extLst>
          </p:cNvPr>
          <p:cNvSpPr/>
          <p:nvPr/>
        </p:nvSpPr>
        <p:spPr>
          <a:xfrm>
            <a:off x="3106113" y="3341511"/>
            <a:ext cx="7437708" cy="1331702"/>
          </a:xfrm>
          <a:prstGeom prst="wedgeRoundRectCallout">
            <a:avLst>
              <a:gd name="adj1" fmla="val -16128"/>
              <a:gd name="adj2" fmla="val 87083"/>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r>
              <a:rPr lang="ja-JP" altLang="en-US" sz="2800" b="1" dirty="0">
                <a:solidFill>
                  <a:schemeClr val="tx1"/>
                </a:solidFill>
                <a:latin typeface="メイリオ" panose="020B0604030504040204" pitchFamily="50" charset="-128"/>
                <a:ea typeface="メイリオ" panose="020B0604030504040204" pitchFamily="50" charset="-128"/>
              </a:rPr>
              <a:t>このワークショップ内で、スケジューラーに予定を登録してください。</a:t>
            </a:r>
          </a:p>
        </p:txBody>
      </p:sp>
    </p:spTree>
    <p:extLst>
      <p:ext uri="{BB962C8B-B14F-4D97-AF65-F5344CB8AC3E}">
        <p14:creationId xmlns:p14="http://schemas.microsoft.com/office/powerpoint/2010/main" val="2534054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2429E5-6B26-42DA-89AA-C2240DDA3337}"/>
              </a:ext>
            </a:extLst>
          </p:cNvPr>
          <p:cNvSpPr>
            <a:spLocks noGrp="1"/>
          </p:cNvSpPr>
          <p:nvPr>
            <p:ph type="title"/>
          </p:nvPr>
        </p:nvSpPr>
        <p:spPr>
          <a:xfrm>
            <a:off x="609600" y="3041201"/>
            <a:ext cx="7823200" cy="775597"/>
          </a:xfrm>
        </p:spPr>
        <p:txBody>
          <a:bodyPr/>
          <a:lstStyle/>
          <a:p>
            <a:r>
              <a:rPr lang="en-US" altLang="ja-JP" dirty="0"/>
              <a:t>Next Step</a:t>
            </a:r>
            <a:endParaRPr lang="ja-JP" altLang="en-US" dirty="0"/>
          </a:p>
        </p:txBody>
      </p:sp>
    </p:spTree>
    <p:extLst>
      <p:ext uri="{BB962C8B-B14F-4D97-AF65-F5344CB8AC3E}">
        <p14:creationId xmlns:p14="http://schemas.microsoft.com/office/powerpoint/2010/main" val="1249335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465AC-A46A-4BCA-885C-0B423D6A32B0}"/>
              </a:ext>
            </a:extLst>
          </p:cNvPr>
          <p:cNvSpPr>
            <a:spLocks noGrp="1"/>
          </p:cNvSpPr>
          <p:nvPr>
            <p:ph type="title"/>
          </p:nvPr>
        </p:nvSpPr>
        <p:spPr>
          <a:xfrm>
            <a:off x="609599" y="419023"/>
            <a:ext cx="10958495" cy="547842"/>
          </a:xfrm>
        </p:spPr>
        <p:txBody>
          <a:bodyPr/>
          <a:lstStyle/>
          <a:p>
            <a:r>
              <a:rPr lang="ja-JP" altLang="en-US" b="1" dirty="0"/>
              <a:t>機械学習のスケール</a:t>
            </a:r>
            <a:endParaRPr lang="en-US" b="1" dirty="0"/>
          </a:p>
        </p:txBody>
      </p:sp>
      <p:pic>
        <p:nvPicPr>
          <p:cNvPr id="2050" name="Picture 2">
            <a:extLst>
              <a:ext uri="{FF2B5EF4-FFF2-40B4-BE49-F238E27FC236}">
                <a16:creationId xmlns:a16="http://schemas.microsoft.com/office/drawing/2014/main" id="{12E9E960-810A-443F-9206-A3024A534F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6223" y="1822208"/>
            <a:ext cx="7379554" cy="4167691"/>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112E2BC2-3C82-4A67-AD0F-100F16BD25C2}"/>
              </a:ext>
            </a:extLst>
          </p:cNvPr>
          <p:cNvSpPr txBox="1"/>
          <p:nvPr/>
        </p:nvSpPr>
        <p:spPr>
          <a:xfrm>
            <a:off x="609599" y="868101"/>
            <a:ext cx="11266026" cy="954107"/>
          </a:xfrm>
          <a:prstGeom prst="rect">
            <a:avLst/>
          </a:prstGeom>
          <a:noFill/>
        </p:spPr>
        <p:txBody>
          <a:bodyPr wrap="square" lIns="0" rIns="0" rtlCol="0">
            <a:spAutoFit/>
          </a:bodyPr>
          <a:lstStyle/>
          <a:p>
            <a:pPr algn="l"/>
            <a:r>
              <a:rPr kumimoji="1" lang="ja-JP" altLang="en-US" sz="2800" dirty="0">
                <a:latin typeface="メイリオ" panose="020B0604030504040204" pitchFamily="50" charset="-128"/>
                <a:ea typeface="メイリオ" panose="020B0604030504040204" pitchFamily="50" charset="-128"/>
              </a:rPr>
              <a:t>最初のリリースを経て、機械学習を使ったプロダクトのコツがわかってきたら迅速な検証とスケールができるよう標準化を進めていく。</a:t>
            </a:r>
          </a:p>
        </p:txBody>
      </p:sp>
      <p:sp>
        <p:nvSpPr>
          <p:cNvPr id="29" name="テキスト ボックス 28">
            <a:extLst>
              <a:ext uri="{FF2B5EF4-FFF2-40B4-BE49-F238E27FC236}">
                <a16:creationId xmlns:a16="http://schemas.microsoft.com/office/drawing/2014/main" id="{4DC6CF4B-540C-4A3D-9E68-E0B4F60A1913}"/>
              </a:ext>
            </a:extLst>
          </p:cNvPr>
          <p:cNvSpPr txBox="1"/>
          <p:nvPr/>
        </p:nvSpPr>
        <p:spPr>
          <a:xfrm>
            <a:off x="1759352" y="5989899"/>
            <a:ext cx="10336191" cy="369332"/>
          </a:xfrm>
          <a:prstGeom prst="rect">
            <a:avLst/>
          </a:prstGeom>
          <a:noFill/>
        </p:spPr>
        <p:txBody>
          <a:bodyPr wrap="square">
            <a:spAutoFit/>
          </a:bodyPr>
          <a:lstStyle/>
          <a:p>
            <a:pPr marL="0" marR="0" lvl="0" indent="0" algn="r" defTabSz="731520" rtl="0" eaLnBrk="1" fontAlgn="auto" latinLnBrk="0" hangingPunct="1">
              <a:lnSpc>
                <a:spcPct val="100000"/>
              </a:lnSpc>
              <a:spcBef>
                <a:spcPts val="0"/>
              </a:spcBef>
              <a:spcAft>
                <a:spcPts val="0"/>
              </a:spcAft>
              <a:buClrTx/>
              <a:buSzTx/>
              <a:buFontTx/>
              <a:buNone/>
              <a:tabLst/>
              <a:defRPr/>
            </a:pPr>
            <a:r>
              <a:rPr lang="en-US" altLang="ja-JP" dirty="0">
                <a:hlinkClick r:id="rId4"/>
              </a:rPr>
              <a:t>Amazon SageMaker </a:t>
            </a:r>
            <a:r>
              <a:rPr lang="ja-JP" altLang="en-US" dirty="0">
                <a:latin typeface="メイリオ" panose="020B0604030504040204" pitchFamily="50" charset="-128"/>
                <a:ea typeface="メイリオ" panose="020B0604030504040204" pitchFamily="50" charset="-128"/>
                <a:hlinkClick r:id="rId4"/>
              </a:rPr>
              <a:t>を利用したエンタープライズのための </a:t>
            </a:r>
            <a:r>
              <a:rPr lang="en-US" altLang="ja-JP" dirty="0">
                <a:hlinkClick r:id="rId4"/>
              </a:rPr>
              <a:t>MLOps </a:t>
            </a:r>
            <a:r>
              <a:rPr lang="ja-JP" altLang="en-US" dirty="0">
                <a:latin typeface="メイリオ" panose="020B0604030504040204" pitchFamily="50" charset="-128"/>
                <a:ea typeface="メイリオ" panose="020B0604030504040204" pitchFamily="50" charset="-128"/>
                <a:hlinkClick r:id="rId4"/>
              </a:rPr>
              <a:t>基盤ロードマップ</a:t>
            </a:r>
            <a:endParaRPr lang="en-US" altLang="ja-JP"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5189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465AC-A46A-4BCA-885C-0B423D6A32B0}"/>
              </a:ext>
            </a:extLst>
          </p:cNvPr>
          <p:cNvSpPr>
            <a:spLocks noGrp="1"/>
          </p:cNvSpPr>
          <p:nvPr>
            <p:ph type="title"/>
          </p:nvPr>
        </p:nvSpPr>
        <p:spPr>
          <a:xfrm>
            <a:off x="609599" y="419023"/>
            <a:ext cx="10958495" cy="547842"/>
          </a:xfrm>
        </p:spPr>
        <p:txBody>
          <a:bodyPr/>
          <a:lstStyle/>
          <a:p>
            <a:r>
              <a:rPr lang="ja-JP" altLang="en-US" b="1" dirty="0"/>
              <a:t>機械学習のスケールをご支援する </a:t>
            </a:r>
            <a:r>
              <a:rPr lang="en-US" altLang="ja-JP" b="1" dirty="0"/>
              <a:t>AWS </a:t>
            </a:r>
            <a:r>
              <a:rPr lang="ja-JP" altLang="en-US" b="1" dirty="0"/>
              <a:t>のプログラム</a:t>
            </a:r>
            <a:endParaRPr lang="en-US" dirty="0"/>
          </a:p>
        </p:txBody>
      </p:sp>
      <p:sp>
        <p:nvSpPr>
          <p:cNvPr id="17" name="テキスト ボックス 16">
            <a:extLst>
              <a:ext uri="{FF2B5EF4-FFF2-40B4-BE49-F238E27FC236}">
                <a16:creationId xmlns:a16="http://schemas.microsoft.com/office/drawing/2014/main" id="{71094827-F27E-414A-A030-3093AE2ED592}"/>
              </a:ext>
            </a:extLst>
          </p:cNvPr>
          <p:cNvSpPr txBox="1"/>
          <p:nvPr/>
        </p:nvSpPr>
        <p:spPr>
          <a:xfrm>
            <a:off x="4613945" y="2324295"/>
            <a:ext cx="7202936" cy="1015663"/>
          </a:xfrm>
          <a:prstGeom prst="rect">
            <a:avLst/>
          </a:prstGeom>
          <a:noFill/>
        </p:spPr>
        <p:txBody>
          <a:bodyPr wrap="square" lIns="0" rIns="0" rtlCol="0">
            <a:spAutoFit/>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srgbClr val="FF9900"/>
                </a:solidFill>
                <a:effectLst/>
                <a:uLnTx/>
                <a:uFillTx/>
                <a:ea typeface="Meiryo UI" panose="020B0604030504040204" pitchFamily="34" charset="-128"/>
                <a:cs typeface="+mn-cs"/>
              </a:rPr>
              <a:t>Generative AI Innovation Center</a:t>
            </a:r>
          </a:p>
          <a:p>
            <a:pPr marL="0" marR="0" lvl="0" indent="0" algn="l" defTabSz="76197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rPr>
              <a:t>難易度が高い生成系 </a:t>
            </a:r>
            <a:r>
              <a:rPr kumimoji="1" lang="en-US" altLang="ja-JP" sz="2000" b="0" i="0" u="none" strike="noStrike" kern="1200" cap="none" spc="0" normalizeH="0" baseline="0" noProof="0" dirty="0">
                <a:ln>
                  <a:noFill/>
                </a:ln>
                <a:effectLst/>
                <a:uLnTx/>
                <a:uFillTx/>
                <a:latin typeface="Meiryo UI" panose="020B0604030504040204" pitchFamily="34" charset="-128"/>
                <a:ea typeface="Meiryo UI" panose="020B0604030504040204" pitchFamily="34" charset="-128"/>
                <a:cs typeface="+mn-cs"/>
              </a:rPr>
              <a:t>AI </a:t>
            </a:r>
            <a:r>
              <a:rPr kumimoji="1" lang="ja-JP" altLang="en-US" sz="20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rPr>
              <a:t>、機械学習モデルの実装について、 </a:t>
            </a:r>
            <a:r>
              <a:rPr kumimoji="1" lang="en-US" altLang="ja-JP" sz="2000" b="0" i="0" u="none" strike="noStrike" kern="1200" cap="none" spc="0" normalizeH="0" baseline="0" noProof="0" dirty="0">
                <a:ln>
                  <a:noFill/>
                </a:ln>
                <a:effectLst/>
                <a:uLnTx/>
                <a:uFillTx/>
                <a:latin typeface="Meiryo UI" panose="020B0604030504040204" pitchFamily="34" charset="-128"/>
                <a:ea typeface="Meiryo UI" panose="020B0604030504040204" pitchFamily="34" charset="-128"/>
                <a:cs typeface="+mn-cs"/>
              </a:rPr>
              <a:t>AWS </a:t>
            </a:r>
            <a:r>
              <a:rPr kumimoji="1" lang="ja-JP" altLang="en-US" sz="20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rPr>
              <a:t>の機械学習のエキスパートから実装の支援を提供。</a:t>
            </a:r>
            <a:endParaRPr kumimoji="1" lang="en-US" altLang="ja-JP" sz="20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endParaRPr>
          </a:p>
        </p:txBody>
      </p:sp>
      <p:sp>
        <p:nvSpPr>
          <p:cNvPr id="19" name="テキスト ボックス 18">
            <a:extLst>
              <a:ext uri="{FF2B5EF4-FFF2-40B4-BE49-F238E27FC236}">
                <a16:creationId xmlns:a16="http://schemas.microsoft.com/office/drawing/2014/main" id="{57B6AF99-2EB5-42B3-9B09-C1BF37C11A44}"/>
              </a:ext>
            </a:extLst>
          </p:cNvPr>
          <p:cNvSpPr txBox="1"/>
          <p:nvPr/>
        </p:nvSpPr>
        <p:spPr>
          <a:xfrm>
            <a:off x="752354" y="1209474"/>
            <a:ext cx="2731626" cy="400110"/>
          </a:xfrm>
          <a:prstGeom prst="rect">
            <a:avLst/>
          </a:prstGeom>
          <a:noFill/>
        </p:spPr>
        <p:txBody>
          <a:bodyPr wrap="square" lIns="0" rIns="0" rtlCol="0">
            <a:spAutoFit/>
          </a:bodyPr>
          <a:lstStyle/>
          <a:p>
            <a:pPr algn="l"/>
            <a:r>
              <a:rPr kumimoji="1" lang="en-US" altLang="ja-JP" sz="2000" dirty="0"/>
              <a:t>Initial</a:t>
            </a:r>
            <a:endParaRPr kumimoji="1" lang="ja-JP" altLang="en-US" sz="2000" dirty="0" err="1"/>
          </a:p>
        </p:txBody>
      </p:sp>
      <p:sp>
        <p:nvSpPr>
          <p:cNvPr id="20" name="テキスト ボックス 19">
            <a:extLst>
              <a:ext uri="{FF2B5EF4-FFF2-40B4-BE49-F238E27FC236}">
                <a16:creationId xmlns:a16="http://schemas.microsoft.com/office/drawing/2014/main" id="{06C660D7-B969-488D-89F6-0BC8F8BB1040}"/>
              </a:ext>
            </a:extLst>
          </p:cNvPr>
          <p:cNvSpPr txBox="1"/>
          <p:nvPr/>
        </p:nvSpPr>
        <p:spPr>
          <a:xfrm>
            <a:off x="752354" y="2261662"/>
            <a:ext cx="2731626" cy="400110"/>
          </a:xfrm>
          <a:prstGeom prst="rect">
            <a:avLst/>
          </a:prstGeom>
          <a:noFill/>
        </p:spPr>
        <p:txBody>
          <a:bodyPr wrap="square" lIns="0" rIns="0" rtlCol="0">
            <a:spAutoFit/>
          </a:bodyPr>
          <a:lstStyle/>
          <a:p>
            <a:pPr algn="l"/>
            <a:r>
              <a:rPr kumimoji="1" lang="en-US" altLang="ja-JP" sz="2000" dirty="0"/>
              <a:t>Repeatable</a:t>
            </a:r>
            <a:endParaRPr kumimoji="1" lang="ja-JP" altLang="en-US" sz="2000" dirty="0" err="1"/>
          </a:p>
        </p:txBody>
      </p:sp>
      <p:sp>
        <p:nvSpPr>
          <p:cNvPr id="23" name="テキスト ボックス 22">
            <a:extLst>
              <a:ext uri="{FF2B5EF4-FFF2-40B4-BE49-F238E27FC236}">
                <a16:creationId xmlns:a16="http://schemas.microsoft.com/office/drawing/2014/main" id="{376381AE-4107-47CE-959E-9C9F702DA172}"/>
              </a:ext>
            </a:extLst>
          </p:cNvPr>
          <p:cNvSpPr txBox="1"/>
          <p:nvPr/>
        </p:nvSpPr>
        <p:spPr>
          <a:xfrm>
            <a:off x="752354" y="3313850"/>
            <a:ext cx="2731626" cy="400110"/>
          </a:xfrm>
          <a:prstGeom prst="rect">
            <a:avLst/>
          </a:prstGeom>
          <a:noFill/>
        </p:spPr>
        <p:txBody>
          <a:bodyPr wrap="square" lIns="0" rIns="0" rtlCol="0">
            <a:spAutoFit/>
          </a:bodyPr>
          <a:lstStyle/>
          <a:p>
            <a:pPr algn="l"/>
            <a:r>
              <a:rPr kumimoji="1" lang="en-US" altLang="ja-JP" sz="2000" dirty="0"/>
              <a:t>Reliable</a:t>
            </a:r>
            <a:endParaRPr kumimoji="1" lang="ja-JP" altLang="en-US" sz="2000" dirty="0" err="1"/>
          </a:p>
        </p:txBody>
      </p:sp>
      <p:sp>
        <p:nvSpPr>
          <p:cNvPr id="26" name="テキスト ボックス 25">
            <a:extLst>
              <a:ext uri="{FF2B5EF4-FFF2-40B4-BE49-F238E27FC236}">
                <a16:creationId xmlns:a16="http://schemas.microsoft.com/office/drawing/2014/main" id="{DBF847B4-658E-4D6A-976A-236E38B23259}"/>
              </a:ext>
            </a:extLst>
          </p:cNvPr>
          <p:cNvSpPr txBox="1"/>
          <p:nvPr/>
        </p:nvSpPr>
        <p:spPr>
          <a:xfrm>
            <a:off x="752354" y="4366038"/>
            <a:ext cx="2731626" cy="400110"/>
          </a:xfrm>
          <a:prstGeom prst="rect">
            <a:avLst/>
          </a:prstGeom>
          <a:noFill/>
        </p:spPr>
        <p:txBody>
          <a:bodyPr wrap="square" lIns="0" rIns="0" rtlCol="0">
            <a:spAutoFit/>
          </a:bodyPr>
          <a:lstStyle/>
          <a:p>
            <a:pPr algn="l"/>
            <a:r>
              <a:rPr kumimoji="1" lang="en-US" altLang="ja-JP" sz="2000" dirty="0"/>
              <a:t>Scalable</a:t>
            </a:r>
            <a:endParaRPr kumimoji="1" lang="ja-JP" altLang="en-US" sz="2000" dirty="0" err="1"/>
          </a:p>
        </p:txBody>
      </p:sp>
      <p:sp>
        <p:nvSpPr>
          <p:cNvPr id="27" name="テキスト ボックス 26">
            <a:extLst>
              <a:ext uri="{FF2B5EF4-FFF2-40B4-BE49-F238E27FC236}">
                <a16:creationId xmlns:a16="http://schemas.microsoft.com/office/drawing/2014/main" id="{91C67427-380A-4C8F-BAF4-F86E70AD35A4}"/>
              </a:ext>
            </a:extLst>
          </p:cNvPr>
          <p:cNvSpPr txBox="1"/>
          <p:nvPr/>
        </p:nvSpPr>
        <p:spPr>
          <a:xfrm>
            <a:off x="4626641" y="3844762"/>
            <a:ext cx="7202936" cy="1015663"/>
          </a:xfrm>
          <a:prstGeom prst="rect">
            <a:avLst/>
          </a:prstGeom>
          <a:noFill/>
        </p:spPr>
        <p:txBody>
          <a:bodyPr wrap="square" lIns="0" rIns="0" rtlCol="0">
            <a:spAutoFit/>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srgbClr val="FF9900"/>
                </a:solidFill>
                <a:effectLst/>
                <a:uLnTx/>
                <a:uFillTx/>
                <a:ea typeface="Meiryo UI" panose="020B0604030504040204" pitchFamily="34" charset="-128"/>
                <a:cs typeface="+mn-cs"/>
              </a:rPr>
              <a:t>Prototyping (</a:t>
            </a:r>
            <a:r>
              <a:rPr kumimoji="1" lang="en-US" altLang="ja-JP" sz="2000" b="1" i="0" u="none" strike="noStrike" kern="1200" cap="none" spc="0" normalizeH="0" baseline="0" noProof="0" dirty="0" err="1">
                <a:ln>
                  <a:noFill/>
                </a:ln>
                <a:solidFill>
                  <a:srgbClr val="FF9900"/>
                </a:solidFill>
                <a:effectLst/>
                <a:uLnTx/>
                <a:uFillTx/>
                <a:ea typeface="Meiryo UI" panose="020B0604030504040204" pitchFamily="34" charset="-128"/>
                <a:cs typeface="+mn-cs"/>
              </a:rPr>
              <a:t>MLOps</a:t>
            </a:r>
            <a:r>
              <a:rPr kumimoji="1" lang="en-US" altLang="ja-JP" sz="2000" b="1" i="0" u="none" strike="noStrike" kern="1200" cap="none" spc="0" normalizeH="0" baseline="0" noProof="0" dirty="0">
                <a:ln>
                  <a:noFill/>
                </a:ln>
                <a:solidFill>
                  <a:srgbClr val="FF9900"/>
                </a:solidFill>
                <a:effectLst/>
                <a:uLnTx/>
                <a:uFillTx/>
                <a:ea typeface="Meiryo UI" panose="020B0604030504040204" pitchFamily="34" charset="-128"/>
                <a:cs typeface="+mn-cs"/>
              </a:rPr>
              <a:t>)</a:t>
            </a:r>
          </a:p>
          <a:p>
            <a:pPr marL="0" marR="0" lvl="0" indent="0" algn="l" defTabSz="76197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rPr>
              <a:t>機械学習モデルの学習・推論基盤、いわゆる </a:t>
            </a:r>
            <a:r>
              <a:rPr kumimoji="1" lang="en-US" altLang="ja-JP" sz="2000" b="0" i="0" u="none" strike="noStrike" kern="1200" cap="none" spc="0" normalizeH="0" baseline="0" noProof="0" dirty="0">
                <a:ln>
                  <a:noFill/>
                </a:ln>
                <a:effectLst/>
                <a:uLnTx/>
                <a:uFillTx/>
                <a:latin typeface="Meiryo UI" panose="020B0604030504040204" pitchFamily="34" charset="-128"/>
                <a:ea typeface="Meiryo UI" panose="020B0604030504040204" pitchFamily="34" charset="-128"/>
                <a:cs typeface="+mn-cs"/>
              </a:rPr>
              <a:t>MLOps </a:t>
            </a:r>
            <a:r>
              <a:rPr kumimoji="1" lang="ja-JP" altLang="en-US" sz="20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rPr>
              <a:t>の構築支援を</a:t>
            </a:r>
            <a:r>
              <a:rPr kumimoji="1" lang="ja-JP" altLang="en-US" sz="2000" dirty="0">
                <a:latin typeface="メイリオ" panose="020B0604030504040204" pitchFamily="50" charset="-128"/>
                <a:ea typeface="メイリオ" panose="020B0604030504040204" pitchFamily="50" charset="-128"/>
              </a:rPr>
              <a:t>実施</a:t>
            </a:r>
            <a:r>
              <a:rPr kumimoji="1" lang="ja-JP" altLang="en-US" sz="2000" b="0" i="0" u="none" strike="noStrike" kern="1200" cap="none" spc="0" normalizeH="0" baseline="0" noProof="0" dirty="0">
                <a:ln>
                  <a:noFill/>
                </a:ln>
                <a:effectLst/>
                <a:uLnTx/>
                <a:uFillTx/>
                <a:latin typeface="Meiryo UI" panose="020B0604030504040204" pitchFamily="34" charset="-128"/>
                <a:ea typeface="Meiryo UI" panose="020B0604030504040204" pitchFamily="34" charset="-128"/>
                <a:cs typeface="+mn-cs"/>
              </a:rPr>
              <a:t>。</a:t>
            </a:r>
            <a:endParaRPr kumimoji="1" lang="en-US" altLang="ja-JP" sz="2000" b="0" i="0" u="none" strike="noStrike" kern="1200" cap="none" spc="0" normalizeH="0" baseline="0" noProof="0" dirty="0">
              <a:ln>
                <a:noFill/>
              </a:ln>
              <a:effectLst/>
              <a:uLnTx/>
              <a:uFillTx/>
              <a:latin typeface="Meiryo UI" panose="020B0604030504040204" pitchFamily="34" charset="-128"/>
              <a:ea typeface="Meiryo UI" panose="020B0604030504040204" pitchFamily="34" charset="-128"/>
              <a:cs typeface="+mn-cs"/>
            </a:endParaRPr>
          </a:p>
        </p:txBody>
      </p:sp>
      <p:sp>
        <p:nvSpPr>
          <p:cNvPr id="29" name="左大かっこ 28">
            <a:extLst>
              <a:ext uri="{FF2B5EF4-FFF2-40B4-BE49-F238E27FC236}">
                <a16:creationId xmlns:a16="http://schemas.microsoft.com/office/drawing/2014/main" id="{99449BBB-EC0D-4A5B-8B03-1E7F4B63CF4D}"/>
              </a:ext>
            </a:extLst>
          </p:cNvPr>
          <p:cNvSpPr/>
          <p:nvPr/>
        </p:nvSpPr>
        <p:spPr>
          <a:xfrm>
            <a:off x="4340507" y="1110317"/>
            <a:ext cx="150470" cy="2461865"/>
          </a:xfrm>
          <a:prstGeom prst="leftBracket">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左大かっこ 30">
            <a:extLst>
              <a:ext uri="{FF2B5EF4-FFF2-40B4-BE49-F238E27FC236}">
                <a16:creationId xmlns:a16="http://schemas.microsoft.com/office/drawing/2014/main" id="{8A1847D0-F254-4EF5-B888-1B4051A9B3D1}"/>
              </a:ext>
            </a:extLst>
          </p:cNvPr>
          <p:cNvSpPr/>
          <p:nvPr/>
        </p:nvSpPr>
        <p:spPr>
          <a:xfrm>
            <a:off x="4340506" y="3670144"/>
            <a:ext cx="173599" cy="1742414"/>
          </a:xfrm>
          <a:prstGeom prst="leftBracket">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32" name="直線コネクタ 31">
            <a:extLst>
              <a:ext uri="{FF2B5EF4-FFF2-40B4-BE49-F238E27FC236}">
                <a16:creationId xmlns:a16="http://schemas.microsoft.com/office/drawing/2014/main" id="{144DAEA5-62E2-4214-A4B9-BF2A74201A08}"/>
              </a:ext>
            </a:extLst>
          </p:cNvPr>
          <p:cNvCxnSpPr/>
          <p:nvPr/>
        </p:nvCxnSpPr>
        <p:spPr>
          <a:xfrm>
            <a:off x="2824223" y="1671139"/>
            <a:ext cx="1516283" cy="0"/>
          </a:xfrm>
          <a:prstGeom prst="line">
            <a:avLst/>
          </a:prstGeom>
          <a:ln w="19050" cap="rnd">
            <a:solidFill>
              <a:schemeClr val="tx1"/>
            </a:solidFill>
            <a:prstDash val="dash"/>
            <a:roun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AAF01AD-90AF-4699-BA64-F815BD307EDC}"/>
              </a:ext>
            </a:extLst>
          </p:cNvPr>
          <p:cNvCxnSpPr>
            <a:cxnSpLocks/>
          </p:cNvCxnSpPr>
          <p:nvPr/>
        </p:nvCxnSpPr>
        <p:spPr>
          <a:xfrm>
            <a:off x="3055716" y="4090247"/>
            <a:ext cx="1284790" cy="0"/>
          </a:xfrm>
          <a:prstGeom prst="line">
            <a:avLst/>
          </a:prstGeom>
          <a:ln w="19050" cap="rnd">
            <a:solidFill>
              <a:schemeClr val="tx1"/>
            </a:solidFill>
            <a:prstDash val="dash"/>
            <a:round/>
          </a:ln>
        </p:spPr>
        <p:style>
          <a:lnRef idx="1">
            <a:schemeClr val="accent1"/>
          </a:lnRef>
          <a:fillRef idx="0">
            <a:schemeClr val="accent1"/>
          </a:fillRef>
          <a:effectRef idx="0">
            <a:schemeClr val="accent1"/>
          </a:effectRef>
          <a:fontRef idx="minor">
            <a:schemeClr val="tx1"/>
          </a:fontRef>
        </p:style>
      </p:cxnSp>
      <p:sp>
        <p:nvSpPr>
          <p:cNvPr id="34" name="矢印: 下 33">
            <a:extLst>
              <a:ext uri="{FF2B5EF4-FFF2-40B4-BE49-F238E27FC236}">
                <a16:creationId xmlns:a16="http://schemas.microsoft.com/office/drawing/2014/main" id="{8600005A-7EE0-4142-A301-DFF06D46BAC8}"/>
              </a:ext>
            </a:extLst>
          </p:cNvPr>
          <p:cNvSpPr/>
          <p:nvPr/>
        </p:nvSpPr>
        <p:spPr>
          <a:xfrm>
            <a:off x="2520725" y="1209474"/>
            <a:ext cx="335668" cy="1172296"/>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35" name="矢印: 下 34">
            <a:extLst>
              <a:ext uri="{FF2B5EF4-FFF2-40B4-BE49-F238E27FC236}">
                <a16:creationId xmlns:a16="http://schemas.microsoft.com/office/drawing/2014/main" id="{4E663BAC-4E31-4525-A1E9-BCA3AE8C5213}"/>
              </a:ext>
            </a:extLst>
          </p:cNvPr>
          <p:cNvSpPr/>
          <p:nvPr/>
        </p:nvSpPr>
        <p:spPr>
          <a:xfrm>
            <a:off x="2846251" y="2416495"/>
            <a:ext cx="351573" cy="289189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36" name="テキスト ボックス 35">
            <a:extLst>
              <a:ext uri="{FF2B5EF4-FFF2-40B4-BE49-F238E27FC236}">
                <a16:creationId xmlns:a16="http://schemas.microsoft.com/office/drawing/2014/main" id="{CD02C07D-2F10-4A24-95E6-794993AF7B52}"/>
              </a:ext>
            </a:extLst>
          </p:cNvPr>
          <p:cNvSpPr txBox="1"/>
          <p:nvPr/>
        </p:nvSpPr>
        <p:spPr>
          <a:xfrm>
            <a:off x="609599" y="5556011"/>
            <a:ext cx="11358624" cy="400110"/>
          </a:xfrm>
          <a:prstGeom prst="rect">
            <a:avLst/>
          </a:prstGeom>
          <a:noFill/>
        </p:spPr>
        <p:txBody>
          <a:bodyPr wrap="square" lIns="0" rIns="0" rtlCol="0">
            <a:spAutoFit/>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kumimoji="1" lang="en-US" altLang="ja-JP" sz="2000" b="0" i="0" u="none" strike="noStrike" kern="1200" cap="none" spc="0" normalizeH="0" baseline="0" noProof="0" dirty="0">
                <a:ln>
                  <a:noFill/>
                </a:ln>
                <a:effectLst/>
                <a:uLnTx/>
                <a:uFillTx/>
                <a:latin typeface="Meiryo UI" panose="020B0604030504040204" pitchFamily="34" charset="-128"/>
                <a:ea typeface="Meiryo UI" panose="020B0604030504040204" pitchFamily="34" charset="-128"/>
                <a:cs typeface="+mn-cs"/>
              </a:rPr>
              <a:t>AWS </a:t>
            </a:r>
            <a:r>
              <a:rPr kumimoji="1" lang="ja-JP" altLang="en-US" sz="20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rPr>
              <a:t>のお客様担当チームからももちろん支援を継続させて頂きます。</a:t>
            </a:r>
            <a:endParaRPr kumimoji="1" lang="en-US" altLang="ja-JP" sz="20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endParaRPr>
          </a:p>
        </p:txBody>
      </p:sp>
      <p:sp>
        <p:nvSpPr>
          <p:cNvPr id="37" name="テキスト ボックス 36">
            <a:extLst>
              <a:ext uri="{FF2B5EF4-FFF2-40B4-BE49-F238E27FC236}">
                <a16:creationId xmlns:a16="http://schemas.microsoft.com/office/drawing/2014/main" id="{091CA74A-1048-4C2E-9BC7-2C17E3DC2FF0}"/>
              </a:ext>
            </a:extLst>
          </p:cNvPr>
          <p:cNvSpPr txBox="1"/>
          <p:nvPr/>
        </p:nvSpPr>
        <p:spPr>
          <a:xfrm>
            <a:off x="4613945" y="1154562"/>
            <a:ext cx="7202936" cy="1015663"/>
          </a:xfrm>
          <a:prstGeom prst="rect">
            <a:avLst/>
          </a:prstGeom>
          <a:noFill/>
        </p:spPr>
        <p:txBody>
          <a:bodyPr wrap="square" lIns="0" rIns="0" rtlCol="0">
            <a:spAutoFit/>
          </a:bodyPr>
          <a:lstStyle/>
          <a:p>
            <a:pPr marL="0" marR="0" lvl="0" indent="0" algn="l" defTabSz="76197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srgbClr val="FF9900"/>
                </a:solidFill>
                <a:effectLst/>
                <a:uLnTx/>
                <a:uFillTx/>
                <a:ea typeface="Meiryo UI" panose="020B0604030504040204" pitchFamily="34" charset="-128"/>
                <a:cs typeface="+mn-cs"/>
              </a:rPr>
              <a:t>Prototyping</a:t>
            </a:r>
          </a:p>
          <a:p>
            <a:pPr marL="0" marR="0" lvl="0" indent="0" algn="l" defTabSz="76197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rPr>
              <a:t>予算・本番リリースの確実な実施を条件に生成 </a:t>
            </a:r>
            <a:r>
              <a:rPr kumimoji="1" lang="en-US" altLang="ja-JP" sz="20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rPr>
              <a:t>AI </a:t>
            </a:r>
            <a:r>
              <a:rPr kumimoji="1" lang="ja-JP" altLang="en-US" sz="20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rPr>
              <a:t>等を用いたアプリケーションのプロトタイプを行い引き渡しを実施。</a:t>
            </a:r>
            <a:endParaRPr kumimoji="1" lang="en-US" altLang="ja-JP" sz="2000" b="0" i="0" u="none" strike="noStrike" kern="1200" cap="none" spc="0" normalizeH="0" baseline="0" noProof="0" dirty="0">
              <a:ln>
                <a:noFill/>
              </a:ln>
              <a:effectLst/>
              <a:uLnTx/>
              <a:uFillTx/>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602784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3D0988-2658-46D1-A210-626B30B3B9A7}"/>
              </a:ext>
            </a:extLst>
          </p:cNvPr>
          <p:cNvSpPr>
            <a:spLocks noGrp="1"/>
          </p:cNvSpPr>
          <p:nvPr>
            <p:ph type="title"/>
          </p:nvPr>
        </p:nvSpPr>
        <p:spPr>
          <a:xfrm>
            <a:off x="609599" y="419023"/>
            <a:ext cx="10958495" cy="547842"/>
          </a:xfrm>
        </p:spPr>
        <p:txBody>
          <a:bodyPr/>
          <a:lstStyle/>
          <a:p>
            <a:r>
              <a:rPr kumimoji="1" lang="ja-JP" altLang="en-US" b="1" dirty="0"/>
              <a:t>先のフェーズの検討もご支援させて頂きます</a:t>
            </a:r>
          </a:p>
        </p:txBody>
      </p:sp>
      <p:sp>
        <p:nvSpPr>
          <p:cNvPr id="4" name="スライド番号プレースホルダー 3">
            <a:extLst>
              <a:ext uri="{FF2B5EF4-FFF2-40B4-BE49-F238E27FC236}">
                <a16:creationId xmlns:a16="http://schemas.microsoft.com/office/drawing/2014/main" id="{ABA0A710-C2F8-42BD-AFD6-E68CECECDF87}"/>
              </a:ext>
            </a:extLst>
          </p:cNvPr>
          <p:cNvSpPr>
            <a:spLocks noGrp="1"/>
          </p:cNvSpPr>
          <p:nvPr>
            <p:ph type="sldNum" sz="quarter" idx="12"/>
          </p:nvPr>
        </p:nvSpPr>
        <p:spPr/>
        <p:txBody>
          <a:bodyPr/>
          <a:lstStyle/>
          <a:p>
            <a:fld id="{EB4B8DE2-A4E8-46E4-8BBF-D75455EFF32C}" type="slidenum">
              <a:rPr lang="en-US" smtClean="0"/>
              <a:pPr/>
              <a:t>37</a:t>
            </a:fld>
            <a:endParaRPr lang="en-US"/>
          </a:p>
        </p:txBody>
      </p:sp>
      <p:cxnSp>
        <p:nvCxnSpPr>
          <p:cNvPr id="6" name="直線矢印コネクタ 5">
            <a:extLst>
              <a:ext uri="{FF2B5EF4-FFF2-40B4-BE49-F238E27FC236}">
                <a16:creationId xmlns:a16="http://schemas.microsoft.com/office/drawing/2014/main" id="{0E0ED5E6-1263-4F5E-9C31-79F5558A6753}"/>
              </a:ext>
            </a:extLst>
          </p:cNvPr>
          <p:cNvCxnSpPr>
            <a:cxnSpLocks/>
          </p:cNvCxnSpPr>
          <p:nvPr/>
        </p:nvCxnSpPr>
        <p:spPr>
          <a:xfrm>
            <a:off x="609599" y="1898248"/>
            <a:ext cx="3279495" cy="0"/>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EABF27D1-7B5D-40D5-B9A5-F1874EEA42AB}"/>
              </a:ext>
            </a:extLst>
          </p:cNvPr>
          <p:cNvCxnSpPr>
            <a:cxnSpLocks/>
          </p:cNvCxnSpPr>
          <p:nvPr/>
        </p:nvCxnSpPr>
        <p:spPr>
          <a:xfrm>
            <a:off x="4120587" y="1898248"/>
            <a:ext cx="7447507" cy="0"/>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4F742AF7-C6F0-4D05-B93E-577AAB6701A0}"/>
              </a:ext>
            </a:extLst>
          </p:cNvPr>
          <p:cNvSpPr txBox="1"/>
          <p:nvPr/>
        </p:nvSpPr>
        <p:spPr>
          <a:xfrm>
            <a:off x="706056" y="1365813"/>
            <a:ext cx="2257063" cy="461665"/>
          </a:xfrm>
          <a:prstGeom prst="rect">
            <a:avLst/>
          </a:prstGeom>
          <a:noFill/>
        </p:spPr>
        <p:txBody>
          <a:bodyPr wrap="square" lIns="0" rIns="0" rtlCol="0">
            <a:spAutoFit/>
          </a:bodyPr>
          <a:lstStyle/>
          <a:p>
            <a:pPr algn="l"/>
            <a:r>
              <a:rPr kumimoji="1" lang="en-US" altLang="ja-JP" sz="2400" dirty="0"/>
              <a:t>1~3 </a:t>
            </a:r>
            <a:r>
              <a:rPr kumimoji="1" lang="ja-JP" altLang="en-US" sz="2400" dirty="0">
                <a:latin typeface="メイリオ" panose="020B0604030504040204" pitchFamily="50" charset="-128"/>
                <a:ea typeface="メイリオ" panose="020B0604030504040204" pitchFamily="50" charset="-128"/>
              </a:rPr>
              <a:t>ヶ月</a:t>
            </a:r>
          </a:p>
        </p:txBody>
      </p:sp>
      <p:sp>
        <p:nvSpPr>
          <p:cNvPr id="10" name="テキスト ボックス 9">
            <a:extLst>
              <a:ext uri="{FF2B5EF4-FFF2-40B4-BE49-F238E27FC236}">
                <a16:creationId xmlns:a16="http://schemas.microsoft.com/office/drawing/2014/main" id="{D793435C-B781-48CF-B5F7-D2924E9BE4EF}"/>
              </a:ext>
            </a:extLst>
          </p:cNvPr>
          <p:cNvSpPr txBox="1"/>
          <p:nvPr/>
        </p:nvSpPr>
        <p:spPr>
          <a:xfrm>
            <a:off x="4120587" y="1365813"/>
            <a:ext cx="2257063" cy="461665"/>
          </a:xfrm>
          <a:prstGeom prst="rect">
            <a:avLst/>
          </a:prstGeom>
          <a:noFill/>
        </p:spPr>
        <p:txBody>
          <a:bodyPr wrap="square" lIns="0" rIns="0" rtlCol="0">
            <a:spAutoFit/>
          </a:bodyPr>
          <a:lstStyle/>
          <a:p>
            <a:pPr algn="l"/>
            <a:r>
              <a:rPr kumimoji="1" lang="en-US" altLang="ja-JP" sz="2400" dirty="0"/>
              <a:t>1</a:t>
            </a:r>
            <a:r>
              <a:rPr kumimoji="1" lang="ja-JP" altLang="en-US" sz="2400" dirty="0"/>
              <a:t> </a:t>
            </a:r>
            <a:r>
              <a:rPr kumimoji="1" lang="ja-JP" altLang="en-US" sz="2400" dirty="0">
                <a:latin typeface="メイリオ" panose="020B0604030504040204" pitchFamily="50" charset="-128"/>
                <a:ea typeface="メイリオ" panose="020B0604030504040204" pitchFamily="50" charset="-128"/>
              </a:rPr>
              <a:t>年～</a:t>
            </a:r>
          </a:p>
        </p:txBody>
      </p:sp>
      <p:sp>
        <p:nvSpPr>
          <p:cNvPr id="11" name="テキスト ボックス 10">
            <a:extLst>
              <a:ext uri="{FF2B5EF4-FFF2-40B4-BE49-F238E27FC236}">
                <a16:creationId xmlns:a16="http://schemas.microsoft.com/office/drawing/2014/main" id="{5798189F-F2B2-4307-B5AB-2AD42524B2D8}"/>
              </a:ext>
            </a:extLst>
          </p:cNvPr>
          <p:cNvSpPr txBox="1"/>
          <p:nvPr/>
        </p:nvSpPr>
        <p:spPr>
          <a:xfrm>
            <a:off x="482277" y="2331920"/>
            <a:ext cx="3406817" cy="830997"/>
          </a:xfrm>
          <a:prstGeom prst="rect">
            <a:avLst/>
          </a:prstGeom>
          <a:noFill/>
        </p:spPr>
        <p:txBody>
          <a:bodyPr wrap="square" lIns="0" rIns="0" rtlCol="0">
            <a:spAutoFit/>
          </a:bodyPr>
          <a:lstStyle/>
          <a:p>
            <a:pPr algn="l"/>
            <a:r>
              <a:rPr kumimoji="1" lang="ja-JP" altLang="en-US" sz="2400" dirty="0">
                <a:latin typeface="メイリオ" panose="020B0604030504040204" pitchFamily="50" charset="-128"/>
                <a:ea typeface="メイリオ" panose="020B0604030504040204" pitchFamily="50" charset="-128"/>
              </a:rPr>
              <a:t>ユースケースの仮説検証に着手する</a:t>
            </a:r>
          </a:p>
        </p:txBody>
      </p:sp>
      <p:sp>
        <p:nvSpPr>
          <p:cNvPr id="12" name="テキスト ボックス 11">
            <a:extLst>
              <a:ext uri="{FF2B5EF4-FFF2-40B4-BE49-F238E27FC236}">
                <a16:creationId xmlns:a16="http://schemas.microsoft.com/office/drawing/2014/main" id="{8A2EE110-BCD1-45EB-BF55-F6BFE48011F8}"/>
              </a:ext>
            </a:extLst>
          </p:cNvPr>
          <p:cNvSpPr txBox="1"/>
          <p:nvPr/>
        </p:nvSpPr>
        <p:spPr>
          <a:xfrm>
            <a:off x="482277" y="3270725"/>
            <a:ext cx="3406817" cy="830997"/>
          </a:xfrm>
          <a:prstGeom prst="rect">
            <a:avLst/>
          </a:prstGeom>
          <a:noFill/>
        </p:spPr>
        <p:txBody>
          <a:bodyPr wrap="square" lIns="0" rIns="0" rtlCol="0">
            <a:spAutoFit/>
          </a:bodyPr>
          <a:lstStyle/>
          <a:p>
            <a:pPr algn="l"/>
            <a:r>
              <a:rPr kumimoji="1" lang="ja-JP" altLang="en-US" sz="2400" dirty="0">
                <a:latin typeface="メイリオ" panose="020B0604030504040204" pitchFamily="50" charset="-128"/>
                <a:ea typeface="メイリオ" panose="020B0604030504040204" pitchFamily="50" charset="-128"/>
              </a:rPr>
              <a:t>異なるチームとの協調を日常的にする</a:t>
            </a:r>
          </a:p>
        </p:txBody>
      </p:sp>
      <p:sp>
        <p:nvSpPr>
          <p:cNvPr id="13" name="テキスト ボックス 12">
            <a:extLst>
              <a:ext uri="{FF2B5EF4-FFF2-40B4-BE49-F238E27FC236}">
                <a16:creationId xmlns:a16="http://schemas.microsoft.com/office/drawing/2014/main" id="{6849AD8C-9A85-4514-8CA2-7662926FBE2E}"/>
              </a:ext>
            </a:extLst>
          </p:cNvPr>
          <p:cNvSpPr txBox="1"/>
          <p:nvPr/>
        </p:nvSpPr>
        <p:spPr>
          <a:xfrm>
            <a:off x="482277" y="4291858"/>
            <a:ext cx="3406817" cy="1200329"/>
          </a:xfrm>
          <a:prstGeom prst="rect">
            <a:avLst/>
          </a:prstGeom>
          <a:noFill/>
        </p:spPr>
        <p:txBody>
          <a:bodyPr wrap="square" lIns="0" rIns="0" rtlCol="0">
            <a:spAutoFit/>
          </a:bodyPr>
          <a:lstStyle/>
          <a:p>
            <a:pPr algn="l"/>
            <a:r>
              <a:rPr kumimoji="1" lang="ja-JP" altLang="en-US" sz="2400" dirty="0">
                <a:latin typeface="メイリオ" panose="020B0604030504040204" pitchFamily="50" charset="-128"/>
                <a:ea typeface="メイリオ" panose="020B0604030504040204" pitchFamily="50" charset="-128"/>
              </a:rPr>
              <a:t>検証を繰り返し、実装に値するユースケースを発見する</a:t>
            </a:r>
          </a:p>
        </p:txBody>
      </p:sp>
      <p:sp>
        <p:nvSpPr>
          <p:cNvPr id="14" name="テキスト ボックス 13">
            <a:extLst>
              <a:ext uri="{FF2B5EF4-FFF2-40B4-BE49-F238E27FC236}">
                <a16:creationId xmlns:a16="http://schemas.microsoft.com/office/drawing/2014/main" id="{1FC4799B-D512-40C1-BB9E-B90DBC5007A8}"/>
              </a:ext>
            </a:extLst>
          </p:cNvPr>
          <p:cNvSpPr txBox="1"/>
          <p:nvPr/>
        </p:nvSpPr>
        <p:spPr>
          <a:xfrm>
            <a:off x="4463970" y="2577791"/>
            <a:ext cx="7045125" cy="830997"/>
          </a:xfrm>
          <a:prstGeom prst="rect">
            <a:avLst/>
          </a:prstGeom>
          <a:noFill/>
        </p:spPr>
        <p:txBody>
          <a:bodyPr wrap="square" lIns="0" rIns="0" rtlCol="0">
            <a:spAutoFit/>
          </a:bodyPr>
          <a:lstStyle/>
          <a:p>
            <a:pPr algn="l"/>
            <a:r>
              <a:rPr kumimoji="1" lang="ja-JP" altLang="en-US" sz="2400" dirty="0">
                <a:latin typeface="メイリオ" panose="020B0604030504040204" pitchFamily="50" charset="-128"/>
                <a:ea typeface="メイリオ" panose="020B0604030504040204" pitchFamily="50" charset="-128"/>
              </a:rPr>
              <a:t>検証の知見をベースにした長期的な </a:t>
            </a:r>
            <a:r>
              <a:rPr kumimoji="1" lang="en-US" altLang="ja-JP" sz="2400" dirty="0">
                <a:latin typeface="メイリオ" panose="020B0604030504040204" pitchFamily="50" charset="-128"/>
                <a:ea typeface="メイリオ" panose="020B0604030504040204" pitchFamily="50" charset="-128"/>
              </a:rPr>
              <a:t>AI/ML </a:t>
            </a:r>
            <a:r>
              <a:rPr kumimoji="1" lang="ja-JP" altLang="en-US" sz="2400" dirty="0">
                <a:latin typeface="メイリオ" panose="020B0604030504040204" pitchFamily="50" charset="-128"/>
                <a:ea typeface="メイリオ" panose="020B0604030504040204" pitchFamily="50" charset="-128"/>
              </a:rPr>
              <a:t>の投資分野の決定</a:t>
            </a:r>
          </a:p>
        </p:txBody>
      </p:sp>
      <p:sp>
        <p:nvSpPr>
          <p:cNvPr id="15" name="テキスト ボックス 14">
            <a:extLst>
              <a:ext uri="{FF2B5EF4-FFF2-40B4-BE49-F238E27FC236}">
                <a16:creationId xmlns:a16="http://schemas.microsoft.com/office/drawing/2014/main" id="{8903CD5F-1D6B-45ED-8C87-D1D3C5EA2D15}"/>
              </a:ext>
            </a:extLst>
          </p:cNvPr>
          <p:cNvSpPr txBox="1"/>
          <p:nvPr/>
        </p:nvSpPr>
        <p:spPr>
          <a:xfrm>
            <a:off x="4463970" y="3905187"/>
            <a:ext cx="7104124" cy="830997"/>
          </a:xfrm>
          <a:prstGeom prst="rect">
            <a:avLst/>
          </a:prstGeom>
          <a:noFill/>
        </p:spPr>
        <p:txBody>
          <a:bodyPr wrap="square" lIns="0" rIns="0" rtlCol="0">
            <a:spAutoFit/>
          </a:bodyPr>
          <a:lstStyle/>
          <a:p>
            <a:pPr algn="l"/>
            <a:r>
              <a:rPr kumimoji="1" lang="en-US" altLang="ja-JP" sz="2400" dirty="0">
                <a:latin typeface="メイリオ" panose="020B0604030504040204" pitchFamily="50" charset="-128"/>
                <a:ea typeface="メイリオ" panose="020B0604030504040204" pitchFamily="50" charset="-128"/>
              </a:rPr>
              <a:t>MLEW </a:t>
            </a:r>
            <a:r>
              <a:rPr kumimoji="1" lang="ja-JP" altLang="en-US" sz="2400" dirty="0">
                <a:latin typeface="メイリオ" panose="020B0604030504040204" pitchFamily="50" charset="-128"/>
                <a:ea typeface="メイリオ" panose="020B0604030504040204" pitchFamily="50" charset="-128"/>
              </a:rPr>
              <a:t>から始まったチームワークを組織全体に波及させるための文化の醸成</a:t>
            </a:r>
          </a:p>
        </p:txBody>
      </p:sp>
      <p:sp>
        <p:nvSpPr>
          <p:cNvPr id="16" name="テキスト ボックス 15">
            <a:extLst>
              <a:ext uri="{FF2B5EF4-FFF2-40B4-BE49-F238E27FC236}">
                <a16:creationId xmlns:a16="http://schemas.microsoft.com/office/drawing/2014/main" id="{F3FBF606-418F-4361-9900-6E35FE2537E4}"/>
              </a:ext>
            </a:extLst>
          </p:cNvPr>
          <p:cNvSpPr txBox="1"/>
          <p:nvPr/>
        </p:nvSpPr>
        <p:spPr>
          <a:xfrm>
            <a:off x="4463970" y="5358116"/>
            <a:ext cx="7104124" cy="830997"/>
          </a:xfrm>
          <a:prstGeom prst="rect">
            <a:avLst/>
          </a:prstGeom>
          <a:noFill/>
        </p:spPr>
        <p:txBody>
          <a:bodyPr wrap="square" lIns="0" rIns="0" rtlCol="0">
            <a:spAutoFit/>
          </a:bodyPr>
          <a:lstStyle/>
          <a:p>
            <a:pPr algn="l"/>
            <a:r>
              <a:rPr kumimoji="1" lang="ja-JP" altLang="en-US" sz="2400" dirty="0">
                <a:latin typeface="メイリオ" panose="020B0604030504040204" pitchFamily="50" charset="-128"/>
                <a:ea typeface="メイリオ" panose="020B0604030504040204" pitchFamily="50" charset="-128"/>
              </a:rPr>
              <a:t>仮説検証の確度と速度を速めるためのデータ基盤の整備</a:t>
            </a:r>
          </a:p>
        </p:txBody>
      </p:sp>
      <p:sp>
        <p:nvSpPr>
          <p:cNvPr id="17" name="矢印: 五方向 16">
            <a:extLst>
              <a:ext uri="{FF2B5EF4-FFF2-40B4-BE49-F238E27FC236}">
                <a16:creationId xmlns:a16="http://schemas.microsoft.com/office/drawing/2014/main" id="{FB467718-BAEF-456E-9ECE-51637A7DF9CD}"/>
              </a:ext>
            </a:extLst>
          </p:cNvPr>
          <p:cNvSpPr/>
          <p:nvPr/>
        </p:nvSpPr>
        <p:spPr>
          <a:xfrm>
            <a:off x="4463969" y="2176041"/>
            <a:ext cx="3707757" cy="401750"/>
          </a:xfrm>
          <a:prstGeom prst="homePlat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en-US" altLang="ja-JP" sz="2400" b="1" dirty="0">
                <a:solidFill>
                  <a:srgbClr val="FFC000"/>
                </a:solidFill>
              </a:rPr>
              <a:t>AI/ML </a:t>
            </a:r>
            <a:r>
              <a:rPr kumimoji="1" lang="ja-JP" altLang="en-US" sz="2400" b="1" dirty="0">
                <a:solidFill>
                  <a:srgbClr val="FFC000"/>
                </a:solidFill>
                <a:latin typeface="メイリオ" panose="020B0604030504040204" pitchFamily="50" charset="-128"/>
                <a:ea typeface="メイリオ" panose="020B0604030504040204" pitchFamily="50" charset="-128"/>
              </a:rPr>
              <a:t>の戦略構築</a:t>
            </a:r>
          </a:p>
        </p:txBody>
      </p:sp>
      <p:sp>
        <p:nvSpPr>
          <p:cNvPr id="18" name="矢印: 五方向 17">
            <a:extLst>
              <a:ext uri="{FF2B5EF4-FFF2-40B4-BE49-F238E27FC236}">
                <a16:creationId xmlns:a16="http://schemas.microsoft.com/office/drawing/2014/main" id="{53C0CFE5-3AC4-4C9D-8646-6E57A503D7C6}"/>
              </a:ext>
            </a:extLst>
          </p:cNvPr>
          <p:cNvSpPr/>
          <p:nvPr/>
        </p:nvSpPr>
        <p:spPr>
          <a:xfrm>
            <a:off x="4463969" y="3535857"/>
            <a:ext cx="3707757" cy="401750"/>
          </a:xfrm>
          <a:prstGeom prst="homePlat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sz="2400" b="1" dirty="0">
                <a:solidFill>
                  <a:srgbClr val="FFC000"/>
                </a:solidFill>
                <a:latin typeface="メイリオ" panose="020B0604030504040204" pitchFamily="50" charset="-128"/>
                <a:ea typeface="メイリオ" panose="020B0604030504040204" pitchFamily="50" charset="-128"/>
              </a:rPr>
              <a:t>組織文化の醸成</a:t>
            </a:r>
          </a:p>
        </p:txBody>
      </p:sp>
      <p:sp>
        <p:nvSpPr>
          <p:cNvPr id="23" name="矢印: 五方向 22">
            <a:extLst>
              <a:ext uri="{FF2B5EF4-FFF2-40B4-BE49-F238E27FC236}">
                <a16:creationId xmlns:a16="http://schemas.microsoft.com/office/drawing/2014/main" id="{EFC8DADB-9374-47EE-9C31-A54C85DEB590}"/>
              </a:ext>
            </a:extLst>
          </p:cNvPr>
          <p:cNvSpPr/>
          <p:nvPr/>
        </p:nvSpPr>
        <p:spPr>
          <a:xfrm>
            <a:off x="4463969" y="4824837"/>
            <a:ext cx="3707757" cy="401750"/>
          </a:xfrm>
          <a:prstGeom prst="homePlat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sz="2400" b="1" dirty="0">
                <a:solidFill>
                  <a:srgbClr val="FFC000"/>
                </a:solidFill>
                <a:latin typeface="メイリオ" panose="020B0604030504040204" pitchFamily="50" charset="-128"/>
                <a:ea typeface="メイリオ" panose="020B0604030504040204" pitchFamily="50" charset="-128"/>
              </a:rPr>
              <a:t>データ戦略構築</a:t>
            </a:r>
          </a:p>
        </p:txBody>
      </p:sp>
      <p:sp>
        <p:nvSpPr>
          <p:cNvPr id="24" name="正方形/長方形 23">
            <a:extLst>
              <a:ext uri="{FF2B5EF4-FFF2-40B4-BE49-F238E27FC236}">
                <a16:creationId xmlns:a16="http://schemas.microsoft.com/office/drawing/2014/main" id="{2AEE861F-90A8-4353-BA6A-1C504E0BD8D9}"/>
              </a:ext>
            </a:extLst>
          </p:cNvPr>
          <p:cNvSpPr/>
          <p:nvPr/>
        </p:nvSpPr>
        <p:spPr>
          <a:xfrm>
            <a:off x="4027990" y="1192192"/>
            <a:ext cx="7681733" cy="4907661"/>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Tree>
    <p:extLst>
      <p:ext uri="{BB962C8B-B14F-4D97-AF65-F5344CB8AC3E}">
        <p14:creationId xmlns:p14="http://schemas.microsoft.com/office/powerpoint/2010/main" val="501058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7A596F1-A3A6-4F26-9C33-7B04FABF2E99}"/>
              </a:ext>
            </a:extLst>
          </p:cNvPr>
          <p:cNvSpPr txBox="1"/>
          <p:nvPr/>
        </p:nvSpPr>
        <p:spPr>
          <a:xfrm>
            <a:off x="609599" y="5410169"/>
            <a:ext cx="9946511" cy="646331"/>
          </a:xfrm>
          <a:prstGeom prst="rect">
            <a:avLst/>
          </a:prstGeom>
          <a:noFill/>
        </p:spPr>
        <p:txBody>
          <a:bodyPr wrap="square" lIns="0" rIns="0" rtlCol="0">
            <a:spAutoFit/>
          </a:bodyPr>
          <a:lstStyle/>
          <a:p>
            <a:pPr algn="l"/>
            <a:r>
              <a:rPr lang="en-US" altLang="ja-JP" b="0" i="0" dirty="0">
                <a:solidFill>
                  <a:schemeClr val="bg1"/>
                </a:solidFill>
                <a:effectLst/>
                <a:latin typeface="メイリオ" panose="020B0604030504040204" pitchFamily="50" charset="-128"/>
                <a:ea typeface="メイリオ" panose="020B0604030504040204" pitchFamily="50" charset="-128"/>
              </a:rPr>
              <a:t>This material is based on the AWS Machine Learning Embark Program, </a:t>
            </a:r>
            <a:br>
              <a:rPr lang="en-US" altLang="ja-JP" b="0" i="0" dirty="0">
                <a:solidFill>
                  <a:schemeClr val="bg1"/>
                </a:solidFill>
                <a:effectLst/>
                <a:latin typeface="メイリオ" panose="020B0604030504040204" pitchFamily="50" charset="-128"/>
                <a:ea typeface="メイリオ" panose="020B0604030504040204" pitchFamily="50" charset="-128"/>
              </a:rPr>
            </a:br>
            <a:r>
              <a:rPr lang="en-US" altLang="ja-JP" b="0" i="0" dirty="0">
                <a:solidFill>
                  <a:schemeClr val="bg1"/>
                </a:solidFill>
                <a:effectLst/>
                <a:latin typeface="メイリオ" panose="020B0604030504040204" pitchFamily="50" charset="-128"/>
                <a:ea typeface="メイリオ" panose="020B0604030504040204" pitchFamily="50" charset="-128"/>
              </a:rPr>
              <a:t>an immersive ML training program provided by Amazon Machine Learning Solutions Lab</a:t>
            </a:r>
            <a:endParaRPr kumimoji="1" lang="ja-JP" altLang="en-US" dirty="0" err="1">
              <a:solidFill>
                <a:schemeClr val="bg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68718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5206C5-297D-4652-92CB-7CA274781661}"/>
              </a:ext>
            </a:extLst>
          </p:cNvPr>
          <p:cNvSpPr>
            <a:spLocks noGrp="1"/>
          </p:cNvSpPr>
          <p:nvPr>
            <p:ph type="title"/>
          </p:nvPr>
        </p:nvSpPr>
        <p:spPr>
          <a:xfrm>
            <a:off x="609599" y="419023"/>
            <a:ext cx="10958495" cy="547842"/>
          </a:xfrm>
        </p:spPr>
        <p:txBody>
          <a:bodyPr/>
          <a:lstStyle/>
          <a:p>
            <a:r>
              <a:rPr lang="ja-JP" altLang="en-US" dirty="0"/>
              <a:t>開始編で計画を立てる範囲</a:t>
            </a:r>
            <a:endParaRPr kumimoji="1" lang="ja-JP" altLang="en-US" dirty="0"/>
          </a:p>
        </p:txBody>
      </p:sp>
      <p:sp>
        <p:nvSpPr>
          <p:cNvPr id="4" name="スライド番号プレースホルダー 3">
            <a:extLst>
              <a:ext uri="{FF2B5EF4-FFF2-40B4-BE49-F238E27FC236}">
                <a16:creationId xmlns:a16="http://schemas.microsoft.com/office/drawing/2014/main" id="{6B8BE726-AD1D-4D5C-A1A7-6D2C1983B1B2}"/>
              </a:ext>
            </a:extLst>
          </p:cNvPr>
          <p:cNvSpPr>
            <a:spLocks noGrp="1"/>
          </p:cNvSpPr>
          <p:nvPr>
            <p:ph type="sldNum" sz="quarter" idx="12"/>
          </p:nvPr>
        </p:nvSpPr>
        <p:spPr/>
        <p:txBody>
          <a:bodyPr/>
          <a:lstStyle/>
          <a:p>
            <a:fld id="{EB4B8DE2-A4E8-46E4-8BBF-D75455EFF32C}" type="slidenum">
              <a:rPr lang="en-US" smtClean="0"/>
              <a:pPr/>
              <a:t>4</a:t>
            </a:fld>
            <a:endParaRPr lang="en-US" dirty="0"/>
          </a:p>
        </p:txBody>
      </p:sp>
      <p:cxnSp>
        <p:nvCxnSpPr>
          <p:cNvPr id="19" name="直線矢印コネクタ 18">
            <a:extLst>
              <a:ext uri="{FF2B5EF4-FFF2-40B4-BE49-F238E27FC236}">
                <a16:creationId xmlns:a16="http://schemas.microsoft.com/office/drawing/2014/main" id="{0DE9D317-DF4D-4244-8191-81D4A71EF5EA}"/>
              </a:ext>
            </a:extLst>
          </p:cNvPr>
          <p:cNvCxnSpPr>
            <a:cxnSpLocks/>
          </p:cNvCxnSpPr>
          <p:nvPr/>
        </p:nvCxnSpPr>
        <p:spPr>
          <a:xfrm>
            <a:off x="609599" y="1898248"/>
            <a:ext cx="3279495" cy="0"/>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E8A94241-0CE0-41D9-85B7-55EC511D776E}"/>
              </a:ext>
            </a:extLst>
          </p:cNvPr>
          <p:cNvCxnSpPr>
            <a:cxnSpLocks/>
          </p:cNvCxnSpPr>
          <p:nvPr/>
        </p:nvCxnSpPr>
        <p:spPr>
          <a:xfrm>
            <a:off x="4120587" y="1898248"/>
            <a:ext cx="7447507" cy="0"/>
          </a:xfrm>
          <a:prstGeom prst="straightConnector1">
            <a:avLst/>
          </a:prstGeom>
          <a:ln w="19050" cap="rnd">
            <a:solidFill>
              <a:schemeClr val="tx1"/>
            </a:solidFill>
            <a:round/>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A6C0C520-DFF0-482B-B9F1-9DEA20CB82DC}"/>
              </a:ext>
            </a:extLst>
          </p:cNvPr>
          <p:cNvSpPr txBox="1"/>
          <p:nvPr/>
        </p:nvSpPr>
        <p:spPr>
          <a:xfrm>
            <a:off x="443696" y="1067251"/>
            <a:ext cx="3483978" cy="830997"/>
          </a:xfrm>
          <a:prstGeom prst="rect">
            <a:avLst/>
          </a:prstGeom>
          <a:noFill/>
        </p:spPr>
        <p:txBody>
          <a:bodyPr wrap="square" lIns="0" rIns="0" rtlCol="0">
            <a:spAutoFit/>
          </a:bodyPr>
          <a:lstStyle/>
          <a:p>
            <a:pPr algn="l"/>
            <a:r>
              <a:rPr kumimoji="1" lang="ja-JP" altLang="en-US" sz="2400" dirty="0">
                <a:latin typeface="メイリオ" panose="020B0604030504040204" pitchFamily="50" charset="-128"/>
                <a:ea typeface="メイリオ" panose="020B0604030504040204" pitchFamily="50" charset="-128"/>
              </a:rPr>
              <a:t>加速フェーズ</a:t>
            </a:r>
            <a:endParaRPr kumimoji="1" lang="en-US" altLang="ja-JP" sz="2400" dirty="0">
              <a:ea typeface="メイリオ" panose="020B0604030504040204" pitchFamily="50" charset="-128"/>
            </a:endParaRPr>
          </a:p>
          <a:p>
            <a:pPr algn="l"/>
            <a:r>
              <a:rPr kumimoji="1" lang="en-US" altLang="ja-JP" sz="2400" dirty="0"/>
              <a:t>1~3 </a:t>
            </a:r>
            <a:r>
              <a:rPr kumimoji="1" lang="ja-JP" altLang="en-US" sz="2400" dirty="0">
                <a:latin typeface="メイリオ" panose="020B0604030504040204" pitchFamily="50" charset="-128"/>
                <a:ea typeface="メイリオ" panose="020B0604030504040204" pitchFamily="50" charset="-128"/>
              </a:rPr>
              <a:t>ヶ月</a:t>
            </a:r>
          </a:p>
        </p:txBody>
      </p:sp>
      <p:sp>
        <p:nvSpPr>
          <p:cNvPr id="22" name="テキスト ボックス 21">
            <a:extLst>
              <a:ext uri="{FF2B5EF4-FFF2-40B4-BE49-F238E27FC236}">
                <a16:creationId xmlns:a16="http://schemas.microsoft.com/office/drawing/2014/main" id="{1B69AF2E-9EAD-4658-927F-5BBE75D12C8D}"/>
              </a:ext>
            </a:extLst>
          </p:cNvPr>
          <p:cNvSpPr txBox="1"/>
          <p:nvPr/>
        </p:nvSpPr>
        <p:spPr>
          <a:xfrm>
            <a:off x="4120587" y="1028402"/>
            <a:ext cx="4527024" cy="830997"/>
          </a:xfrm>
          <a:prstGeom prst="rect">
            <a:avLst/>
          </a:prstGeom>
          <a:noFill/>
        </p:spPr>
        <p:txBody>
          <a:bodyPr wrap="square" lIns="0" rIns="0" rtlCol="0">
            <a:spAutoFit/>
          </a:bodyPr>
          <a:lstStyle/>
          <a:p>
            <a:pPr algn="l"/>
            <a:r>
              <a:rPr kumimoji="1" lang="ja-JP" altLang="en-US" sz="2400" dirty="0">
                <a:latin typeface="メイリオ" panose="020B0604030504040204" pitchFamily="50" charset="-128"/>
                <a:ea typeface="メイリオ" panose="020B0604030504040204" pitchFamily="50" charset="-128"/>
              </a:rPr>
              <a:t>拡大フェーズ</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t>1</a:t>
            </a:r>
            <a:r>
              <a:rPr kumimoji="1" lang="ja-JP" altLang="en-US" sz="2400" dirty="0"/>
              <a:t> </a:t>
            </a:r>
            <a:r>
              <a:rPr kumimoji="1" lang="ja-JP" altLang="en-US" sz="2400" dirty="0">
                <a:latin typeface="メイリオ" panose="020B0604030504040204" pitchFamily="50" charset="-128"/>
                <a:ea typeface="メイリオ" panose="020B0604030504040204" pitchFamily="50" charset="-128"/>
              </a:rPr>
              <a:t>年～</a:t>
            </a:r>
          </a:p>
        </p:txBody>
      </p:sp>
      <p:sp>
        <p:nvSpPr>
          <p:cNvPr id="23" name="テキスト ボックス 22">
            <a:extLst>
              <a:ext uri="{FF2B5EF4-FFF2-40B4-BE49-F238E27FC236}">
                <a16:creationId xmlns:a16="http://schemas.microsoft.com/office/drawing/2014/main" id="{8EB5CA47-BC1E-4761-AC09-E2F0AC567963}"/>
              </a:ext>
            </a:extLst>
          </p:cNvPr>
          <p:cNvSpPr txBox="1"/>
          <p:nvPr/>
        </p:nvSpPr>
        <p:spPr>
          <a:xfrm>
            <a:off x="482277" y="2331920"/>
            <a:ext cx="3406817" cy="830997"/>
          </a:xfrm>
          <a:prstGeom prst="rect">
            <a:avLst/>
          </a:prstGeom>
          <a:noFill/>
        </p:spPr>
        <p:txBody>
          <a:bodyPr wrap="square" lIns="0" rIns="0" rtlCol="0">
            <a:spAutoFit/>
          </a:bodyPr>
          <a:lstStyle/>
          <a:p>
            <a:pPr algn="l"/>
            <a:r>
              <a:rPr kumimoji="1" lang="ja-JP" altLang="en-US" sz="2400" b="1" dirty="0">
                <a:latin typeface="メイリオ" panose="020B0604030504040204" pitchFamily="50" charset="-128"/>
                <a:ea typeface="メイリオ" panose="020B0604030504040204" pitchFamily="50" charset="-128"/>
              </a:rPr>
              <a:t>ユースケースを決め、</a:t>
            </a:r>
            <a:br>
              <a:rPr kumimoji="1" lang="en-US" altLang="ja-JP" sz="2400" b="1" dirty="0">
                <a:latin typeface="メイリオ" panose="020B0604030504040204" pitchFamily="50" charset="-128"/>
                <a:ea typeface="メイリオ" panose="020B0604030504040204" pitchFamily="50" charset="-128"/>
              </a:rPr>
            </a:br>
            <a:r>
              <a:rPr kumimoji="1" lang="ja-JP" altLang="en-US" sz="2400" b="1" dirty="0">
                <a:latin typeface="メイリオ" panose="020B0604030504040204" pitchFamily="50" charset="-128"/>
                <a:ea typeface="メイリオ" panose="020B0604030504040204" pitchFamily="50" charset="-128"/>
              </a:rPr>
              <a:t>仮説検証に着手する</a:t>
            </a:r>
          </a:p>
        </p:txBody>
      </p:sp>
      <p:sp>
        <p:nvSpPr>
          <p:cNvPr id="24" name="テキスト ボックス 23">
            <a:extLst>
              <a:ext uri="{FF2B5EF4-FFF2-40B4-BE49-F238E27FC236}">
                <a16:creationId xmlns:a16="http://schemas.microsoft.com/office/drawing/2014/main" id="{7B209DDF-7D08-4A31-A747-3F40951D01D7}"/>
              </a:ext>
            </a:extLst>
          </p:cNvPr>
          <p:cNvSpPr txBox="1"/>
          <p:nvPr/>
        </p:nvSpPr>
        <p:spPr>
          <a:xfrm>
            <a:off x="482277" y="3270725"/>
            <a:ext cx="3406817" cy="830997"/>
          </a:xfrm>
          <a:prstGeom prst="rect">
            <a:avLst/>
          </a:prstGeom>
          <a:noFill/>
        </p:spPr>
        <p:txBody>
          <a:bodyPr wrap="square" lIns="0" rIns="0" rtlCol="0">
            <a:spAutoFit/>
          </a:bodyPr>
          <a:lstStyle/>
          <a:p>
            <a:pPr algn="l"/>
            <a:r>
              <a:rPr kumimoji="1" lang="ja-JP" altLang="en-US" sz="2400" b="1" dirty="0">
                <a:latin typeface="メイリオ" panose="020B0604030504040204" pitchFamily="50" charset="-128"/>
                <a:ea typeface="メイリオ" panose="020B0604030504040204" pitchFamily="50" charset="-128"/>
              </a:rPr>
              <a:t>異なるチームとの協調を日常的にする</a:t>
            </a:r>
          </a:p>
        </p:txBody>
      </p:sp>
      <p:sp>
        <p:nvSpPr>
          <p:cNvPr id="25" name="テキスト ボックス 24">
            <a:extLst>
              <a:ext uri="{FF2B5EF4-FFF2-40B4-BE49-F238E27FC236}">
                <a16:creationId xmlns:a16="http://schemas.microsoft.com/office/drawing/2014/main" id="{5CC1DBC8-AC14-4B5B-8C08-CE80A5DD3A06}"/>
              </a:ext>
            </a:extLst>
          </p:cNvPr>
          <p:cNvSpPr txBox="1"/>
          <p:nvPr/>
        </p:nvSpPr>
        <p:spPr>
          <a:xfrm>
            <a:off x="482277" y="4291858"/>
            <a:ext cx="3406817" cy="1200329"/>
          </a:xfrm>
          <a:prstGeom prst="rect">
            <a:avLst/>
          </a:prstGeom>
          <a:noFill/>
        </p:spPr>
        <p:txBody>
          <a:bodyPr wrap="square" lIns="0" rIns="0" rtlCol="0">
            <a:spAutoFit/>
          </a:bodyPr>
          <a:lstStyle/>
          <a:p>
            <a:pPr algn="l"/>
            <a:r>
              <a:rPr kumimoji="1" lang="ja-JP" altLang="en-US" sz="2400" b="1" dirty="0">
                <a:latin typeface="メイリオ" panose="020B0604030504040204" pitchFamily="50" charset="-128"/>
                <a:ea typeface="メイリオ" panose="020B0604030504040204" pitchFamily="50" charset="-128"/>
              </a:rPr>
              <a:t>チームで検証を繰り返し価値あるユースケースを特定する</a:t>
            </a:r>
          </a:p>
        </p:txBody>
      </p:sp>
      <p:sp>
        <p:nvSpPr>
          <p:cNvPr id="26" name="テキスト ボックス 25">
            <a:extLst>
              <a:ext uri="{FF2B5EF4-FFF2-40B4-BE49-F238E27FC236}">
                <a16:creationId xmlns:a16="http://schemas.microsoft.com/office/drawing/2014/main" id="{A5D66899-B86D-43C0-90E4-58E844FA67C0}"/>
              </a:ext>
            </a:extLst>
          </p:cNvPr>
          <p:cNvSpPr txBox="1"/>
          <p:nvPr/>
        </p:nvSpPr>
        <p:spPr>
          <a:xfrm>
            <a:off x="4463970" y="2577791"/>
            <a:ext cx="7208430" cy="830997"/>
          </a:xfrm>
          <a:prstGeom prst="rect">
            <a:avLst/>
          </a:prstGeom>
          <a:noFill/>
        </p:spPr>
        <p:txBody>
          <a:bodyPr wrap="square" lIns="0" rIns="0" rtlCol="0">
            <a:spAutoFit/>
          </a:bodyPr>
          <a:lstStyle/>
          <a:p>
            <a:pPr algn="l"/>
            <a:r>
              <a:rPr kumimoji="1" lang="ja-JP" altLang="en-US" sz="2400" dirty="0">
                <a:latin typeface="メイリオ" panose="020B0604030504040204" pitchFamily="50" charset="-128"/>
                <a:ea typeface="メイリオ" panose="020B0604030504040204" pitchFamily="50" charset="-128"/>
              </a:rPr>
              <a:t>検証を通じ得られた知見をもとに、長期的な </a:t>
            </a:r>
            <a:r>
              <a:rPr kumimoji="1" lang="en-US" altLang="ja-JP" sz="2400" dirty="0">
                <a:latin typeface="メイリオ" panose="020B0604030504040204" pitchFamily="50" charset="-128"/>
                <a:ea typeface="メイリオ" panose="020B0604030504040204" pitchFamily="50" charset="-128"/>
              </a:rPr>
              <a:t>AI/ML </a:t>
            </a:r>
            <a:r>
              <a:rPr kumimoji="1" lang="ja-JP" altLang="en-US" sz="2400" dirty="0">
                <a:latin typeface="メイリオ" panose="020B0604030504040204" pitchFamily="50" charset="-128"/>
                <a:ea typeface="メイリオ" panose="020B0604030504040204" pitchFamily="50" charset="-128"/>
              </a:rPr>
              <a:t>の投資計画を立て、推進するための組織を組成する。</a:t>
            </a:r>
          </a:p>
        </p:txBody>
      </p:sp>
      <p:sp>
        <p:nvSpPr>
          <p:cNvPr id="28" name="テキスト ボックス 27">
            <a:extLst>
              <a:ext uri="{FF2B5EF4-FFF2-40B4-BE49-F238E27FC236}">
                <a16:creationId xmlns:a16="http://schemas.microsoft.com/office/drawing/2014/main" id="{756F69D4-F4EB-4FD7-B563-493A53AD749C}"/>
              </a:ext>
            </a:extLst>
          </p:cNvPr>
          <p:cNvSpPr txBox="1"/>
          <p:nvPr/>
        </p:nvSpPr>
        <p:spPr>
          <a:xfrm>
            <a:off x="4463970" y="4042071"/>
            <a:ext cx="7104124" cy="830997"/>
          </a:xfrm>
          <a:prstGeom prst="rect">
            <a:avLst/>
          </a:prstGeom>
          <a:noFill/>
        </p:spPr>
        <p:txBody>
          <a:bodyPr wrap="square" lIns="0" rIns="0" rtlCol="0">
            <a:spAutoFit/>
          </a:bodyPr>
          <a:lstStyle/>
          <a:p>
            <a:pPr algn="l"/>
            <a:r>
              <a:rPr kumimoji="1" lang="ja-JP" altLang="en-US" sz="2400" dirty="0">
                <a:latin typeface="メイリオ" panose="020B0604030504040204" pitchFamily="50" charset="-128"/>
                <a:ea typeface="メイリオ" panose="020B0604030504040204" pitchFamily="50" charset="-128"/>
              </a:rPr>
              <a:t>仮説検証の速度、 </a:t>
            </a:r>
            <a:r>
              <a:rPr kumimoji="1" lang="en-US" altLang="ja-JP" sz="2400" dirty="0">
                <a:latin typeface="メイリオ" panose="020B0604030504040204" pitchFamily="50" charset="-128"/>
                <a:ea typeface="メイリオ" panose="020B0604030504040204" pitchFamily="50" charset="-128"/>
              </a:rPr>
              <a:t>AI/ML </a:t>
            </a:r>
            <a:r>
              <a:rPr kumimoji="1" lang="ja-JP" altLang="en-US" sz="2400" dirty="0">
                <a:latin typeface="メイリオ" panose="020B0604030504040204" pitchFamily="50" charset="-128"/>
                <a:ea typeface="メイリオ" panose="020B0604030504040204" pitchFamily="50" charset="-128"/>
              </a:rPr>
              <a:t>の開発速度を速めるためのデータ基盤や </a:t>
            </a:r>
            <a:r>
              <a:rPr kumimoji="1" lang="en-US" altLang="ja-JP" sz="2400" dirty="0">
                <a:latin typeface="メイリオ" panose="020B0604030504040204" pitchFamily="50" charset="-128"/>
                <a:ea typeface="メイリオ" panose="020B0604030504040204" pitchFamily="50" charset="-128"/>
              </a:rPr>
              <a:t>ML </a:t>
            </a:r>
            <a:r>
              <a:rPr kumimoji="1" lang="ja-JP" altLang="en-US" sz="2400" dirty="0">
                <a:latin typeface="メイリオ" panose="020B0604030504040204" pitchFamily="50" charset="-128"/>
                <a:ea typeface="メイリオ" panose="020B0604030504040204" pitchFamily="50" charset="-128"/>
              </a:rPr>
              <a:t>基盤の設計と構築。</a:t>
            </a:r>
          </a:p>
        </p:txBody>
      </p:sp>
      <p:sp>
        <p:nvSpPr>
          <p:cNvPr id="29" name="矢印: 五方向 28">
            <a:extLst>
              <a:ext uri="{FF2B5EF4-FFF2-40B4-BE49-F238E27FC236}">
                <a16:creationId xmlns:a16="http://schemas.microsoft.com/office/drawing/2014/main" id="{99B92B20-BBE0-4132-AA33-F03625422D55}"/>
              </a:ext>
            </a:extLst>
          </p:cNvPr>
          <p:cNvSpPr/>
          <p:nvPr/>
        </p:nvSpPr>
        <p:spPr>
          <a:xfrm>
            <a:off x="4463969" y="2176041"/>
            <a:ext cx="3974637" cy="401748"/>
          </a:xfrm>
          <a:prstGeom prst="homePlat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en-US" altLang="ja-JP" sz="2400" dirty="0">
                <a:solidFill>
                  <a:schemeClr val="tx1"/>
                </a:solidFill>
                <a:latin typeface="メイリオ" panose="020B0604030504040204" pitchFamily="50" charset="-128"/>
                <a:ea typeface="メイリオ" panose="020B0604030504040204" pitchFamily="50" charset="-128"/>
              </a:rPr>
              <a:t>AI/ML </a:t>
            </a:r>
            <a:r>
              <a:rPr kumimoji="1" lang="ja-JP" altLang="en-US" sz="2400" dirty="0">
                <a:solidFill>
                  <a:schemeClr val="tx1"/>
                </a:solidFill>
                <a:latin typeface="メイリオ" panose="020B0604030504040204" pitchFamily="50" charset="-128"/>
                <a:ea typeface="メイリオ" panose="020B0604030504040204" pitchFamily="50" charset="-128"/>
              </a:rPr>
              <a:t>の組織戦略立案</a:t>
            </a:r>
          </a:p>
        </p:txBody>
      </p:sp>
      <p:sp>
        <p:nvSpPr>
          <p:cNvPr id="31" name="矢印: 五方向 30">
            <a:extLst>
              <a:ext uri="{FF2B5EF4-FFF2-40B4-BE49-F238E27FC236}">
                <a16:creationId xmlns:a16="http://schemas.microsoft.com/office/drawing/2014/main" id="{A103DE49-2AEB-48F9-A21E-122C398D30C3}"/>
              </a:ext>
            </a:extLst>
          </p:cNvPr>
          <p:cNvSpPr/>
          <p:nvPr/>
        </p:nvSpPr>
        <p:spPr>
          <a:xfrm>
            <a:off x="4463969" y="3508792"/>
            <a:ext cx="3974637" cy="401748"/>
          </a:xfrm>
          <a:prstGeom prst="homePlat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sz="2400" dirty="0">
                <a:solidFill>
                  <a:schemeClr val="tx1"/>
                </a:solidFill>
                <a:latin typeface="メイリオ" panose="020B0604030504040204" pitchFamily="50" charset="-128"/>
                <a:ea typeface="メイリオ" panose="020B0604030504040204" pitchFamily="50" charset="-128"/>
              </a:rPr>
              <a:t>データ基盤・</a:t>
            </a:r>
            <a:r>
              <a:rPr kumimoji="1" lang="en-US" altLang="ja-JP" sz="2400" dirty="0">
                <a:solidFill>
                  <a:schemeClr val="tx1"/>
                </a:solidFill>
                <a:latin typeface="メイリオ" panose="020B0604030504040204" pitchFamily="50" charset="-128"/>
                <a:ea typeface="メイリオ" panose="020B0604030504040204" pitchFamily="50" charset="-128"/>
              </a:rPr>
              <a:t>ML</a:t>
            </a:r>
            <a:r>
              <a:rPr kumimoji="1" lang="ja-JP" altLang="en-US" sz="2400" dirty="0">
                <a:solidFill>
                  <a:schemeClr val="tx1"/>
                </a:solidFill>
                <a:latin typeface="メイリオ" panose="020B0604030504040204" pitchFamily="50" charset="-128"/>
                <a:ea typeface="メイリオ" panose="020B0604030504040204" pitchFamily="50" charset="-128"/>
              </a:rPr>
              <a:t>基盤構築</a:t>
            </a:r>
          </a:p>
        </p:txBody>
      </p:sp>
      <p:sp>
        <p:nvSpPr>
          <p:cNvPr id="32" name="正方形/長方形 31">
            <a:extLst>
              <a:ext uri="{FF2B5EF4-FFF2-40B4-BE49-F238E27FC236}">
                <a16:creationId xmlns:a16="http://schemas.microsoft.com/office/drawing/2014/main" id="{CD4D08DB-F081-4BF0-984A-25AF28C26A09}"/>
              </a:ext>
            </a:extLst>
          </p:cNvPr>
          <p:cNvSpPr/>
          <p:nvPr/>
        </p:nvSpPr>
        <p:spPr>
          <a:xfrm>
            <a:off x="277792" y="966866"/>
            <a:ext cx="3707757" cy="513298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33" name="テキスト ボックス 32">
            <a:extLst>
              <a:ext uri="{FF2B5EF4-FFF2-40B4-BE49-F238E27FC236}">
                <a16:creationId xmlns:a16="http://schemas.microsoft.com/office/drawing/2014/main" id="{D3A1BC2E-224E-4ECF-8E7D-8B29FA4299D2}"/>
              </a:ext>
            </a:extLst>
          </p:cNvPr>
          <p:cNvSpPr txBox="1"/>
          <p:nvPr/>
        </p:nvSpPr>
        <p:spPr>
          <a:xfrm>
            <a:off x="4463969" y="5326974"/>
            <a:ext cx="7245753" cy="830997"/>
          </a:xfrm>
          <a:prstGeom prst="rect">
            <a:avLst/>
          </a:prstGeom>
          <a:noFill/>
        </p:spPr>
        <p:txBody>
          <a:bodyPr wrap="square" lIns="0" rIns="0" rtlCol="0">
            <a:spAutoFit/>
          </a:bodyPr>
          <a:lstStyle/>
          <a:p>
            <a:pPr algn="l"/>
            <a:r>
              <a:rPr kumimoji="1" lang="en-US" altLang="ja-JP" sz="2400" dirty="0">
                <a:latin typeface="メイリオ" panose="020B0604030504040204" pitchFamily="50" charset="-128"/>
                <a:ea typeface="メイリオ" panose="020B0604030504040204" pitchFamily="50" charset="-128"/>
              </a:rPr>
              <a:t>MLEW </a:t>
            </a:r>
            <a:r>
              <a:rPr kumimoji="1" lang="ja-JP" altLang="en-US" sz="2400" dirty="0">
                <a:latin typeface="メイリオ" panose="020B0604030504040204" pitchFamily="50" charset="-128"/>
                <a:ea typeface="メイリオ" panose="020B0604030504040204" pitchFamily="50" charset="-128"/>
              </a:rPr>
              <a:t>から始まったチームワークを組織全体へ波及しつつ、責任ある </a:t>
            </a:r>
            <a:r>
              <a:rPr kumimoji="1" lang="en-US" altLang="ja-JP" sz="2400" dirty="0">
                <a:latin typeface="メイリオ" panose="020B0604030504040204" pitchFamily="50" charset="-128"/>
                <a:ea typeface="メイリオ" panose="020B0604030504040204" pitchFamily="50" charset="-128"/>
              </a:rPr>
              <a:t>AI </a:t>
            </a:r>
            <a:r>
              <a:rPr kumimoji="1" lang="ja-JP" altLang="en-US" sz="2400" dirty="0">
                <a:latin typeface="メイリオ" panose="020B0604030504040204" pitchFamily="50" charset="-128"/>
                <a:ea typeface="メイリオ" panose="020B0604030504040204" pitchFamily="50" charset="-128"/>
              </a:rPr>
              <a:t>活用に向けガバナンスを整える</a:t>
            </a:r>
          </a:p>
        </p:txBody>
      </p:sp>
      <p:sp>
        <p:nvSpPr>
          <p:cNvPr id="34" name="矢印: 五方向 33">
            <a:extLst>
              <a:ext uri="{FF2B5EF4-FFF2-40B4-BE49-F238E27FC236}">
                <a16:creationId xmlns:a16="http://schemas.microsoft.com/office/drawing/2014/main" id="{46D3578C-ABF0-4598-B641-CC98C8B9EE0B}"/>
              </a:ext>
            </a:extLst>
          </p:cNvPr>
          <p:cNvSpPr/>
          <p:nvPr/>
        </p:nvSpPr>
        <p:spPr>
          <a:xfrm>
            <a:off x="4463969" y="4957644"/>
            <a:ext cx="3974637" cy="401748"/>
          </a:xfrm>
          <a:prstGeom prst="homePlate">
            <a:avLst/>
          </a:prstGeom>
          <a:no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sz="2400" dirty="0">
                <a:solidFill>
                  <a:schemeClr val="tx1"/>
                </a:solidFill>
                <a:latin typeface="メイリオ" panose="020B0604030504040204" pitchFamily="50" charset="-128"/>
                <a:ea typeface="メイリオ" panose="020B0604030504040204" pitchFamily="50" charset="-128"/>
              </a:rPr>
              <a:t>チームワークの醸成</a:t>
            </a:r>
          </a:p>
        </p:txBody>
      </p:sp>
    </p:spTree>
    <p:extLst>
      <p:ext uri="{BB962C8B-B14F-4D97-AF65-F5344CB8AC3E}">
        <p14:creationId xmlns:p14="http://schemas.microsoft.com/office/powerpoint/2010/main" val="2626009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F7924DD-7C24-42A0-A289-94623EF6ECFB}"/>
              </a:ext>
            </a:extLst>
          </p:cNvPr>
          <p:cNvSpPr>
            <a:spLocks noGrp="1"/>
          </p:cNvSpPr>
          <p:nvPr>
            <p:ph type="title"/>
          </p:nvPr>
        </p:nvSpPr>
        <p:spPr>
          <a:xfrm>
            <a:off x="609599" y="419023"/>
            <a:ext cx="10958495" cy="547842"/>
          </a:xfrm>
        </p:spPr>
        <p:txBody>
          <a:bodyPr/>
          <a:lstStyle/>
          <a:p>
            <a:r>
              <a:rPr lang="ja-JP" altLang="en-US" b="1" dirty="0"/>
              <a:t>開始編の流れ</a:t>
            </a:r>
          </a:p>
        </p:txBody>
      </p:sp>
      <p:sp>
        <p:nvSpPr>
          <p:cNvPr id="2" name="コンテンツ プレースホルダー 1">
            <a:extLst>
              <a:ext uri="{FF2B5EF4-FFF2-40B4-BE49-F238E27FC236}">
                <a16:creationId xmlns:a16="http://schemas.microsoft.com/office/drawing/2014/main" id="{D86B8726-7CD4-4A0E-81A3-7D4FCB98C337}"/>
              </a:ext>
            </a:extLst>
          </p:cNvPr>
          <p:cNvSpPr>
            <a:spLocks noGrp="1"/>
          </p:cNvSpPr>
          <p:nvPr>
            <p:ph idx="1"/>
          </p:nvPr>
        </p:nvSpPr>
        <p:spPr>
          <a:xfrm>
            <a:off x="609600" y="1090225"/>
            <a:ext cx="10675716" cy="1728165"/>
          </a:xfrm>
        </p:spPr>
        <p:txBody>
          <a:bodyPr/>
          <a:lstStyle/>
          <a:p>
            <a:pPr marL="514350" indent="-514350">
              <a:buAutoNum type="arabicPeriod"/>
            </a:pPr>
            <a:r>
              <a:rPr lang="ja-JP" altLang="en-US" dirty="0"/>
              <a:t>成長サイクルの検証を開始する</a:t>
            </a:r>
            <a:endParaRPr lang="en-US" altLang="ja-JP" dirty="0"/>
          </a:p>
          <a:p>
            <a:pPr marL="514350" indent="-514350">
              <a:buAutoNum type="arabicPeriod"/>
            </a:pPr>
            <a:r>
              <a:rPr lang="ja-JP" altLang="en-US" dirty="0">
                <a:solidFill>
                  <a:schemeClr val="tx1"/>
                </a:solidFill>
              </a:rPr>
              <a:t>検証から成長の実現に向けたステップの設計</a:t>
            </a:r>
            <a:endParaRPr lang="en-US" altLang="ja-JP" dirty="0">
              <a:solidFill>
                <a:schemeClr val="tx1"/>
              </a:solidFill>
            </a:endParaRPr>
          </a:p>
          <a:p>
            <a:pPr marL="514350" indent="-514350">
              <a:buAutoNum type="arabicPeriod"/>
            </a:pPr>
            <a:r>
              <a:rPr lang="ja-JP" altLang="en-US" dirty="0"/>
              <a:t>実践</a:t>
            </a:r>
            <a:endParaRPr lang="en-US" altLang="ja-JP" dirty="0"/>
          </a:p>
        </p:txBody>
      </p:sp>
      <p:sp>
        <p:nvSpPr>
          <p:cNvPr id="4" name="スライド番号プレースホルダー 3">
            <a:extLst>
              <a:ext uri="{FF2B5EF4-FFF2-40B4-BE49-F238E27FC236}">
                <a16:creationId xmlns:a16="http://schemas.microsoft.com/office/drawing/2014/main" id="{C7B5BCCF-C0C6-4EF0-A358-53B152AF5069}"/>
              </a:ext>
            </a:extLst>
          </p:cNvPr>
          <p:cNvSpPr>
            <a:spLocks noGrp="1"/>
          </p:cNvSpPr>
          <p:nvPr>
            <p:ph type="sldNum" sz="quarter" idx="12"/>
          </p:nvPr>
        </p:nvSpPr>
        <p:spPr/>
        <p:txBody>
          <a:bodyPr/>
          <a:lstStyle/>
          <a:p>
            <a:fld id="{EB4B8DE2-A4E8-46E4-8BBF-D75455EFF32C}" type="slidenum">
              <a:rPr lang="en-US" smtClean="0"/>
              <a:pPr/>
              <a:t>5</a:t>
            </a:fld>
            <a:endParaRPr lang="en-US" dirty="0"/>
          </a:p>
        </p:txBody>
      </p:sp>
      <p:sp>
        <p:nvSpPr>
          <p:cNvPr id="3" name="四角形: 角を丸くする 2">
            <a:extLst>
              <a:ext uri="{FF2B5EF4-FFF2-40B4-BE49-F238E27FC236}">
                <a16:creationId xmlns:a16="http://schemas.microsoft.com/office/drawing/2014/main" id="{69C0EA98-0A1A-4E57-BBE2-27ABCD7DF345}"/>
              </a:ext>
            </a:extLst>
          </p:cNvPr>
          <p:cNvSpPr/>
          <p:nvPr/>
        </p:nvSpPr>
        <p:spPr>
          <a:xfrm>
            <a:off x="10637520" y="1258371"/>
            <a:ext cx="1554480" cy="49638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en-US" altLang="ja-JP" sz="2400" dirty="0">
                <a:solidFill>
                  <a:schemeClr val="tx1"/>
                </a:solidFill>
              </a:rPr>
              <a:t>20 min</a:t>
            </a:r>
            <a:endParaRPr kumimoji="1" lang="ja-JP" altLang="en-US" sz="2400" dirty="0" err="1">
              <a:solidFill>
                <a:schemeClr val="tx1"/>
              </a:solidFill>
            </a:endParaRPr>
          </a:p>
        </p:txBody>
      </p:sp>
      <p:sp>
        <p:nvSpPr>
          <p:cNvPr id="10" name="四角形: 角を丸くする 9">
            <a:extLst>
              <a:ext uri="{FF2B5EF4-FFF2-40B4-BE49-F238E27FC236}">
                <a16:creationId xmlns:a16="http://schemas.microsoft.com/office/drawing/2014/main" id="{FF3ECDB9-85ED-4BAF-A0E0-9DF08A2B900F}"/>
              </a:ext>
            </a:extLst>
          </p:cNvPr>
          <p:cNvSpPr/>
          <p:nvPr/>
        </p:nvSpPr>
        <p:spPr>
          <a:xfrm>
            <a:off x="10637520" y="2064633"/>
            <a:ext cx="1554480" cy="49638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en-US" altLang="ja-JP" sz="2400" dirty="0">
                <a:solidFill>
                  <a:schemeClr val="tx1"/>
                </a:solidFill>
              </a:rPr>
              <a:t>80 min</a:t>
            </a:r>
            <a:endParaRPr kumimoji="1" lang="ja-JP" altLang="en-US" sz="2400" dirty="0" err="1">
              <a:solidFill>
                <a:schemeClr val="tx1"/>
              </a:solidFill>
            </a:endParaRPr>
          </a:p>
        </p:txBody>
      </p:sp>
    </p:spTree>
    <p:extLst>
      <p:ext uri="{BB962C8B-B14F-4D97-AF65-F5344CB8AC3E}">
        <p14:creationId xmlns:p14="http://schemas.microsoft.com/office/powerpoint/2010/main" val="357449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EF7924DD-7C24-42A0-A289-94623EF6ECFB}"/>
              </a:ext>
            </a:extLst>
          </p:cNvPr>
          <p:cNvSpPr>
            <a:spLocks noGrp="1"/>
          </p:cNvSpPr>
          <p:nvPr>
            <p:ph type="title"/>
          </p:nvPr>
        </p:nvSpPr>
        <p:spPr>
          <a:xfrm>
            <a:off x="609599" y="419023"/>
            <a:ext cx="10958495" cy="547842"/>
          </a:xfrm>
        </p:spPr>
        <p:txBody>
          <a:bodyPr/>
          <a:lstStyle/>
          <a:p>
            <a:r>
              <a:rPr lang="ja-JP" altLang="en-US" b="1" dirty="0"/>
              <a:t>開始編の流れ</a:t>
            </a:r>
          </a:p>
        </p:txBody>
      </p:sp>
      <p:sp>
        <p:nvSpPr>
          <p:cNvPr id="2" name="コンテンツ プレースホルダー 1">
            <a:extLst>
              <a:ext uri="{FF2B5EF4-FFF2-40B4-BE49-F238E27FC236}">
                <a16:creationId xmlns:a16="http://schemas.microsoft.com/office/drawing/2014/main" id="{D86B8726-7CD4-4A0E-81A3-7D4FCB98C337}"/>
              </a:ext>
            </a:extLst>
          </p:cNvPr>
          <p:cNvSpPr>
            <a:spLocks noGrp="1"/>
          </p:cNvSpPr>
          <p:nvPr>
            <p:ph idx="1"/>
          </p:nvPr>
        </p:nvSpPr>
        <p:spPr>
          <a:xfrm>
            <a:off x="609600" y="1090225"/>
            <a:ext cx="10675716" cy="1728165"/>
          </a:xfrm>
        </p:spPr>
        <p:txBody>
          <a:bodyPr/>
          <a:lstStyle/>
          <a:p>
            <a:pPr marL="514350" indent="-514350">
              <a:buAutoNum type="arabicPeriod"/>
            </a:pPr>
            <a:r>
              <a:rPr lang="ja-JP" altLang="en-US" b="1" dirty="0">
                <a:solidFill>
                  <a:srgbClr val="FFC000"/>
                </a:solidFill>
              </a:rPr>
              <a:t>成長サイクルの検証を開始する</a:t>
            </a:r>
            <a:endParaRPr lang="en-US" altLang="ja-JP" b="1" dirty="0">
              <a:solidFill>
                <a:srgbClr val="FFC000"/>
              </a:solidFill>
            </a:endParaRPr>
          </a:p>
          <a:p>
            <a:pPr marL="514350" indent="-514350">
              <a:buAutoNum type="arabicPeriod"/>
            </a:pPr>
            <a:r>
              <a:rPr lang="ja-JP" altLang="en-US" dirty="0">
                <a:solidFill>
                  <a:schemeClr val="tx1"/>
                </a:solidFill>
              </a:rPr>
              <a:t>検証から成長の実現に向けたステップの設計</a:t>
            </a:r>
            <a:endParaRPr lang="en-US" altLang="ja-JP" dirty="0">
              <a:solidFill>
                <a:schemeClr val="tx1"/>
              </a:solidFill>
            </a:endParaRPr>
          </a:p>
          <a:p>
            <a:pPr marL="514350" indent="-514350">
              <a:buAutoNum type="arabicPeriod"/>
            </a:pPr>
            <a:r>
              <a:rPr lang="ja-JP" altLang="en-US" dirty="0"/>
              <a:t>実践</a:t>
            </a:r>
            <a:endParaRPr lang="en-US" altLang="ja-JP" dirty="0"/>
          </a:p>
        </p:txBody>
      </p:sp>
      <p:sp>
        <p:nvSpPr>
          <p:cNvPr id="4" name="スライド番号プレースホルダー 3">
            <a:extLst>
              <a:ext uri="{FF2B5EF4-FFF2-40B4-BE49-F238E27FC236}">
                <a16:creationId xmlns:a16="http://schemas.microsoft.com/office/drawing/2014/main" id="{C7B5BCCF-C0C6-4EF0-A358-53B152AF5069}"/>
              </a:ext>
            </a:extLst>
          </p:cNvPr>
          <p:cNvSpPr>
            <a:spLocks noGrp="1"/>
          </p:cNvSpPr>
          <p:nvPr>
            <p:ph type="sldNum" sz="quarter" idx="12"/>
          </p:nvPr>
        </p:nvSpPr>
        <p:spPr/>
        <p:txBody>
          <a:bodyPr/>
          <a:lstStyle/>
          <a:p>
            <a:fld id="{EB4B8DE2-A4E8-46E4-8BBF-D75455EFF32C}" type="slidenum">
              <a:rPr lang="en-US" smtClean="0"/>
              <a:pPr/>
              <a:t>6</a:t>
            </a:fld>
            <a:endParaRPr lang="en-US" dirty="0"/>
          </a:p>
        </p:txBody>
      </p:sp>
      <p:sp>
        <p:nvSpPr>
          <p:cNvPr id="3" name="四角形: 角を丸くする 2">
            <a:extLst>
              <a:ext uri="{FF2B5EF4-FFF2-40B4-BE49-F238E27FC236}">
                <a16:creationId xmlns:a16="http://schemas.microsoft.com/office/drawing/2014/main" id="{69C0EA98-0A1A-4E57-BBE2-27ABCD7DF345}"/>
              </a:ext>
            </a:extLst>
          </p:cNvPr>
          <p:cNvSpPr/>
          <p:nvPr/>
        </p:nvSpPr>
        <p:spPr>
          <a:xfrm>
            <a:off x="10637520" y="1258371"/>
            <a:ext cx="1554480" cy="49638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en-US" altLang="ja-JP" sz="2400" dirty="0">
                <a:solidFill>
                  <a:schemeClr val="tx1"/>
                </a:solidFill>
              </a:rPr>
              <a:t>20 min</a:t>
            </a:r>
            <a:endParaRPr kumimoji="1" lang="ja-JP" altLang="en-US" sz="2400" dirty="0" err="1">
              <a:solidFill>
                <a:schemeClr val="tx1"/>
              </a:solidFill>
            </a:endParaRPr>
          </a:p>
        </p:txBody>
      </p:sp>
      <p:sp>
        <p:nvSpPr>
          <p:cNvPr id="10" name="四角形: 角を丸くする 9">
            <a:extLst>
              <a:ext uri="{FF2B5EF4-FFF2-40B4-BE49-F238E27FC236}">
                <a16:creationId xmlns:a16="http://schemas.microsoft.com/office/drawing/2014/main" id="{FF3ECDB9-85ED-4BAF-A0E0-9DF08A2B900F}"/>
              </a:ext>
            </a:extLst>
          </p:cNvPr>
          <p:cNvSpPr/>
          <p:nvPr/>
        </p:nvSpPr>
        <p:spPr>
          <a:xfrm>
            <a:off x="10637520" y="2064633"/>
            <a:ext cx="1554480" cy="49638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en-US" altLang="ja-JP" sz="2400" dirty="0">
                <a:solidFill>
                  <a:schemeClr val="tx1"/>
                </a:solidFill>
              </a:rPr>
              <a:t>80 min</a:t>
            </a:r>
            <a:endParaRPr kumimoji="1" lang="ja-JP" altLang="en-US" sz="2400" dirty="0" err="1">
              <a:solidFill>
                <a:schemeClr val="tx1"/>
              </a:solidFill>
            </a:endParaRPr>
          </a:p>
        </p:txBody>
      </p:sp>
    </p:spTree>
    <p:extLst>
      <p:ext uri="{BB962C8B-B14F-4D97-AF65-F5344CB8AC3E}">
        <p14:creationId xmlns:p14="http://schemas.microsoft.com/office/powerpoint/2010/main" val="3645771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D05593-38D0-40A5-B639-5187F7848747}"/>
              </a:ext>
            </a:extLst>
          </p:cNvPr>
          <p:cNvSpPr>
            <a:spLocks noGrp="1"/>
          </p:cNvSpPr>
          <p:nvPr>
            <p:ph type="title"/>
          </p:nvPr>
        </p:nvSpPr>
        <p:spPr>
          <a:xfrm>
            <a:off x="609599" y="419023"/>
            <a:ext cx="10958495" cy="547842"/>
          </a:xfrm>
        </p:spPr>
        <p:txBody>
          <a:bodyPr/>
          <a:lstStyle/>
          <a:p>
            <a:r>
              <a:rPr kumimoji="1" lang="ja-JP" altLang="en-US" b="1" dirty="0"/>
              <a:t>検証の必要性</a:t>
            </a:r>
          </a:p>
        </p:txBody>
      </p:sp>
      <p:sp>
        <p:nvSpPr>
          <p:cNvPr id="3" name="コンテンツ プレースホルダー 2">
            <a:extLst>
              <a:ext uri="{FF2B5EF4-FFF2-40B4-BE49-F238E27FC236}">
                <a16:creationId xmlns:a16="http://schemas.microsoft.com/office/drawing/2014/main" id="{64B21373-0780-483B-98BF-96CA51D36AB6}"/>
              </a:ext>
            </a:extLst>
          </p:cNvPr>
          <p:cNvSpPr>
            <a:spLocks noGrp="1"/>
          </p:cNvSpPr>
          <p:nvPr>
            <p:ph idx="1"/>
          </p:nvPr>
        </p:nvSpPr>
        <p:spPr>
          <a:xfrm>
            <a:off x="609600" y="1090225"/>
            <a:ext cx="11062800" cy="878702"/>
          </a:xfrm>
        </p:spPr>
        <p:txBody>
          <a:bodyPr/>
          <a:lstStyle/>
          <a:p>
            <a:r>
              <a:rPr lang="ja-JP" altLang="en-US" dirty="0"/>
              <a:t>成長サイクルが本当に回るか確認するためには顧客の反応を検証する必要がある。</a:t>
            </a:r>
            <a:endParaRPr lang="en-US" altLang="ja-JP" dirty="0"/>
          </a:p>
        </p:txBody>
      </p:sp>
      <p:sp>
        <p:nvSpPr>
          <p:cNvPr id="4" name="スライド番号プレースホルダー 3">
            <a:extLst>
              <a:ext uri="{FF2B5EF4-FFF2-40B4-BE49-F238E27FC236}">
                <a16:creationId xmlns:a16="http://schemas.microsoft.com/office/drawing/2014/main" id="{CD5D55EE-A68A-4C99-807F-76414A17E407}"/>
              </a:ext>
            </a:extLst>
          </p:cNvPr>
          <p:cNvSpPr>
            <a:spLocks noGrp="1"/>
          </p:cNvSpPr>
          <p:nvPr>
            <p:ph type="sldNum" sz="quarter" idx="12"/>
          </p:nvPr>
        </p:nvSpPr>
        <p:spPr/>
        <p:txBody>
          <a:bodyPr/>
          <a:lstStyle/>
          <a:p>
            <a:fld id="{EB4B8DE2-A4E8-46E4-8BBF-D75455EFF32C}" type="slidenum">
              <a:rPr lang="en-US" smtClean="0"/>
              <a:pPr/>
              <a:t>7</a:t>
            </a:fld>
            <a:endParaRPr lang="en-US"/>
          </a:p>
        </p:txBody>
      </p:sp>
      <p:pic>
        <p:nvPicPr>
          <p:cNvPr id="6" name="図 5">
            <a:extLst>
              <a:ext uri="{FF2B5EF4-FFF2-40B4-BE49-F238E27FC236}">
                <a16:creationId xmlns:a16="http://schemas.microsoft.com/office/drawing/2014/main" id="{217BBE11-DFA8-4851-BBB3-917126D9D337}"/>
              </a:ext>
            </a:extLst>
          </p:cNvPr>
          <p:cNvPicPr>
            <a:picLocks noChangeAspect="1"/>
          </p:cNvPicPr>
          <p:nvPr/>
        </p:nvPicPr>
        <p:blipFill>
          <a:blip r:embed="rId2"/>
          <a:stretch>
            <a:fillRect/>
          </a:stretch>
        </p:blipFill>
        <p:spPr>
          <a:xfrm>
            <a:off x="609600" y="1968928"/>
            <a:ext cx="5108294" cy="3661074"/>
          </a:xfrm>
          <a:prstGeom prst="rect">
            <a:avLst/>
          </a:prstGeom>
        </p:spPr>
      </p:pic>
      <p:sp>
        <p:nvSpPr>
          <p:cNvPr id="8" name="コンテンツ プレースホルダー 2">
            <a:extLst>
              <a:ext uri="{FF2B5EF4-FFF2-40B4-BE49-F238E27FC236}">
                <a16:creationId xmlns:a16="http://schemas.microsoft.com/office/drawing/2014/main" id="{81677673-DACC-4413-9B8F-43D5AEBE07D5}"/>
              </a:ext>
            </a:extLst>
          </p:cNvPr>
          <p:cNvSpPr txBox="1">
            <a:spLocks/>
          </p:cNvSpPr>
          <p:nvPr/>
        </p:nvSpPr>
        <p:spPr>
          <a:xfrm>
            <a:off x="6088846" y="1968927"/>
            <a:ext cx="5976395" cy="3120854"/>
          </a:xfrm>
          <a:prstGeom prst="rect">
            <a:avLst/>
          </a:prstGeom>
        </p:spPr>
        <p:txBody>
          <a:bodyPr vert="horz" wrap="square" lIns="0" tIns="45720" rIns="0" bIns="45720" rtlCol="0">
            <a:spAutoFit/>
          </a:bodyPr>
          <a:lstStyle>
            <a:lvl1pPr marL="0" indent="0" algn="l" defTabSz="914400" rtl="0" eaLnBrk="1" latinLnBrk="0" hangingPunct="1">
              <a:lnSpc>
                <a:spcPct val="90000"/>
              </a:lnSpc>
              <a:spcBef>
                <a:spcPts val="0"/>
              </a:spcBef>
              <a:spcAft>
                <a:spcPts val="1800"/>
              </a:spcAft>
              <a:buSzPct val="90000"/>
              <a:buFont typeface="Arial" panose="020B0604020202020204" pitchFamily="34" charset="0"/>
              <a:buNone/>
              <a:defRPr kumimoji="1" sz="2800" b="0" i="0" kern="1200" baseline="0">
                <a:solidFill>
                  <a:schemeClr val="tx2"/>
                </a:solidFill>
                <a:latin typeface="Meiryo" panose="020B0604030504040204" pitchFamily="34" charset="-128"/>
                <a:ea typeface="Meiryo" panose="020B0604030504040204" pitchFamily="34" charset="-128"/>
                <a:cs typeface="+mn-cs"/>
              </a:defRPr>
            </a:lvl1pPr>
            <a:lvl2pPr marL="285750" indent="0" algn="l" defTabSz="914400" rtl="0" eaLnBrk="1" latinLnBrk="0" hangingPunct="1">
              <a:lnSpc>
                <a:spcPct val="90000"/>
              </a:lnSpc>
              <a:spcBef>
                <a:spcPts val="0"/>
              </a:spcBef>
              <a:spcAft>
                <a:spcPts val="1800"/>
              </a:spcAft>
              <a:buSzPct val="90000"/>
              <a:buFont typeface="Wingdings" panose="05000000000000000000" pitchFamily="2" charset="2"/>
              <a:buNone/>
              <a:defRPr kumimoji="1" sz="2400" b="0" i="0" kern="1200" baseline="0">
                <a:solidFill>
                  <a:schemeClr val="tx2"/>
                </a:solidFill>
                <a:latin typeface="Meiryo" panose="020B0604030504040204" pitchFamily="34" charset="-128"/>
                <a:ea typeface="Meiryo" panose="020B0604030504040204" pitchFamily="34" charset="-128"/>
                <a:cs typeface="+mn-cs"/>
              </a:defRPr>
            </a:lvl2pPr>
            <a:lvl3pPr marL="628650" indent="0" algn="l" defTabSz="914400" rtl="0" eaLnBrk="1" latinLnBrk="0" hangingPunct="1">
              <a:lnSpc>
                <a:spcPct val="90000"/>
              </a:lnSpc>
              <a:spcBef>
                <a:spcPts val="0"/>
              </a:spcBef>
              <a:spcAft>
                <a:spcPts val="1800"/>
              </a:spcAft>
              <a:buFont typeface="Amazon Ember" panose="020B0603020204020204" pitchFamily="34" charset="0"/>
              <a:buNone/>
              <a:defRPr kumimoji="1" sz="2000" b="0" i="0" kern="1200" baseline="0">
                <a:solidFill>
                  <a:schemeClr val="tx2"/>
                </a:solidFill>
                <a:latin typeface="Meiryo" panose="020B0604030504040204" pitchFamily="34" charset="-128"/>
                <a:ea typeface="Meiryo" panose="020B0604030504040204" pitchFamily="34" charset="-128"/>
                <a:cs typeface="+mn-cs"/>
              </a:defRPr>
            </a:lvl3pPr>
            <a:lvl4pPr marL="914400" indent="0" algn="l" defTabSz="914400" rtl="0" eaLnBrk="1" latinLnBrk="0" hangingPunct="1">
              <a:lnSpc>
                <a:spcPct val="90000"/>
              </a:lnSpc>
              <a:spcBef>
                <a:spcPts val="0"/>
              </a:spcBef>
              <a:spcAft>
                <a:spcPts val="1800"/>
              </a:spcAft>
              <a:buFont typeface="Arial" panose="020B0604020202020204" pitchFamily="34" charset="0"/>
              <a:buNone/>
              <a:defRPr kumimoji="1" sz="1800" b="0" i="0" kern="1200" baseline="0">
                <a:solidFill>
                  <a:schemeClr val="tx2"/>
                </a:solidFill>
                <a:latin typeface="Meiryo" panose="020B0604030504040204" pitchFamily="34" charset="-128"/>
                <a:ea typeface="Meiryo" panose="020B0604030504040204" pitchFamily="34" charset="-128"/>
                <a:cs typeface="+mn-cs"/>
              </a:defRPr>
            </a:lvl4pPr>
            <a:lvl5pPr marL="1143000" indent="0" algn="l" defTabSz="914400" rtl="0" eaLnBrk="1" latinLnBrk="0" hangingPunct="1">
              <a:lnSpc>
                <a:spcPct val="90000"/>
              </a:lnSpc>
              <a:spcBef>
                <a:spcPts val="0"/>
              </a:spcBef>
              <a:spcAft>
                <a:spcPts val="1800"/>
              </a:spcAft>
              <a:buFont typeface="Arial" panose="020B0604020202020204" pitchFamily="34" charset="0"/>
              <a:buNone/>
              <a:defRPr kumimoji="1" sz="1800" b="0" i="0" kern="1200" baseline="0">
                <a:solidFill>
                  <a:schemeClr val="tx2"/>
                </a:solidFill>
                <a:latin typeface="Meiryo" panose="020B0604030504040204" pitchFamily="34" charset="-128"/>
                <a:ea typeface="Meiryo"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400" dirty="0"/>
              <a:t>ICE </a:t>
            </a:r>
            <a:r>
              <a:rPr lang="ja-JP" altLang="en-US" sz="2400" dirty="0"/>
              <a:t>スコア</a:t>
            </a:r>
            <a:r>
              <a:rPr lang="en-US" altLang="ja-JP" sz="2400" dirty="0"/>
              <a:t>: </a:t>
            </a:r>
            <a:br>
              <a:rPr lang="en-US" altLang="ja-JP" sz="2400" dirty="0"/>
            </a:br>
            <a:r>
              <a:rPr lang="ja-JP" altLang="en-US" sz="2400" dirty="0"/>
              <a:t>アイデアの価値を示すスコア。</a:t>
            </a:r>
            <a:r>
              <a:rPr lang="en-US" altLang="ja-JP" sz="2400" dirty="0"/>
              <a:t>Impact / Confidence / Ease of implementation </a:t>
            </a:r>
            <a:r>
              <a:rPr lang="ja-JP" altLang="en-US" sz="2400" dirty="0"/>
              <a:t>のスコアの</a:t>
            </a:r>
            <a:r>
              <a:rPr lang="ja-JP" altLang="en-US" sz="2400" b="1" dirty="0"/>
              <a:t>掛け算</a:t>
            </a:r>
            <a:r>
              <a:rPr lang="ja-JP" altLang="en-US" sz="2400" dirty="0"/>
              <a:t>で計算する。</a:t>
            </a:r>
            <a:endParaRPr lang="en-US" altLang="ja-JP" sz="2400" dirty="0"/>
          </a:p>
          <a:p>
            <a:r>
              <a:rPr lang="ja-JP" altLang="en-US" sz="2400" b="1" dirty="0"/>
              <a:t>左図は </a:t>
            </a:r>
            <a:r>
              <a:rPr lang="en-US" altLang="ja-JP" sz="2400" b="1" dirty="0"/>
              <a:t>Confidence </a:t>
            </a:r>
            <a:r>
              <a:rPr lang="ja-JP" altLang="en-US" sz="2400" b="1" dirty="0"/>
              <a:t>のスコア表。</a:t>
            </a:r>
            <a:endParaRPr lang="en-US" altLang="ja-JP" sz="2400" b="1" dirty="0"/>
          </a:p>
          <a:p>
            <a:r>
              <a:rPr lang="en-US" altLang="ja-JP" sz="2400" dirty="0"/>
              <a:t>MLEW </a:t>
            </a:r>
            <a:r>
              <a:rPr lang="ja-JP" altLang="en-US" sz="2400" dirty="0"/>
              <a:t>終了時点だとスコアは最大 </a:t>
            </a:r>
            <a:r>
              <a:rPr lang="en-US" altLang="ja-JP" sz="2400" dirty="0"/>
              <a:t>1 (Low)</a:t>
            </a:r>
            <a:r>
              <a:rPr lang="ja-JP" altLang="en-US" sz="2400" dirty="0"/>
              <a:t>。</a:t>
            </a:r>
            <a:endParaRPr lang="en-US" altLang="ja-JP" sz="2400" dirty="0"/>
          </a:p>
          <a:p>
            <a:r>
              <a:rPr lang="ja-JP" altLang="en-US" sz="2400" b="1" dirty="0"/>
              <a:t>掛け算なので </a:t>
            </a:r>
            <a:r>
              <a:rPr lang="en-US" altLang="ja-JP" sz="2400" b="1" dirty="0"/>
              <a:t>1 </a:t>
            </a:r>
            <a:r>
              <a:rPr lang="ja-JP" altLang="en-US" sz="2400" b="1" dirty="0"/>
              <a:t>以下はスコアを減らす。</a:t>
            </a:r>
          </a:p>
        </p:txBody>
      </p:sp>
      <p:sp>
        <p:nvSpPr>
          <p:cNvPr id="11" name="楕円 10">
            <a:extLst>
              <a:ext uri="{FF2B5EF4-FFF2-40B4-BE49-F238E27FC236}">
                <a16:creationId xmlns:a16="http://schemas.microsoft.com/office/drawing/2014/main" id="{C52C32F9-4357-480E-99ED-FDD3527EC6FE}"/>
              </a:ext>
            </a:extLst>
          </p:cNvPr>
          <p:cNvSpPr/>
          <p:nvPr/>
        </p:nvSpPr>
        <p:spPr>
          <a:xfrm>
            <a:off x="2510596" y="3822615"/>
            <a:ext cx="472926" cy="472926"/>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endParaRPr kumimoji="1" lang="ja-JP" altLang="en-US" dirty="0" err="1">
              <a:solidFill>
                <a:schemeClr val="tx1"/>
              </a:solidFill>
            </a:endParaRPr>
          </a:p>
        </p:txBody>
      </p:sp>
      <p:sp>
        <p:nvSpPr>
          <p:cNvPr id="10" name="テキスト ボックス 9">
            <a:extLst>
              <a:ext uri="{FF2B5EF4-FFF2-40B4-BE49-F238E27FC236}">
                <a16:creationId xmlns:a16="http://schemas.microsoft.com/office/drawing/2014/main" id="{029F4BAA-6D2B-4966-A78F-1D0EC7C4C0EB}"/>
              </a:ext>
            </a:extLst>
          </p:cNvPr>
          <p:cNvSpPr txBox="1"/>
          <p:nvPr/>
        </p:nvSpPr>
        <p:spPr>
          <a:xfrm>
            <a:off x="6307253" y="6066327"/>
            <a:ext cx="5365147" cy="307777"/>
          </a:xfrm>
          <a:prstGeom prst="rect">
            <a:avLst/>
          </a:prstGeom>
          <a:noFill/>
        </p:spPr>
        <p:txBody>
          <a:bodyPr wrap="square" lIns="0" rIns="0" rtlCol="0">
            <a:spAutoFit/>
          </a:bodyPr>
          <a:lstStyle/>
          <a:p>
            <a:pPr algn="r"/>
            <a:r>
              <a:rPr kumimoji="1" lang="en-US" altLang="ja-JP" sz="1400" dirty="0"/>
              <a:t>“</a:t>
            </a:r>
            <a:r>
              <a:rPr kumimoji="1" lang="ja-JP" altLang="en-US" sz="1400" dirty="0">
                <a:latin typeface="メイリオ" panose="020B0604030504040204" pitchFamily="50" charset="-128"/>
                <a:ea typeface="メイリオ" panose="020B0604030504040204" pitchFamily="50" charset="-128"/>
                <a:hlinkClick r:id="rId3"/>
              </a:rPr>
              <a:t>より良い製品案を選択するために役立つツール</a:t>
            </a:r>
            <a:r>
              <a:rPr kumimoji="1" lang="en-US" altLang="ja-JP" sz="1400" dirty="0"/>
              <a:t>” </a:t>
            </a:r>
            <a:r>
              <a:rPr kumimoji="1" lang="ja-JP" altLang="en-US" sz="1400" dirty="0">
                <a:latin typeface="メイリオ" panose="020B0604030504040204" pitchFamily="50" charset="-128"/>
                <a:ea typeface="メイリオ" panose="020B0604030504040204" pitchFamily="50" charset="-128"/>
              </a:rPr>
              <a:t>より引用</a:t>
            </a:r>
          </a:p>
        </p:txBody>
      </p:sp>
    </p:spTree>
    <p:extLst>
      <p:ext uri="{BB962C8B-B14F-4D97-AF65-F5344CB8AC3E}">
        <p14:creationId xmlns:p14="http://schemas.microsoft.com/office/powerpoint/2010/main" val="769183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図 24">
            <a:extLst>
              <a:ext uri="{FF2B5EF4-FFF2-40B4-BE49-F238E27FC236}">
                <a16:creationId xmlns:a16="http://schemas.microsoft.com/office/drawing/2014/main" id="{AB711D5B-16D6-49CD-A804-4F3B9D3D9091}"/>
              </a:ext>
            </a:extLst>
          </p:cNvPr>
          <p:cNvPicPr>
            <a:picLocks noChangeAspect="1"/>
          </p:cNvPicPr>
          <p:nvPr/>
        </p:nvPicPr>
        <p:blipFill>
          <a:blip r:embed="rId3"/>
          <a:stretch>
            <a:fillRect/>
          </a:stretch>
        </p:blipFill>
        <p:spPr>
          <a:xfrm>
            <a:off x="609600" y="1892125"/>
            <a:ext cx="4310512" cy="3089310"/>
          </a:xfrm>
          <a:prstGeom prst="rect">
            <a:avLst/>
          </a:prstGeom>
        </p:spPr>
      </p:pic>
      <p:sp>
        <p:nvSpPr>
          <p:cNvPr id="2" name="タイトル 1">
            <a:extLst>
              <a:ext uri="{FF2B5EF4-FFF2-40B4-BE49-F238E27FC236}">
                <a16:creationId xmlns:a16="http://schemas.microsoft.com/office/drawing/2014/main" id="{5BD05593-38D0-40A5-B639-5187F7848747}"/>
              </a:ext>
            </a:extLst>
          </p:cNvPr>
          <p:cNvSpPr>
            <a:spLocks noGrp="1"/>
          </p:cNvSpPr>
          <p:nvPr>
            <p:ph type="title"/>
          </p:nvPr>
        </p:nvSpPr>
        <p:spPr>
          <a:xfrm>
            <a:off x="609599" y="419023"/>
            <a:ext cx="10958495" cy="547842"/>
          </a:xfrm>
        </p:spPr>
        <p:txBody>
          <a:bodyPr/>
          <a:lstStyle/>
          <a:p>
            <a:r>
              <a:rPr kumimoji="1" lang="ja-JP" altLang="en-US" b="1" dirty="0"/>
              <a:t>検証の必要性</a:t>
            </a:r>
          </a:p>
        </p:txBody>
      </p:sp>
      <p:sp>
        <p:nvSpPr>
          <p:cNvPr id="3" name="コンテンツ プレースホルダー 2">
            <a:extLst>
              <a:ext uri="{FF2B5EF4-FFF2-40B4-BE49-F238E27FC236}">
                <a16:creationId xmlns:a16="http://schemas.microsoft.com/office/drawing/2014/main" id="{64B21373-0780-483B-98BF-96CA51D36AB6}"/>
              </a:ext>
            </a:extLst>
          </p:cNvPr>
          <p:cNvSpPr>
            <a:spLocks noGrp="1"/>
          </p:cNvSpPr>
          <p:nvPr>
            <p:ph idx="1"/>
          </p:nvPr>
        </p:nvSpPr>
        <p:spPr>
          <a:xfrm>
            <a:off x="609600" y="1090225"/>
            <a:ext cx="11242876" cy="490904"/>
          </a:xfrm>
        </p:spPr>
        <p:txBody>
          <a:bodyPr/>
          <a:lstStyle/>
          <a:p>
            <a:r>
              <a:rPr lang="en-US" altLang="ja-JP" dirty="0"/>
              <a:t>ML Enablement Workshop </a:t>
            </a:r>
            <a:r>
              <a:rPr lang="ja-JP" altLang="en-US" dirty="0"/>
              <a:t>を通じ行ってきた検証</a:t>
            </a:r>
            <a:endParaRPr lang="en-US" altLang="ja-JP" dirty="0"/>
          </a:p>
        </p:txBody>
      </p:sp>
      <p:sp>
        <p:nvSpPr>
          <p:cNvPr id="4" name="スライド番号プレースホルダー 3">
            <a:extLst>
              <a:ext uri="{FF2B5EF4-FFF2-40B4-BE49-F238E27FC236}">
                <a16:creationId xmlns:a16="http://schemas.microsoft.com/office/drawing/2014/main" id="{CD5D55EE-A68A-4C99-807F-76414A17E407}"/>
              </a:ext>
            </a:extLst>
          </p:cNvPr>
          <p:cNvSpPr>
            <a:spLocks noGrp="1"/>
          </p:cNvSpPr>
          <p:nvPr>
            <p:ph type="sldNum" sz="quarter" idx="12"/>
          </p:nvPr>
        </p:nvSpPr>
        <p:spPr/>
        <p:txBody>
          <a:bodyPr/>
          <a:lstStyle/>
          <a:p>
            <a:fld id="{EB4B8DE2-A4E8-46E4-8BBF-D75455EFF32C}" type="slidenum">
              <a:rPr lang="en-US" smtClean="0"/>
              <a:pPr/>
              <a:t>8</a:t>
            </a:fld>
            <a:endParaRPr lang="en-US"/>
          </a:p>
        </p:txBody>
      </p:sp>
      <p:cxnSp>
        <p:nvCxnSpPr>
          <p:cNvPr id="15" name="直線矢印コネクタ 14">
            <a:extLst>
              <a:ext uri="{FF2B5EF4-FFF2-40B4-BE49-F238E27FC236}">
                <a16:creationId xmlns:a16="http://schemas.microsoft.com/office/drawing/2014/main" id="{9E5E3421-4387-4E37-91F4-D5F5F510177C}"/>
              </a:ext>
            </a:extLst>
          </p:cNvPr>
          <p:cNvCxnSpPr>
            <a:cxnSpLocks/>
          </p:cNvCxnSpPr>
          <p:nvPr/>
        </p:nvCxnSpPr>
        <p:spPr>
          <a:xfrm flipH="1">
            <a:off x="4354775" y="1830140"/>
            <a:ext cx="652975" cy="785624"/>
          </a:xfrm>
          <a:prstGeom prst="straightConnector1">
            <a:avLst/>
          </a:prstGeom>
          <a:ln w="19050" cap="rnd">
            <a:solidFill>
              <a:srgbClr val="FFC000"/>
            </a:solidFill>
            <a:roun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10953BB-1C62-4221-BA17-D996063F80FD}"/>
              </a:ext>
            </a:extLst>
          </p:cNvPr>
          <p:cNvCxnSpPr>
            <a:cxnSpLocks/>
          </p:cNvCxnSpPr>
          <p:nvPr/>
        </p:nvCxnSpPr>
        <p:spPr>
          <a:xfrm flipH="1">
            <a:off x="4474814" y="2916419"/>
            <a:ext cx="489118" cy="588479"/>
          </a:xfrm>
          <a:prstGeom prst="straightConnector1">
            <a:avLst/>
          </a:prstGeom>
          <a:ln w="19050" cap="rnd">
            <a:solidFill>
              <a:srgbClr val="FFC000"/>
            </a:solidFill>
            <a:round/>
            <a:tailEnd type="triangle"/>
          </a:ln>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ECBDBAB3-DC22-40C2-98D1-6F62E4329070}"/>
              </a:ext>
            </a:extLst>
          </p:cNvPr>
          <p:cNvSpPr/>
          <p:nvPr/>
        </p:nvSpPr>
        <p:spPr>
          <a:xfrm>
            <a:off x="10548427" y="1707942"/>
            <a:ext cx="953582" cy="10138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理解編</a:t>
            </a:r>
          </a:p>
        </p:txBody>
      </p:sp>
      <p:sp>
        <p:nvSpPr>
          <p:cNvPr id="13" name="正方形/長方形 12">
            <a:extLst>
              <a:ext uri="{FF2B5EF4-FFF2-40B4-BE49-F238E27FC236}">
                <a16:creationId xmlns:a16="http://schemas.microsoft.com/office/drawing/2014/main" id="{C4340640-E886-484A-B768-87B253E9A683}"/>
              </a:ext>
            </a:extLst>
          </p:cNvPr>
          <p:cNvSpPr/>
          <p:nvPr/>
        </p:nvSpPr>
        <p:spPr>
          <a:xfrm>
            <a:off x="10521948" y="2957116"/>
            <a:ext cx="953582" cy="10138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応用編</a:t>
            </a:r>
          </a:p>
        </p:txBody>
      </p:sp>
      <p:sp>
        <p:nvSpPr>
          <p:cNvPr id="14" name="正方形/長方形 13">
            <a:extLst>
              <a:ext uri="{FF2B5EF4-FFF2-40B4-BE49-F238E27FC236}">
                <a16:creationId xmlns:a16="http://schemas.microsoft.com/office/drawing/2014/main" id="{18321A35-F7B4-4641-87B7-4BB35F63ECC6}"/>
              </a:ext>
            </a:extLst>
          </p:cNvPr>
          <p:cNvSpPr/>
          <p:nvPr/>
        </p:nvSpPr>
        <p:spPr>
          <a:xfrm>
            <a:off x="10535188" y="4206290"/>
            <a:ext cx="953582" cy="101380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rtlCol="0" anchor="ctr"/>
          <a:lstStyle/>
          <a:p>
            <a:pPr algn="ctr"/>
            <a:r>
              <a:rPr kumimoji="1" lang="ja-JP" altLang="en-US" dirty="0">
                <a:solidFill>
                  <a:schemeClr val="tx1"/>
                </a:solidFill>
                <a:latin typeface="メイリオ" panose="020B0604030504040204" pitchFamily="50" charset="-128"/>
                <a:ea typeface="メイリオ" panose="020B0604030504040204" pitchFamily="50" charset="-128"/>
              </a:rPr>
              <a:t>開始編</a:t>
            </a:r>
          </a:p>
        </p:txBody>
      </p:sp>
      <p:sp>
        <p:nvSpPr>
          <p:cNvPr id="12" name="テキスト ボックス 11">
            <a:extLst>
              <a:ext uri="{FF2B5EF4-FFF2-40B4-BE49-F238E27FC236}">
                <a16:creationId xmlns:a16="http://schemas.microsoft.com/office/drawing/2014/main" id="{0DEB546D-4360-49B1-89B3-13CBF599E127}"/>
              </a:ext>
            </a:extLst>
          </p:cNvPr>
          <p:cNvSpPr txBox="1"/>
          <p:nvPr/>
        </p:nvSpPr>
        <p:spPr>
          <a:xfrm>
            <a:off x="5281855" y="1842515"/>
            <a:ext cx="4852744" cy="923330"/>
          </a:xfrm>
          <a:prstGeom prst="rect">
            <a:avLst/>
          </a:prstGeom>
          <a:noFill/>
        </p:spPr>
        <p:txBody>
          <a:bodyPr wrap="square" lIns="0" rIns="0" rtlCol="0">
            <a:spAutoFit/>
          </a:bodyPr>
          <a:lstStyle/>
          <a:p>
            <a:r>
              <a:rPr lang="en-US" altLang="ja-JP" dirty="0"/>
              <a:t>Thematic support (</a:t>
            </a:r>
            <a:r>
              <a:rPr lang="ja-JP" altLang="en-US" dirty="0"/>
              <a:t>⇒ </a:t>
            </a:r>
            <a:r>
              <a:rPr lang="en-US" altLang="ja-JP" dirty="0"/>
              <a:t>0.1) </a:t>
            </a:r>
          </a:p>
          <a:p>
            <a:r>
              <a:rPr lang="ja-JP" altLang="en-US" b="1" dirty="0">
                <a:latin typeface="メイリオ" panose="020B0604030504040204" pitchFamily="50" charset="-128"/>
                <a:ea typeface="メイリオ" panose="020B0604030504040204" pitchFamily="50" charset="-128"/>
              </a:rPr>
              <a:t>事例をベースに検討</a:t>
            </a:r>
            <a:r>
              <a:rPr lang="ja-JP" altLang="en-US" dirty="0">
                <a:latin typeface="メイリオ" panose="020B0604030504040204" pitchFamily="50" charset="-128"/>
                <a:ea typeface="メイリオ" panose="020B0604030504040204" pitchFamily="50" charset="-128"/>
              </a:rPr>
              <a:t>し、市場動向やプロダクトの方向性からの支持を確認</a:t>
            </a:r>
            <a:r>
              <a:rPr lang="ja-JP" altLang="en-US" dirty="0"/>
              <a:t>。</a:t>
            </a:r>
            <a:endParaRPr lang="en-US" altLang="ja-JP" dirty="0"/>
          </a:p>
        </p:txBody>
      </p:sp>
      <p:cxnSp>
        <p:nvCxnSpPr>
          <p:cNvPr id="18" name="直線コネクタ 17">
            <a:extLst>
              <a:ext uri="{FF2B5EF4-FFF2-40B4-BE49-F238E27FC236}">
                <a16:creationId xmlns:a16="http://schemas.microsoft.com/office/drawing/2014/main" id="{93421617-B200-4C6B-945D-C05F46747C39}"/>
              </a:ext>
            </a:extLst>
          </p:cNvPr>
          <p:cNvCxnSpPr>
            <a:cxnSpLocks/>
          </p:cNvCxnSpPr>
          <p:nvPr/>
        </p:nvCxnSpPr>
        <p:spPr>
          <a:xfrm>
            <a:off x="10274321" y="1707942"/>
            <a:ext cx="0" cy="3512156"/>
          </a:xfrm>
          <a:prstGeom prst="line">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80CA3DB-FA16-4124-A22C-A5291434BC41}"/>
              </a:ext>
            </a:extLst>
          </p:cNvPr>
          <p:cNvCxnSpPr>
            <a:cxnSpLocks/>
          </p:cNvCxnSpPr>
          <p:nvPr/>
        </p:nvCxnSpPr>
        <p:spPr>
          <a:xfrm>
            <a:off x="4963931" y="2916419"/>
            <a:ext cx="5310390" cy="0"/>
          </a:xfrm>
          <a:prstGeom prst="line">
            <a:avLst/>
          </a:prstGeom>
          <a:ln w="19050" cap="rnd">
            <a:solidFill>
              <a:srgbClr val="FFC000"/>
            </a:solidFill>
            <a:roun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88282FA-AE7F-490F-8946-BE6AB4DA5E77}"/>
              </a:ext>
            </a:extLst>
          </p:cNvPr>
          <p:cNvSpPr txBox="1"/>
          <p:nvPr/>
        </p:nvSpPr>
        <p:spPr>
          <a:xfrm>
            <a:off x="5281855" y="2975115"/>
            <a:ext cx="4852743" cy="923330"/>
          </a:xfrm>
          <a:prstGeom prst="rect">
            <a:avLst/>
          </a:prstGeom>
          <a:noFill/>
        </p:spPr>
        <p:txBody>
          <a:bodyPr wrap="square" lIns="0" rIns="0" rtlCol="0">
            <a:spAutoFit/>
          </a:bodyPr>
          <a:lstStyle/>
          <a:p>
            <a:r>
              <a:rPr lang="en-US" altLang="ja-JP" dirty="0">
                <a:ea typeface="メイリオ" panose="020B0604030504040204" pitchFamily="50" charset="-128"/>
              </a:rPr>
              <a:t>Other’s opinion (</a:t>
            </a:r>
            <a:r>
              <a:rPr lang="ja-JP" altLang="en-US" dirty="0">
                <a:ea typeface="メイリオ" panose="020B0604030504040204" pitchFamily="50" charset="-128"/>
              </a:rPr>
              <a:t>⇒ </a:t>
            </a:r>
            <a:r>
              <a:rPr lang="en-US" altLang="ja-JP" dirty="0">
                <a:ea typeface="メイリオ" panose="020B0604030504040204" pitchFamily="50" charset="-128"/>
              </a:rPr>
              <a:t>0.2)</a:t>
            </a:r>
            <a:br>
              <a:rPr lang="en-US" altLang="ja-JP" dirty="0">
                <a:latin typeface="メイリオ" panose="020B0604030504040204" pitchFamily="50" charset="-128"/>
                <a:ea typeface="メイリオ" panose="020B0604030504040204" pitchFamily="50" charset="-128"/>
              </a:rPr>
            </a:br>
            <a:r>
              <a:rPr lang="en-US" altLang="ja-JP" b="1" dirty="0">
                <a:latin typeface="メイリオ" panose="020B0604030504040204" pitchFamily="50" charset="-128"/>
                <a:ea typeface="メイリオ" panose="020B0604030504040204" pitchFamily="50" charset="-128"/>
              </a:rPr>
              <a:t>MLEW</a:t>
            </a:r>
            <a:r>
              <a:rPr lang="ja-JP" altLang="en-US" b="1" dirty="0">
                <a:latin typeface="メイリオ" panose="020B0604030504040204" pitchFamily="50" charset="-128"/>
                <a:ea typeface="メイリオ" panose="020B0604030504040204" pitchFamily="50" charset="-128"/>
              </a:rPr>
              <a:t>参加条件を満たす</a:t>
            </a:r>
            <a:r>
              <a:rPr lang="ja-JP" altLang="en-US" dirty="0">
                <a:latin typeface="メイリオ" panose="020B0604030504040204" pitchFamily="50" charset="-128"/>
                <a:ea typeface="メイリオ" panose="020B0604030504040204" pitchFamily="50" charset="-128"/>
              </a:rPr>
              <a:t>ことでチームメンバー、経営層等のステークホルダーの支持を確認。</a:t>
            </a:r>
            <a:endParaRPr lang="en-US" altLang="ja-JP" dirty="0">
              <a:latin typeface="メイリオ" panose="020B0604030504040204" pitchFamily="50" charset="-128"/>
              <a:ea typeface="メイリオ" panose="020B0604030504040204" pitchFamily="50" charset="-128"/>
            </a:endParaRPr>
          </a:p>
        </p:txBody>
      </p:sp>
      <p:cxnSp>
        <p:nvCxnSpPr>
          <p:cNvPr id="37" name="直線コネクタ 36">
            <a:extLst>
              <a:ext uri="{FF2B5EF4-FFF2-40B4-BE49-F238E27FC236}">
                <a16:creationId xmlns:a16="http://schemas.microsoft.com/office/drawing/2014/main" id="{DFB518B7-9C07-4515-A022-4C78C820C1B5}"/>
              </a:ext>
            </a:extLst>
          </p:cNvPr>
          <p:cNvCxnSpPr>
            <a:cxnSpLocks/>
          </p:cNvCxnSpPr>
          <p:nvPr/>
        </p:nvCxnSpPr>
        <p:spPr>
          <a:xfrm>
            <a:off x="3912243" y="4290521"/>
            <a:ext cx="6609705" cy="0"/>
          </a:xfrm>
          <a:prstGeom prst="line">
            <a:avLst/>
          </a:prstGeom>
          <a:ln w="19050" cap="rnd">
            <a:solidFill>
              <a:srgbClr val="FFC000"/>
            </a:solidFill>
            <a:roun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39AF38C7-71EA-4E0C-B23E-F1F495D93921}"/>
              </a:ext>
            </a:extLst>
          </p:cNvPr>
          <p:cNvSpPr txBox="1"/>
          <p:nvPr/>
        </p:nvSpPr>
        <p:spPr>
          <a:xfrm>
            <a:off x="5275881" y="4297241"/>
            <a:ext cx="4724334" cy="923330"/>
          </a:xfrm>
          <a:prstGeom prst="rect">
            <a:avLst/>
          </a:prstGeom>
          <a:noFill/>
        </p:spPr>
        <p:txBody>
          <a:bodyPr wrap="square" lIns="0" rIns="0" rtlCol="0">
            <a:spAutoFit/>
          </a:bodyPr>
          <a:lstStyle/>
          <a:p>
            <a:r>
              <a:rPr lang="en-US" altLang="ja-JP" sz="1800" dirty="0"/>
              <a:t>Estimates &amp; plans (</a:t>
            </a:r>
            <a:r>
              <a:rPr lang="ja-JP" altLang="en-US" sz="1800" dirty="0"/>
              <a:t>⇒ </a:t>
            </a:r>
            <a:r>
              <a:rPr lang="en-US" altLang="ja-JP" sz="1800" dirty="0"/>
              <a:t>0.5)</a:t>
            </a:r>
            <a:br>
              <a:rPr lang="en-US" altLang="ja-JP" sz="1800" dirty="0"/>
            </a:br>
            <a:r>
              <a:rPr lang="ja-JP" altLang="en-US" sz="1800" b="1" dirty="0">
                <a:latin typeface="メイリオ" panose="020B0604030504040204" pitchFamily="50" charset="-128"/>
                <a:ea typeface="メイリオ" panose="020B0604030504040204" pitchFamily="50" charset="-128"/>
              </a:rPr>
              <a:t>ビジネスモデルと実装に向けた計画の作成</a:t>
            </a:r>
            <a:r>
              <a:rPr lang="ja-JP" altLang="en-US" sz="1800" dirty="0">
                <a:latin typeface="メイリオ" panose="020B0604030504040204" pitchFamily="50" charset="-128"/>
                <a:ea typeface="メイリオ" panose="020B0604030504040204" pitchFamily="50" charset="-128"/>
              </a:rPr>
              <a:t>に基づく費用対効果試算からの支持。</a:t>
            </a:r>
            <a:endParaRPr lang="en-US" altLang="ja-JP" sz="1800" dirty="0">
              <a:latin typeface="メイリオ" panose="020B0604030504040204" pitchFamily="50" charset="-128"/>
              <a:ea typeface="メイリオ" panose="020B0604030504040204" pitchFamily="50" charset="-128"/>
            </a:endParaRPr>
          </a:p>
        </p:txBody>
      </p:sp>
      <p:cxnSp>
        <p:nvCxnSpPr>
          <p:cNvPr id="42" name="直線コネクタ 41">
            <a:extLst>
              <a:ext uri="{FF2B5EF4-FFF2-40B4-BE49-F238E27FC236}">
                <a16:creationId xmlns:a16="http://schemas.microsoft.com/office/drawing/2014/main" id="{E91DF691-D170-40F1-8823-019CD5C96B9C}"/>
              </a:ext>
            </a:extLst>
          </p:cNvPr>
          <p:cNvCxnSpPr>
            <a:cxnSpLocks/>
            <a:endCxn id="5" idx="1"/>
          </p:cNvCxnSpPr>
          <p:nvPr/>
        </p:nvCxnSpPr>
        <p:spPr>
          <a:xfrm flipV="1">
            <a:off x="10080645" y="2214846"/>
            <a:ext cx="467782" cy="2082395"/>
          </a:xfrm>
          <a:prstGeom prst="line">
            <a:avLst/>
          </a:prstGeom>
          <a:ln w="19050"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E6B1B61B-AD03-4184-BDD7-BA61D9D8EB0B}"/>
              </a:ext>
            </a:extLst>
          </p:cNvPr>
          <p:cNvCxnSpPr>
            <a:cxnSpLocks/>
          </p:cNvCxnSpPr>
          <p:nvPr/>
        </p:nvCxnSpPr>
        <p:spPr>
          <a:xfrm>
            <a:off x="5007749" y="1830140"/>
            <a:ext cx="5540678" cy="0"/>
          </a:xfrm>
          <a:prstGeom prst="line">
            <a:avLst/>
          </a:prstGeom>
          <a:ln w="19050" cap="rnd">
            <a:solidFill>
              <a:srgbClr val="FFC000"/>
            </a:solidFill>
            <a:round/>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4AE8A2D8-EFF6-4DC0-97C2-8FBD4D3E6B71}"/>
              </a:ext>
            </a:extLst>
          </p:cNvPr>
          <p:cNvSpPr txBox="1"/>
          <p:nvPr/>
        </p:nvSpPr>
        <p:spPr>
          <a:xfrm>
            <a:off x="5275881" y="5204253"/>
            <a:ext cx="4724334" cy="923330"/>
          </a:xfrm>
          <a:prstGeom prst="rect">
            <a:avLst/>
          </a:prstGeom>
          <a:noFill/>
        </p:spPr>
        <p:txBody>
          <a:bodyPr wrap="square" lIns="0" rIns="0" rtlCol="0">
            <a:spAutoFit/>
          </a:bodyPr>
          <a:lstStyle/>
          <a:p>
            <a:r>
              <a:rPr lang="en-US" altLang="ja-JP" sz="1800" dirty="0"/>
              <a:t>Anecdotal Evidence (</a:t>
            </a:r>
            <a:r>
              <a:rPr lang="ja-JP" altLang="en-US" sz="1800" dirty="0"/>
              <a:t>⇒ </a:t>
            </a:r>
            <a:r>
              <a:rPr lang="en-US" altLang="ja-JP" sz="1800" dirty="0"/>
              <a:t>1.0) </a:t>
            </a:r>
            <a:br>
              <a:rPr lang="en-US" altLang="ja-JP" sz="1800" dirty="0"/>
            </a:br>
            <a:r>
              <a:rPr lang="ja-JP" altLang="en-US" sz="1800" b="1" dirty="0">
                <a:latin typeface="メイリオ" panose="020B0604030504040204" pitchFamily="50" charset="-128"/>
                <a:ea typeface="メイリオ" panose="020B0604030504040204" pitchFamily="50" charset="-128"/>
              </a:rPr>
              <a:t>具体的な顧客を想定したシミュレーション</a:t>
            </a:r>
            <a:r>
              <a:rPr lang="ja-JP" altLang="en-US" sz="1800" dirty="0">
                <a:latin typeface="メイリオ" panose="020B0604030504040204" pitchFamily="50" charset="-128"/>
                <a:ea typeface="メイリオ" panose="020B0604030504040204" pitchFamily="50" charset="-128"/>
              </a:rPr>
              <a:t>に基づく顧客の支持、またデータに基づく支持。</a:t>
            </a:r>
            <a:endParaRPr lang="en-US" altLang="ja-JP" sz="1800" dirty="0">
              <a:latin typeface="メイリオ" panose="020B0604030504040204" pitchFamily="50" charset="-128"/>
              <a:ea typeface="メイリオ" panose="020B0604030504040204" pitchFamily="50" charset="-128"/>
            </a:endParaRPr>
          </a:p>
        </p:txBody>
      </p:sp>
      <p:cxnSp>
        <p:nvCxnSpPr>
          <p:cNvPr id="53" name="直線コネクタ 52">
            <a:extLst>
              <a:ext uri="{FF2B5EF4-FFF2-40B4-BE49-F238E27FC236}">
                <a16:creationId xmlns:a16="http://schemas.microsoft.com/office/drawing/2014/main" id="{3575BBC7-3C43-4668-90F6-E2BE0F96B27A}"/>
              </a:ext>
            </a:extLst>
          </p:cNvPr>
          <p:cNvCxnSpPr>
            <a:cxnSpLocks/>
            <a:endCxn id="13" idx="1"/>
          </p:cNvCxnSpPr>
          <p:nvPr/>
        </p:nvCxnSpPr>
        <p:spPr>
          <a:xfrm flipV="1">
            <a:off x="10147836" y="3464020"/>
            <a:ext cx="374112" cy="1730130"/>
          </a:xfrm>
          <a:prstGeom prst="line">
            <a:avLst/>
          </a:prstGeom>
          <a:ln w="19050"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D950EAFD-73D6-41BC-A0BD-A4A4FAEF2A1F}"/>
              </a:ext>
            </a:extLst>
          </p:cNvPr>
          <p:cNvCxnSpPr>
            <a:cxnSpLocks/>
          </p:cNvCxnSpPr>
          <p:nvPr/>
        </p:nvCxnSpPr>
        <p:spPr>
          <a:xfrm>
            <a:off x="3333509" y="5199201"/>
            <a:ext cx="6814327" cy="0"/>
          </a:xfrm>
          <a:prstGeom prst="line">
            <a:avLst/>
          </a:prstGeom>
          <a:ln w="19050"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61" name="直線矢印コネクタ 60">
            <a:extLst>
              <a:ext uri="{FF2B5EF4-FFF2-40B4-BE49-F238E27FC236}">
                <a16:creationId xmlns:a16="http://schemas.microsoft.com/office/drawing/2014/main" id="{92DFF222-77D5-4278-9218-8C4B5733DFA5}"/>
              </a:ext>
            </a:extLst>
          </p:cNvPr>
          <p:cNvCxnSpPr>
            <a:cxnSpLocks/>
          </p:cNvCxnSpPr>
          <p:nvPr/>
        </p:nvCxnSpPr>
        <p:spPr>
          <a:xfrm flipH="1" flipV="1">
            <a:off x="2788278" y="4542812"/>
            <a:ext cx="545231" cy="655991"/>
          </a:xfrm>
          <a:prstGeom prst="straightConnector1">
            <a:avLst/>
          </a:prstGeom>
          <a:ln w="19050" cap="rnd">
            <a:solidFill>
              <a:srgbClr val="FFC000"/>
            </a:solidFill>
            <a:round/>
            <a:tailEnd type="triangle"/>
          </a:ln>
        </p:spPr>
        <p:style>
          <a:lnRef idx="1">
            <a:schemeClr val="accent1"/>
          </a:lnRef>
          <a:fillRef idx="0">
            <a:schemeClr val="accent1"/>
          </a:fillRef>
          <a:effectRef idx="0">
            <a:schemeClr val="accent1"/>
          </a:effectRef>
          <a:fontRef idx="minor">
            <a:schemeClr val="tx1"/>
          </a:fontRef>
        </p:style>
      </p:cxnSp>
      <p:sp>
        <p:nvSpPr>
          <p:cNvPr id="98" name="テキスト ボックス 97">
            <a:extLst>
              <a:ext uri="{FF2B5EF4-FFF2-40B4-BE49-F238E27FC236}">
                <a16:creationId xmlns:a16="http://schemas.microsoft.com/office/drawing/2014/main" id="{EBF7BDC7-F6DF-4994-8665-BB5FDBCA2873}"/>
              </a:ext>
            </a:extLst>
          </p:cNvPr>
          <p:cNvSpPr txBox="1"/>
          <p:nvPr/>
        </p:nvSpPr>
        <p:spPr>
          <a:xfrm>
            <a:off x="6307253" y="6066327"/>
            <a:ext cx="5365147" cy="307777"/>
          </a:xfrm>
          <a:prstGeom prst="rect">
            <a:avLst/>
          </a:prstGeom>
          <a:noFill/>
        </p:spPr>
        <p:txBody>
          <a:bodyPr wrap="square" lIns="0" rIns="0" rtlCol="0">
            <a:spAutoFit/>
          </a:bodyPr>
          <a:lstStyle/>
          <a:p>
            <a:pPr algn="r"/>
            <a:r>
              <a:rPr kumimoji="1" lang="en-US" altLang="ja-JP" sz="1400" dirty="0"/>
              <a:t>“</a:t>
            </a:r>
            <a:r>
              <a:rPr kumimoji="1" lang="ja-JP" altLang="en-US" sz="1400" dirty="0">
                <a:latin typeface="メイリオ" panose="020B0604030504040204" pitchFamily="50" charset="-128"/>
                <a:ea typeface="メイリオ" panose="020B0604030504040204" pitchFamily="50" charset="-128"/>
                <a:hlinkClick r:id="rId4"/>
              </a:rPr>
              <a:t>より良い製品案を選択するために役立つツール</a:t>
            </a:r>
            <a:r>
              <a:rPr kumimoji="1" lang="en-US" altLang="ja-JP" sz="1400" dirty="0"/>
              <a:t>” </a:t>
            </a:r>
            <a:r>
              <a:rPr kumimoji="1" lang="ja-JP" altLang="en-US" sz="1400" dirty="0">
                <a:latin typeface="メイリオ" panose="020B0604030504040204" pitchFamily="50" charset="-128"/>
                <a:ea typeface="メイリオ" panose="020B0604030504040204" pitchFamily="50" charset="-128"/>
              </a:rPr>
              <a:t>より引用</a:t>
            </a:r>
          </a:p>
        </p:txBody>
      </p:sp>
    </p:spTree>
    <p:extLst>
      <p:ext uri="{BB962C8B-B14F-4D97-AF65-F5344CB8AC3E}">
        <p14:creationId xmlns:p14="http://schemas.microsoft.com/office/powerpoint/2010/main" val="222126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a:extLst>
              <a:ext uri="{FF2B5EF4-FFF2-40B4-BE49-F238E27FC236}">
                <a16:creationId xmlns:a16="http://schemas.microsoft.com/office/drawing/2014/main" id="{5F08B4EC-795E-4043-BE9B-21548E18E0E3}"/>
              </a:ext>
            </a:extLst>
          </p:cNvPr>
          <p:cNvPicPr>
            <a:picLocks noChangeAspect="1"/>
          </p:cNvPicPr>
          <p:nvPr/>
        </p:nvPicPr>
        <p:blipFill>
          <a:blip r:embed="rId2"/>
          <a:stretch>
            <a:fillRect/>
          </a:stretch>
        </p:blipFill>
        <p:spPr>
          <a:xfrm>
            <a:off x="609600" y="1892125"/>
            <a:ext cx="4310512" cy="3089310"/>
          </a:xfrm>
          <a:prstGeom prst="rect">
            <a:avLst/>
          </a:prstGeom>
        </p:spPr>
      </p:pic>
      <p:sp>
        <p:nvSpPr>
          <p:cNvPr id="2" name="タイトル 1">
            <a:extLst>
              <a:ext uri="{FF2B5EF4-FFF2-40B4-BE49-F238E27FC236}">
                <a16:creationId xmlns:a16="http://schemas.microsoft.com/office/drawing/2014/main" id="{5BD05593-38D0-40A5-B639-5187F7848747}"/>
              </a:ext>
            </a:extLst>
          </p:cNvPr>
          <p:cNvSpPr>
            <a:spLocks noGrp="1"/>
          </p:cNvSpPr>
          <p:nvPr>
            <p:ph type="title"/>
          </p:nvPr>
        </p:nvSpPr>
        <p:spPr>
          <a:xfrm>
            <a:off x="609599" y="419023"/>
            <a:ext cx="10958495" cy="547842"/>
          </a:xfrm>
        </p:spPr>
        <p:txBody>
          <a:bodyPr/>
          <a:lstStyle/>
          <a:p>
            <a:r>
              <a:rPr kumimoji="1" lang="ja-JP" altLang="en-US" b="1" dirty="0"/>
              <a:t>検証の必要性</a:t>
            </a:r>
          </a:p>
        </p:txBody>
      </p:sp>
      <p:sp>
        <p:nvSpPr>
          <p:cNvPr id="3" name="コンテンツ プレースホルダー 2">
            <a:extLst>
              <a:ext uri="{FF2B5EF4-FFF2-40B4-BE49-F238E27FC236}">
                <a16:creationId xmlns:a16="http://schemas.microsoft.com/office/drawing/2014/main" id="{64B21373-0780-483B-98BF-96CA51D36AB6}"/>
              </a:ext>
            </a:extLst>
          </p:cNvPr>
          <p:cNvSpPr>
            <a:spLocks noGrp="1"/>
          </p:cNvSpPr>
          <p:nvPr>
            <p:ph idx="1"/>
          </p:nvPr>
        </p:nvSpPr>
        <p:spPr>
          <a:xfrm>
            <a:off x="609600" y="1090225"/>
            <a:ext cx="10972800" cy="490904"/>
          </a:xfrm>
        </p:spPr>
        <p:txBody>
          <a:bodyPr/>
          <a:lstStyle/>
          <a:p>
            <a:r>
              <a:rPr lang="en-US" altLang="ja-JP" b="1" dirty="0"/>
              <a:t>1 </a:t>
            </a:r>
            <a:r>
              <a:rPr lang="ja-JP" altLang="en-US" b="1" dirty="0"/>
              <a:t>以上に行くためには、</a:t>
            </a:r>
            <a:r>
              <a:rPr lang="ja-JP" altLang="en-US" b="1" dirty="0">
                <a:solidFill>
                  <a:schemeClr val="tx1"/>
                </a:solidFill>
              </a:rPr>
              <a:t>顧客に仮説を当てる検証が不可欠。</a:t>
            </a:r>
            <a:endParaRPr lang="en-US" altLang="ja-JP" b="1" dirty="0">
              <a:solidFill>
                <a:schemeClr val="tx1"/>
              </a:solidFill>
            </a:endParaRPr>
          </a:p>
        </p:txBody>
      </p:sp>
      <p:sp>
        <p:nvSpPr>
          <p:cNvPr id="4" name="スライド番号プレースホルダー 3">
            <a:extLst>
              <a:ext uri="{FF2B5EF4-FFF2-40B4-BE49-F238E27FC236}">
                <a16:creationId xmlns:a16="http://schemas.microsoft.com/office/drawing/2014/main" id="{CD5D55EE-A68A-4C99-807F-76414A17E407}"/>
              </a:ext>
            </a:extLst>
          </p:cNvPr>
          <p:cNvSpPr>
            <a:spLocks noGrp="1"/>
          </p:cNvSpPr>
          <p:nvPr>
            <p:ph type="sldNum" sz="quarter" idx="12"/>
          </p:nvPr>
        </p:nvSpPr>
        <p:spPr/>
        <p:txBody>
          <a:bodyPr/>
          <a:lstStyle/>
          <a:p>
            <a:fld id="{EB4B8DE2-A4E8-46E4-8BBF-D75455EFF32C}" type="slidenum">
              <a:rPr lang="en-US" smtClean="0"/>
              <a:pPr/>
              <a:t>9</a:t>
            </a:fld>
            <a:endParaRPr lang="en-US"/>
          </a:p>
        </p:txBody>
      </p:sp>
      <p:sp>
        <p:nvSpPr>
          <p:cNvPr id="8" name="コンテンツ プレースホルダー 2">
            <a:extLst>
              <a:ext uri="{FF2B5EF4-FFF2-40B4-BE49-F238E27FC236}">
                <a16:creationId xmlns:a16="http://schemas.microsoft.com/office/drawing/2014/main" id="{81677673-DACC-4413-9B8F-43D5AEBE07D5}"/>
              </a:ext>
            </a:extLst>
          </p:cNvPr>
          <p:cNvSpPr txBox="1">
            <a:spLocks/>
          </p:cNvSpPr>
          <p:nvPr/>
        </p:nvSpPr>
        <p:spPr>
          <a:xfrm>
            <a:off x="6096000" y="2130033"/>
            <a:ext cx="5918522" cy="3554819"/>
          </a:xfrm>
          <a:prstGeom prst="rect">
            <a:avLst/>
          </a:prstGeom>
        </p:spPr>
        <p:txBody>
          <a:bodyPr vert="horz" wrap="square" lIns="0" tIns="45720" rIns="0" bIns="45720" rtlCol="0">
            <a:spAutoFit/>
          </a:bodyPr>
          <a:lstStyle>
            <a:lvl1pPr marL="0" indent="0" algn="l" defTabSz="914400" rtl="0" eaLnBrk="1" latinLnBrk="0" hangingPunct="1">
              <a:lnSpc>
                <a:spcPct val="90000"/>
              </a:lnSpc>
              <a:spcBef>
                <a:spcPts val="0"/>
              </a:spcBef>
              <a:spcAft>
                <a:spcPts val="1800"/>
              </a:spcAft>
              <a:buSzPct val="90000"/>
              <a:buFont typeface="Arial" panose="020B0604020202020204" pitchFamily="34" charset="0"/>
              <a:buNone/>
              <a:defRPr kumimoji="1" sz="2800" b="0" i="0" kern="1200" baseline="0">
                <a:solidFill>
                  <a:schemeClr val="tx2"/>
                </a:solidFill>
                <a:latin typeface="Meiryo" panose="020B0604030504040204" pitchFamily="34" charset="-128"/>
                <a:ea typeface="Meiryo" panose="020B0604030504040204" pitchFamily="34" charset="-128"/>
                <a:cs typeface="+mn-cs"/>
              </a:defRPr>
            </a:lvl1pPr>
            <a:lvl2pPr marL="285750" indent="0" algn="l" defTabSz="914400" rtl="0" eaLnBrk="1" latinLnBrk="0" hangingPunct="1">
              <a:lnSpc>
                <a:spcPct val="90000"/>
              </a:lnSpc>
              <a:spcBef>
                <a:spcPts val="0"/>
              </a:spcBef>
              <a:spcAft>
                <a:spcPts val="1800"/>
              </a:spcAft>
              <a:buSzPct val="90000"/>
              <a:buFont typeface="Wingdings" panose="05000000000000000000" pitchFamily="2" charset="2"/>
              <a:buNone/>
              <a:defRPr kumimoji="1" sz="2400" b="0" i="0" kern="1200" baseline="0">
                <a:solidFill>
                  <a:schemeClr val="tx2"/>
                </a:solidFill>
                <a:latin typeface="Meiryo" panose="020B0604030504040204" pitchFamily="34" charset="-128"/>
                <a:ea typeface="Meiryo" panose="020B0604030504040204" pitchFamily="34" charset="-128"/>
                <a:cs typeface="+mn-cs"/>
              </a:defRPr>
            </a:lvl2pPr>
            <a:lvl3pPr marL="628650" indent="0" algn="l" defTabSz="914400" rtl="0" eaLnBrk="1" latinLnBrk="0" hangingPunct="1">
              <a:lnSpc>
                <a:spcPct val="90000"/>
              </a:lnSpc>
              <a:spcBef>
                <a:spcPts val="0"/>
              </a:spcBef>
              <a:spcAft>
                <a:spcPts val="1800"/>
              </a:spcAft>
              <a:buFont typeface="Amazon Ember" panose="020B0603020204020204" pitchFamily="34" charset="0"/>
              <a:buNone/>
              <a:defRPr kumimoji="1" sz="2000" b="0" i="0" kern="1200" baseline="0">
                <a:solidFill>
                  <a:schemeClr val="tx2"/>
                </a:solidFill>
                <a:latin typeface="Meiryo" panose="020B0604030504040204" pitchFamily="34" charset="-128"/>
                <a:ea typeface="Meiryo" panose="020B0604030504040204" pitchFamily="34" charset="-128"/>
                <a:cs typeface="+mn-cs"/>
              </a:defRPr>
            </a:lvl3pPr>
            <a:lvl4pPr marL="914400" indent="0" algn="l" defTabSz="914400" rtl="0" eaLnBrk="1" latinLnBrk="0" hangingPunct="1">
              <a:lnSpc>
                <a:spcPct val="90000"/>
              </a:lnSpc>
              <a:spcBef>
                <a:spcPts val="0"/>
              </a:spcBef>
              <a:spcAft>
                <a:spcPts val="1800"/>
              </a:spcAft>
              <a:buFont typeface="Arial" panose="020B0604020202020204" pitchFamily="34" charset="0"/>
              <a:buNone/>
              <a:defRPr kumimoji="1" sz="1800" b="0" i="0" kern="1200" baseline="0">
                <a:solidFill>
                  <a:schemeClr val="tx2"/>
                </a:solidFill>
                <a:latin typeface="Meiryo" panose="020B0604030504040204" pitchFamily="34" charset="-128"/>
                <a:ea typeface="Meiryo" panose="020B0604030504040204" pitchFamily="34" charset="-128"/>
                <a:cs typeface="+mn-cs"/>
              </a:defRPr>
            </a:lvl4pPr>
            <a:lvl5pPr marL="1143000" indent="0" algn="l" defTabSz="914400" rtl="0" eaLnBrk="1" latinLnBrk="0" hangingPunct="1">
              <a:lnSpc>
                <a:spcPct val="90000"/>
              </a:lnSpc>
              <a:spcBef>
                <a:spcPts val="0"/>
              </a:spcBef>
              <a:spcAft>
                <a:spcPts val="1800"/>
              </a:spcAft>
              <a:buFont typeface="Arial" panose="020B0604020202020204" pitchFamily="34" charset="0"/>
              <a:buNone/>
              <a:defRPr kumimoji="1" sz="1800" b="0" i="0" kern="1200" baseline="0">
                <a:solidFill>
                  <a:schemeClr val="tx2"/>
                </a:solidFill>
                <a:latin typeface="Meiryo" panose="020B0604030504040204" pitchFamily="34" charset="-128"/>
                <a:ea typeface="Meiryo"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342900" indent="-342900">
              <a:buFont typeface="Arial" panose="020B0604020202020204" pitchFamily="34" charset="0"/>
              <a:buChar char="•"/>
            </a:pPr>
            <a:r>
              <a:rPr lang="en-US" altLang="ja-JP" sz="2400" dirty="0"/>
              <a:t>Market Data (</a:t>
            </a:r>
            <a:r>
              <a:rPr lang="ja-JP" altLang="en-US" sz="2400" dirty="0"/>
              <a:t>⇒ </a:t>
            </a:r>
            <a:r>
              <a:rPr lang="en-US" altLang="ja-JP" sz="2400" dirty="0"/>
              <a:t>3)</a:t>
            </a:r>
            <a:br>
              <a:rPr lang="en-US" altLang="ja-JP" sz="2400" dirty="0"/>
            </a:br>
            <a:r>
              <a:rPr lang="ja-JP" altLang="en-US" sz="2400" b="1" dirty="0">
                <a:solidFill>
                  <a:srgbClr val="FFC000"/>
                </a:solidFill>
              </a:rPr>
              <a:t>テストマーケティング等</a:t>
            </a:r>
            <a:r>
              <a:rPr lang="ja-JP" altLang="en-US" sz="2400" dirty="0"/>
              <a:t>による顧客の</a:t>
            </a:r>
            <a:br>
              <a:rPr lang="en-US" altLang="ja-JP" sz="2400" dirty="0"/>
            </a:br>
            <a:r>
              <a:rPr lang="ja-JP" altLang="en-US" sz="2400" dirty="0"/>
              <a:t>反応計測に基づく支持。</a:t>
            </a:r>
            <a:endParaRPr lang="en-US" altLang="ja-JP" sz="2400" dirty="0"/>
          </a:p>
          <a:p>
            <a:pPr marL="342900" indent="-342900">
              <a:buFont typeface="Arial" panose="020B0604020202020204" pitchFamily="34" charset="0"/>
              <a:buChar char="•"/>
            </a:pPr>
            <a:r>
              <a:rPr lang="en-US" altLang="ja-JP" sz="2400" dirty="0"/>
              <a:t>User/Customer Evidence (</a:t>
            </a:r>
            <a:r>
              <a:rPr lang="ja-JP" altLang="en-US" sz="2400" dirty="0"/>
              <a:t>⇒ </a:t>
            </a:r>
            <a:r>
              <a:rPr lang="en-US" altLang="ja-JP" sz="2400" dirty="0"/>
              <a:t>7</a:t>
            </a:r>
            <a:r>
              <a:rPr lang="ja-JP" altLang="en-US" sz="2400" dirty="0"/>
              <a:t>～</a:t>
            </a:r>
            <a:r>
              <a:rPr lang="en-US" altLang="ja-JP" sz="2400" dirty="0"/>
              <a:t>)</a:t>
            </a:r>
            <a:br>
              <a:rPr lang="en-US" altLang="ja-JP" sz="2400" dirty="0"/>
            </a:br>
            <a:r>
              <a:rPr lang="en-US" altLang="ja-JP" sz="2400" b="1" dirty="0">
                <a:solidFill>
                  <a:srgbClr val="FFC000"/>
                </a:solidFill>
              </a:rPr>
              <a:t>( MVP</a:t>
            </a:r>
            <a:r>
              <a:rPr lang="ja-JP" altLang="en-US" sz="2400" b="1" dirty="0">
                <a:solidFill>
                  <a:srgbClr val="FFC000"/>
                </a:solidFill>
              </a:rPr>
              <a:t> による</a:t>
            </a:r>
            <a:r>
              <a:rPr lang="en-US" altLang="ja-JP" sz="2400" b="1" dirty="0">
                <a:solidFill>
                  <a:srgbClr val="FFC000"/>
                </a:solidFill>
              </a:rPr>
              <a:t> ) 20+ </a:t>
            </a:r>
            <a:r>
              <a:rPr lang="ja-JP" altLang="en-US" sz="2400" b="1" dirty="0">
                <a:solidFill>
                  <a:srgbClr val="FFC000"/>
                </a:solidFill>
              </a:rPr>
              <a:t>の顧客の反応</a:t>
            </a:r>
            <a:r>
              <a:rPr lang="ja-JP" altLang="en-US" sz="2400" dirty="0"/>
              <a:t>、</a:t>
            </a:r>
            <a:br>
              <a:rPr lang="en-US" altLang="ja-JP" sz="2400" dirty="0"/>
            </a:br>
            <a:r>
              <a:rPr lang="ja-JP" altLang="en-US" sz="2400" dirty="0"/>
              <a:t>大量のプロダクトデータに基づく支持。</a:t>
            </a:r>
            <a:endParaRPr lang="en-US" altLang="ja-JP" sz="2400" dirty="0"/>
          </a:p>
          <a:p>
            <a:pPr marL="342900" indent="-342900">
              <a:buFont typeface="Arial" panose="020B0604020202020204" pitchFamily="34" charset="0"/>
              <a:buChar char="•"/>
            </a:pPr>
            <a:r>
              <a:rPr lang="en-US" altLang="ja-JP" sz="2400" dirty="0"/>
              <a:t>Test Results</a:t>
            </a:r>
            <a:br>
              <a:rPr lang="en-US" altLang="ja-JP" sz="2400" dirty="0"/>
            </a:br>
            <a:r>
              <a:rPr lang="ja-JP" altLang="en-US" sz="2400" dirty="0"/>
              <a:t>長期的なユーザーのサーベイ、</a:t>
            </a:r>
            <a:r>
              <a:rPr lang="en-US" altLang="ja-JP" sz="2400" dirty="0"/>
              <a:t>α/β </a:t>
            </a:r>
            <a:r>
              <a:rPr lang="ja-JP" altLang="en-US" sz="2400" dirty="0"/>
              <a:t>版の反応、 </a:t>
            </a:r>
            <a:r>
              <a:rPr lang="en-US" altLang="ja-JP" sz="2400" dirty="0"/>
              <a:t>A/B </a:t>
            </a:r>
            <a:r>
              <a:rPr lang="ja-JP" altLang="en-US" sz="2400" dirty="0"/>
              <a:t>テストに基づく支持。</a:t>
            </a:r>
            <a:endParaRPr lang="en-US" altLang="ja-JP" sz="2400" dirty="0"/>
          </a:p>
        </p:txBody>
      </p:sp>
      <p:sp>
        <p:nvSpPr>
          <p:cNvPr id="12" name="テキスト ボックス 11">
            <a:extLst>
              <a:ext uri="{FF2B5EF4-FFF2-40B4-BE49-F238E27FC236}">
                <a16:creationId xmlns:a16="http://schemas.microsoft.com/office/drawing/2014/main" id="{4FE434BB-9776-4EF1-BAC8-4E58BCE8EA95}"/>
              </a:ext>
            </a:extLst>
          </p:cNvPr>
          <p:cNvSpPr txBox="1"/>
          <p:nvPr/>
        </p:nvSpPr>
        <p:spPr>
          <a:xfrm>
            <a:off x="6307253" y="6066327"/>
            <a:ext cx="5365147" cy="307777"/>
          </a:xfrm>
          <a:prstGeom prst="rect">
            <a:avLst/>
          </a:prstGeom>
          <a:noFill/>
        </p:spPr>
        <p:txBody>
          <a:bodyPr wrap="square" lIns="0" rIns="0" rtlCol="0">
            <a:spAutoFit/>
          </a:bodyPr>
          <a:lstStyle/>
          <a:p>
            <a:pPr algn="r"/>
            <a:r>
              <a:rPr kumimoji="1" lang="en-US" altLang="ja-JP" sz="1400" dirty="0"/>
              <a:t>“</a:t>
            </a:r>
            <a:r>
              <a:rPr kumimoji="1" lang="ja-JP" altLang="en-US" sz="1400" dirty="0">
                <a:latin typeface="メイリオ" panose="020B0604030504040204" pitchFamily="50" charset="-128"/>
                <a:ea typeface="メイリオ" panose="020B0604030504040204" pitchFamily="50" charset="-128"/>
                <a:hlinkClick r:id="rId3"/>
              </a:rPr>
              <a:t>より良い製品案を選択するために役立つツール</a:t>
            </a:r>
            <a:r>
              <a:rPr kumimoji="1" lang="en-US" altLang="ja-JP" sz="1400" dirty="0"/>
              <a:t>” </a:t>
            </a:r>
            <a:r>
              <a:rPr kumimoji="1" lang="ja-JP" altLang="en-US" sz="1400" dirty="0">
                <a:latin typeface="メイリオ" panose="020B0604030504040204" pitchFamily="50" charset="-128"/>
                <a:ea typeface="メイリオ" panose="020B0604030504040204" pitchFamily="50" charset="-128"/>
              </a:rPr>
              <a:t>より引用</a:t>
            </a:r>
          </a:p>
        </p:txBody>
      </p:sp>
      <p:cxnSp>
        <p:nvCxnSpPr>
          <p:cNvPr id="14" name="直線コネクタ 13">
            <a:extLst>
              <a:ext uri="{FF2B5EF4-FFF2-40B4-BE49-F238E27FC236}">
                <a16:creationId xmlns:a16="http://schemas.microsoft.com/office/drawing/2014/main" id="{F35013CD-D960-453A-B1AE-D167CBEE8F9C}"/>
              </a:ext>
            </a:extLst>
          </p:cNvPr>
          <p:cNvCxnSpPr>
            <a:cxnSpLocks/>
          </p:cNvCxnSpPr>
          <p:nvPr/>
        </p:nvCxnSpPr>
        <p:spPr>
          <a:xfrm>
            <a:off x="3061632" y="2327851"/>
            <a:ext cx="2899330" cy="0"/>
          </a:xfrm>
          <a:prstGeom prst="line">
            <a:avLst/>
          </a:prstGeom>
          <a:ln w="19050"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62342CE2-FB28-42C8-89DD-A13ACD395B0C}"/>
              </a:ext>
            </a:extLst>
          </p:cNvPr>
          <p:cNvCxnSpPr>
            <a:cxnSpLocks/>
          </p:cNvCxnSpPr>
          <p:nvPr/>
        </p:nvCxnSpPr>
        <p:spPr>
          <a:xfrm flipH="1">
            <a:off x="1819920" y="2327851"/>
            <a:ext cx="1241712" cy="1493961"/>
          </a:xfrm>
          <a:prstGeom prst="straightConnector1">
            <a:avLst/>
          </a:prstGeom>
          <a:ln w="19050" cap="rnd">
            <a:solidFill>
              <a:srgbClr val="FFC000"/>
            </a:solidFill>
            <a:round/>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A96CEC4B-C22E-4E40-AFB0-EAC334D33D12}"/>
              </a:ext>
            </a:extLst>
          </p:cNvPr>
          <p:cNvCxnSpPr>
            <a:cxnSpLocks/>
          </p:cNvCxnSpPr>
          <p:nvPr/>
        </p:nvCxnSpPr>
        <p:spPr>
          <a:xfrm>
            <a:off x="3061632" y="3510557"/>
            <a:ext cx="2899330" cy="0"/>
          </a:xfrm>
          <a:prstGeom prst="line">
            <a:avLst/>
          </a:prstGeom>
          <a:ln w="19050"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C19B27D-FF91-4C74-8F29-4495637E23C3}"/>
              </a:ext>
            </a:extLst>
          </p:cNvPr>
          <p:cNvCxnSpPr>
            <a:cxnSpLocks/>
          </p:cNvCxnSpPr>
          <p:nvPr/>
        </p:nvCxnSpPr>
        <p:spPr>
          <a:xfrm flipH="1" flipV="1">
            <a:off x="1724628" y="3074574"/>
            <a:ext cx="1337004" cy="435983"/>
          </a:xfrm>
          <a:prstGeom prst="straightConnector1">
            <a:avLst/>
          </a:prstGeom>
          <a:ln w="19050" cap="rnd">
            <a:solidFill>
              <a:srgbClr val="FFC000"/>
            </a:solidFill>
            <a:round/>
            <a:tailEnd type="triangle"/>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1E032F98-88A1-491C-9669-FDC13EEC6D41}"/>
              </a:ext>
            </a:extLst>
          </p:cNvPr>
          <p:cNvCxnSpPr>
            <a:cxnSpLocks/>
          </p:cNvCxnSpPr>
          <p:nvPr/>
        </p:nvCxnSpPr>
        <p:spPr>
          <a:xfrm>
            <a:off x="3061632" y="4735385"/>
            <a:ext cx="2899330" cy="0"/>
          </a:xfrm>
          <a:prstGeom prst="line">
            <a:avLst/>
          </a:prstGeom>
          <a:ln w="19050" cap="rnd">
            <a:solidFill>
              <a:srgbClr val="FFC000"/>
            </a:solidFill>
            <a:roun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59D46B1A-3EE2-47BF-B64D-CC3286FF8215}"/>
              </a:ext>
            </a:extLst>
          </p:cNvPr>
          <p:cNvCxnSpPr>
            <a:cxnSpLocks/>
          </p:cNvCxnSpPr>
          <p:nvPr/>
        </p:nvCxnSpPr>
        <p:spPr>
          <a:xfrm flipH="1" flipV="1">
            <a:off x="1223032" y="2523281"/>
            <a:ext cx="1838600" cy="2212105"/>
          </a:xfrm>
          <a:prstGeom prst="straightConnector1">
            <a:avLst/>
          </a:prstGeom>
          <a:ln w="19050" cap="rnd">
            <a:solidFill>
              <a:srgbClr val="FFC000"/>
            </a:solidFill>
            <a:roun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40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AWS Confidential Light">
  <a:themeElements>
    <a:clrScheme name="AWS_2022_Light">
      <a:dk1>
        <a:srgbClr val="000000"/>
      </a:dk1>
      <a:lt1>
        <a:srgbClr val="FFFFFF"/>
      </a:lt1>
      <a:dk2>
        <a:srgbClr val="232F3E"/>
      </a:dk2>
      <a:lt2>
        <a:srgbClr val="F1F3F3"/>
      </a:lt2>
      <a:accent1>
        <a:srgbClr val="2074D5"/>
      </a:accent1>
      <a:accent2>
        <a:srgbClr val="7C59ED"/>
      </a:accent2>
      <a:accent3>
        <a:srgbClr val="38EF7D"/>
      </a:accent3>
      <a:accent4>
        <a:srgbClr val="F46DBA"/>
      </a:accent4>
      <a:accent5>
        <a:srgbClr val="9FFCEA"/>
      </a:accent5>
      <a:accent6>
        <a:srgbClr val="FBD8BF"/>
      </a:accent6>
      <a:hlink>
        <a:srgbClr val="41B1E8"/>
      </a:hlink>
      <a:folHlink>
        <a:srgbClr val="41B1E8"/>
      </a:folHlink>
    </a:clrScheme>
    <a:fontScheme name="Ember Heavy and Ember">
      <a:majorFont>
        <a:latin typeface="Amazon Ember Heavy"/>
        <a:ea typeface=""/>
        <a:cs typeface=""/>
      </a:majorFont>
      <a:minorFont>
        <a:latin typeface="Amazon Emb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lIns="45720" tIns="45720" rIns="45720" rtlCol="0" anchor="ct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cap="rnd">
          <a:solidFill>
            <a:schemeClr val="tx1"/>
          </a:solidFill>
          <a:roun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rIns="0" rtlCol="0">
        <a:spAutoFit/>
      </a:bodyPr>
      <a:lstStyle>
        <a:defPPr algn="l">
          <a:defRPr dirty="0" err="1" smtClean="0"/>
        </a:defPPr>
      </a:lstStyle>
    </a:txDef>
  </a:objectDefaults>
  <a:extraClrSchemeLst/>
  <a:extLst>
    <a:ext uri="{05A4C25C-085E-4340-85A3-A5531E510DB2}">
      <thm15:themeFamily xmlns:thm15="http://schemas.microsoft.com/office/thememl/2012/main" name="プレゼンテーション6" id="{E6D19295-8521-704A-A970-44CA3CB85A05}" vid="{A0757387-231E-4541-A68B-A26236DB9FA8}"/>
    </a:ext>
  </a:extLst>
</a:theme>
</file>

<file path=ppt/theme/theme2.xml><?xml version="1.0" encoding="utf-8"?>
<a:theme xmlns:a="http://schemas.openxmlformats.org/drawingml/2006/main" name="Office Theme">
  <a:themeElements>
    <a:clrScheme name="One Brand 2022 Dark">
      <a:dk1>
        <a:srgbClr val="000000"/>
      </a:dk1>
      <a:lt1>
        <a:sysClr val="window" lastClr="FFFFFF"/>
      </a:lt1>
      <a:dk2>
        <a:srgbClr val="232F3E"/>
      </a:dk2>
      <a:lt2>
        <a:srgbClr val="F1F3F3"/>
      </a:lt2>
      <a:accent1>
        <a:srgbClr val="FF8500"/>
      </a:accent1>
      <a:accent2>
        <a:srgbClr val="7C59ED"/>
      </a:accent2>
      <a:accent3>
        <a:srgbClr val="38EF7D"/>
      </a:accent3>
      <a:accent4>
        <a:srgbClr val="F46DBA"/>
      </a:accent4>
      <a:accent5>
        <a:srgbClr val="9FFCEA"/>
      </a:accent5>
      <a:accent6>
        <a:srgbClr val="FBD8BF"/>
      </a:accent6>
      <a:hlink>
        <a:srgbClr val="41B1E8"/>
      </a:hlink>
      <a:folHlink>
        <a:srgbClr val="41B1E8"/>
      </a:folHlink>
    </a:clrScheme>
    <a:fontScheme name="Ember Heavy and Normal">
      <a:majorFont>
        <a:latin typeface="Amazon Ember Heavy"/>
        <a:ea typeface=""/>
        <a:cs typeface=""/>
      </a:majorFont>
      <a:minorFont>
        <a:latin typeface="Amazon Emb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ne Brand 2022 Dark">
      <a:dk1>
        <a:srgbClr val="000000"/>
      </a:dk1>
      <a:lt1>
        <a:sysClr val="window" lastClr="FFFFFF"/>
      </a:lt1>
      <a:dk2>
        <a:srgbClr val="232F3E"/>
      </a:dk2>
      <a:lt2>
        <a:srgbClr val="F1F3F3"/>
      </a:lt2>
      <a:accent1>
        <a:srgbClr val="FF8500"/>
      </a:accent1>
      <a:accent2>
        <a:srgbClr val="7C59ED"/>
      </a:accent2>
      <a:accent3>
        <a:srgbClr val="38EF7D"/>
      </a:accent3>
      <a:accent4>
        <a:srgbClr val="F46DBA"/>
      </a:accent4>
      <a:accent5>
        <a:srgbClr val="9FFCEA"/>
      </a:accent5>
      <a:accent6>
        <a:srgbClr val="FBD8BF"/>
      </a:accent6>
      <a:hlink>
        <a:srgbClr val="41B1E8"/>
      </a:hlink>
      <a:folHlink>
        <a:srgbClr val="41B1E8"/>
      </a:folHlink>
    </a:clrScheme>
    <a:fontScheme name="Ember Heavy and Normal">
      <a:majorFont>
        <a:latin typeface="Amazon Ember Heavy"/>
        <a:ea typeface=""/>
        <a:cs typeface=""/>
      </a:majorFont>
      <a:minorFont>
        <a:latin typeface="Amazon Emb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BlackBelt_template</Template>
  <TotalTime>26839</TotalTime>
  <Words>3104</Words>
  <Application>Microsoft Office PowerPoint</Application>
  <PresentationFormat>ワイド画面</PresentationFormat>
  <Paragraphs>451</Paragraphs>
  <Slides>38</Slides>
  <Notes>12</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38</vt:i4>
      </vt:variant>
    </vt:vector>
  </HeadingPairs>
  <TitlesOfParts>
    <vt:vector size="49" baseType="lpstr">
      <vt:lpstr>Amazon Ember Regular</vt:lpstr>
      <vt:lpstr>Meiryo UI</vt:lpstr>
      <vt:lpstr>メイリオ</vt:lpstr>
      <vt:lpstr>メイリオ</vt:lpstr>
      <vt:lpstr>Amazon Ember</vt:lpstr>
      <vt:lpstr>Amazon Ember Display</vt:lpstr>
      <vt:lpstr>Amazon Ember Heavy</vt:lpstr>
      <vt:lpstr>Arial</vt:lpstr>
      <vt:lpstr>Lucida Console</vt:lpstr>
      <vt:lpstr>Wingdings</vt:lpstr>
      <vt:lpstr>AWS Confidential Light</vt:lpstr>
      <vt:lpstr>PowerPoint プレゼンテーション</vt:lpstr>
      <vt:lpstr>ML Enablement Workshop</vt:lpstr>
      <vt:lpstr>はじめに : 応用編の振り返り</vt:lpstr>
      <vt:lpstr>開始編で計画を立てる範囲</vt:lpstr>
      <vt:lpstr>開始編の流れ</vt:lpstr>
      <vt:lpstr>開始編の流れ</vt:lpstr>
      <vt:lpstr>検証の必要性</vt:lpstr>
      <vt:lpstr>検証の必要性</vt:lpstr>
      <vt:lpstr>検証の必要性</vt:lpstr>
      <vt:lpstr>検証失敗のとらえ方</vt:lpstr>
      <vt:lpstr>開始編の流れ</vt:lpstr>
      <vt:lpstr>開始編の流れ</vt:lpstr>
      <vt:lpstr>成長を計測する指標を決める : 良い指標の条件</vt:lpstr>
      <vt:lpstr>良い指標の例 : ユーザーの能動的な行動を表す定量値</vt:lpstr>
      <vt:lpstr>良くない指標の条件</vt:lpstr>
      <vt:lpstr>開始編の流れ</vt:lpstr>
      <vt:lpstr>マイルストンの考え方</vt:lpstr>
      <vt:lpstr>指標改善のマイルストンを決める</vt:lpstr>
      <vt:lpstr>指標改善のマイルストンを決める</vt:lpstr>
      <vt:lpstr>成長サイクルが実現するかマイルストンごと確信を深める</vt:lpstr>
      <vt:lpstr>マイルストンをクリアするたび評価、評価基準を更新する。</vt:lpstr>
      <vt:lpstr>チーム自身も成長サイクルに乗っていく</vt:lpstr>
      <vt:lpstr>開始編の流れ</vt:lpstr>
      <vt:lpstr>各担当のタスクを決める</vt:lpstr>
      <vt:lpstr>開始編の流れ</vt:lpstr>
      <vt:lpstr>会議体、レポートラインを決める</vt:lpstr>
      <vt:lpstr>実践</vt:lpstr>
      <vt:lpstr>開始編の流れ</vt:lpstr>
      <vt:lpstr>成長を計測する指標とマイルストンを決める</vt:lpstr>
      <vt:lpstr>指標を考える際のヒント</vt:lpstr>
      <vt:lpstr>Break Time : 10min</vt:lpstr>
      <vt:lpstr>各担当のタスクを決める</vt:lpstr>
      <vt:lpstr>会議体、レポートラインを決める</vt:lpstr>
      <vt:lpstr>Next Step</vt:lpstr>
      <vt:lpstr>機械学習のスケール</vt:lpstr>
      <vt:lpstr>機械学習のスケールをご支援する AWS のプログラム</vt:lpstr>
      <vt:lpstr>先のフェーズの検討もご支援させて頂きます</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セッションタイトル</dc:title>
  <dc:creator>Kubo, Takahiro</dc:creator>
  <cp:lastModifiedBy>Kubo, Takahiro</cp:lastModifiedBy>
  <cp:revision>2006</cp:revision>
  <dcterms:created xsi:type="dcterms:W3CDTF">2022-06-07T09:20:33Z</dcterms:created>
  <dcterms:modified xsi:type="dcterms:W3CDTF">2024-06-11T00:10:58Z</dcterms:modified>
</cp:coreProperties>
</file>