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RA Bedrock Org" id="{3B8102A6-6D01-1443-87DB-BD3ED5CBE6D6}">
          <p14:sldIdLst>
            <p14:sldId id="25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8"/>
    <p:restoredTop sz="94705"/>
  </p:normalViewPr>
  <p:slideViewPr>
    <p:cSldViewPr snapToGrid="0">
      <p:cViewPr>
        <p:scale>
          <a:sx n="140" d="100"/>
          <a:sy n="14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FD081-2AC6-0C48-B3B9-E80B26A5A44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67F34-2D26-2A4B-831A-237A3A5C41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500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067F34-2D26-2A4B-831A-237A3A5C41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2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C612D-2F95-A5AE-D75C-433A8D551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75BEC-2498-84D0-6F0B-AEF4E23A4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577C2-6600-6A33-A514-8C0B59FB3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0B7B-3BD7-0532-F833-4140846A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F0B87-9B64-35FF-653A-88AD88A6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738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D503-1594-5249-5F79-237F45764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291A0-1F52-6042-6445-04A48FC7F1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CB05A-D835-6022-F427-92EBCF4A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72054-4924-1B0E-7E76-4D280EAB4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39E0C-1BBE-8682-2408-3CACDA72A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958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94027F-9F8F-3939-EE20-30BBE5B465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D9632-B72F-915A-AF00-EAE93D24F9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83FE0-6F8C-EFCA-1D21-4EA8DFBD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02156-B355-F4A3-D42B-FDA8BFB3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F2E84-801A-1380-BFE1-83F6047D3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07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D163-D71A-3A8C-3F6B-829F9975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4523-1212-B31E-2870-ABF2C244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1975D-F434-C678-2B14-79687945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D43CA-3424-2CBD-CE5B-5E91D158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0F12C-9DF1-3054-8AE9-526790E37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88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3FE6-11AD-0A0B-7B09-149F23CC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75FEE-F9A7-325B-494B-57BF41542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C493F-666E-DEC0-509F-C83E7C71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6582-9599-6937-4987-A9AA2443F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6A9DA-3AB3-FCCF-9111-F2D278AE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2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93B3-9FAD-EBE3-266E-2888D78BD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5A001-4870-F411-86A7-1FC20C78B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7AE57-9224-6393-74BE-5313878E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6296C-26A5-CF7C-61A7-D0A30BB1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A1AC1-FC74-F32F-4A3D-E467AFB64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BE38C-3DC3-41BE-BD82-820A4E668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2CC3-B95C-E3A5-6A89-823533629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2EDF-67BD-CF74-3638-9BF238D0C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0D5C5-D4CF-897B-F185-DD5FE2201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D16F50-7330-0D13-4860-388B3E1CF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A3EFD-96A0-3C64-C1C8-7DF513A156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C50B2-154E-E2A3-8CA3-E675EFEF5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D95E0-2EC3-EA5B-5696-0CB5C689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79C9B-84A9-BFF6-FCD4-183492C2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63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A0965-4B86-B27C-8870-80C23F0E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2835CF-C835-0249-0166-9E786561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C7A15-6FFC-FD98-9BC5-B4F305BDA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D9DFD-BF4D-8BD4-5AD5-2DD00473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7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DFB843-35D3-4B7E-CE92-E2F9A120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E02FE7-7C14-BDFA-20CD-27AAB58D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0288B-281B-7987-10A9-6CC6CCEB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8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13292-F781-A8A3-798B-004C554FA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CCBEE-1969-DCEF-B7E1-1A152038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DFCBF5-4646-2356-93A2-BFDBD66C4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40970-8306-021E-EC62-11C4C3A2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6B6BD-9332-8D37-1C4B-F25A6035B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2E42A8-08C7-C7A8-3DD1-69A23045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4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DAD86-E739-8E22-1D66-857E3AFF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C882E6-3BDB-6E80-9EC4-E4B3470628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9C7B5-384C-3522-B6CC-8DFD54A82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94B94-E996-A8FC-BF42-7A1ACDF6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F65186-4666-5E56-A079-F4490DE1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B4546-5D1F-7634-B734-6588FF61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78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7DF65C-0E20-2F44-7D2B-5A281F0A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7235D1-0A01-CDD6-B591-B80856EF9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229D2-0D3F-B537-C305-D6C10392D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0BF7-D1F7-0C4E-829D-5A605C08C16E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21890-3CBE-3070-A5CE-7EEEFBF0D6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4CB42-72E0-88A9-1DB0-8EA15B5374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F1704-962B-464A-A928-2C3D8AF29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52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5" Type="http://schemas.openxmlformats.org/officeDocument/2006/relationships/image" Target="../media/image23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39636DA-0B2F-C9CC-BCC1-86668B7F21C0}"/>
              </a:ext>
            </a:extLst>
          </p:cNvPr>
          <p:cNvSpPr/>
          <p:nvPr/>
        </p:nvSpPr>
        <p:spPr>
          <a:xfrm>
            <a:off x="499680" y="158631"/>
            <a:ext cx="10985663" cy="654073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2F38E89-39A9-C667-BAE5-DFBD2C9FD8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99680" y="158630"/>
            <a:ext cx="381000" cy="381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C2F3C1-F57E-631E-A201-D785B439D730}"/>
              </a:ext>
            </a:extLst>
          </p:cNvPr>
          <p:cNvSpPr/>
          <p:nvPr/>
        </p:nvSpPr>
        <p:spPr>
          <a:xfrm>
            <a:off x="663205" y="590707"/>
            <a:ext cx="6559591" cy="3206864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Organization Management Account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9230CDB-6C1C-7569-E8FA-71E5C6075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0187" y="590705"/>
            <a:ext cx="424469" cy="42446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56DA603-7BD0-3694-4BCE-0FBF74C86C56}"/>
              </a:ext>
            </a:extLst>
          </p:cNvPr>
          <p:cNvSpPr/>
          <p:nvPr/>
        </p:nvSpPr>
        <p:spPr>
          <a:xfrm>
            <a:off x="1111268" y="914398"/>
            <a:ext cx="5886665" cy="168006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939471F-0F08-A765-52E2-114F3A856BF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1059" y="909758"/>
            <a:ext cx="391567" cy="39156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83BBDD7-0F6A-8BC4-9868-F059FBFA0510}"/>
              </a:ext>
            </a:extLst>
          </p:cNvPr>
          <p:cNvSpPr/>
          <p:nvPr/>
        </p:nvSpPr>
        <p:spPr>
          <a:xfrm>
            <a:off x="7329935" y="590705"/>
            <a:ext cx="3999158" cy="5969119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Bedrock Accounts</a:t>
            </a: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1AEC18DD-1108-41AD-FFE1-C63C72F3BB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34673" y="592467"/>
            <a:ext cx="381000" cy="3810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92B75DB1-0E40-BAC4-1192-5848AD4D7924}"/>
              </a:ext>
            </a:extLst>
          </p:cNvPr>
          <p:cNvSpPr/>
          <p:nvPr/>
        </p:nvSpPr>
        <p:spPr>
          <a:xfrm>
            <a:off x="7396077" y="9801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/>
              <a:t>2.0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022EC10-844D-EDF9-8E8C-3E46DD411421}"/>
              </a:ext>
            </a:extLst>
          </p:cNvPr>
          <p:cNvSpPr/>
          <p:nvPr/>
        </p:nvSpPr>
        <p:spPr>
          <a:xfrm>
            <a:off x="736509" y="102290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B196A6D-CBFE-02D0-84B8-9805D621784C}"/>
              </a:ext>
            </a:extLst>
          </p:cNvPr>
          <p:cNvSpPr txBox="1"/>
          <p:nvPr/>
        </p:nvSpPr>
        <p:spPr>
          <a:xfrm>
            <a:off x="4432535" y="1467641"/>
            <a:ext cx="104768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Filters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30FD572-5C33-4CC7-838F-CD0AF7A58FD7}"/>
              </a:ext>
            </a:extLst>
          </p:cNvPr>
          <p:cNvSpPr/>
          <p:nvPr/>
        </p:nvSpPr>
        <p:spPr>
          <a:xfrm>
            <a:off x="650584" y="3885453"/>
            <a:ext cx="6573634" cy="2681056"/>
          </a:xfrm>
          <a:prstGeom prst="rect">
            <a:avLst/>
          </a:prstGeom>
          <a:noFill/>
          <a:ln w="12700">
            <a:solidFill>
              <a:srgbClr val="CD22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CD226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Audit (Security Tooling) Account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455BDE9-5DB6-A3BC-3571-8BB87CB77EE9}"/>
              </a:ext>
            </a:extLst>
          </p:cNvPr>
          <p:cNvSpPr/>
          <p:nvPr/>
        </p:nvSpPr>
        <p:spPr>
          <a:xfrm>
            <a:off x="732940" y="431731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3.0</a:t>
            </a: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8721C50D-1E83-8437-266D-950BB6B41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0584" y="3883420"/>
            <a:ext cx="424469" cy="424469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D8ED3F55-C0A1-79F8-B931-21625756A0E9}"/>
              </a:ext>
            </a:extLst>
          </p:cNvPr>
          <p:cNvSpPr/>
          <p:nvPr/>
        </p:nvSpPr>
        <p:spPr>
          <a:xfrm>
            <a:off x="1114214" y="2682546"/>
            <a:ext cx="2208040" cy="990956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sp>
        <p:nvSpPr>
          <p:cNvPr id="39" name="TextBox 2">
            <a:extLst>
              <a:ext uri="{FF2B5EF4-FFF2-40B4-BE49-F238E27FC236}">
                <a16:creationId xmlns:a16="http://schemas.microsoft.com/office/drawing/2014/main" id="{0358FA08-9F2F-457C-B0B1-26C6C8089358}"/>
              </a:ext>
            </a:extLst>
          </p:cNvPr>
          <p:cNvSpPr txBox="1"/>
          <p:nvPr/>
        </p:nvSpPr>
        <p:spPr>
          <a:xfrm>
            <a:off x="5311720" y="1474708"/>
            <a:ext cx="951278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Alarms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4CBE3A2-94BD-642E-EACC-4B4A0574192B}"/>
              </a:ext>
            </a:extLst>
          </p:cNvPr>
          <p:cNvSpPr/>
          <p:nvPr/>
        </p:nvSpPr>
        <p:spPr>
          <a:xfrm>
            <a:off x="5549664" y="10061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1.8</a:t>
            </a:r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F4726502-6076-B766-BF78-8DBAC24268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9191" y="2680961"/>
            <a:ext cx="366179" cy="338804"/>
          </a:xfrm>
          <a:prstGeom prst="rect">
            <a:avLst/>
          </a:prstGeom>
        </p:spPr>
      </p:pic>
      <p:sp>
        <p:nvSpPr>
          <p:cNvPr id="43" name="TextBox 2">
            <a:extLst>
              <a:ext uri="{FF2B5EF4-FFF2-40B4-BE49-F238E27FC236}">
                <a16:creationId xmlns:a16="http://schemas.microsoft.com/office/drawing/2014/main" id="{6D9F1F38-2CD4-C91D-422B-61AE478EFC1F}"/>
              </a:ext>
            </a:extLst>
          </p:cNvPr>
          <p:cNvSpPr txBox="1"/>
          <p:nvPr/>
        </p:nvSpPr>
        <p:spPr>
          <a:xfrm>
            <a:off x="3050744" y="2185771"/>
            <a:ext cx="1298031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Bedrock Lambda Function</a:t>
            </a:r>
          </a:p>
        </p:txBody>
      </p:sp>
      <p:sp>
        <p:nvSpPr>
          <p:cNvPr id="44" name="TextBox 2">
            <a:extLst>
              <a:ext uri="{FF2B5EF4-FFF2-40B4-BE49-F238E27FC236}">
                <a16:creationId xmlns:a16="http://schemas.microsoft.com/office/drawing/2014/main" id="{B353B4B8-F604-2006-3DCC-2BE93028481B}"/>
              </a:ext>
            </a:extLst>
          </p:cNvPr>
          <p:cNvSpPr txBox="1"/>
          <p:nvPr/>
        </p:nvSpPr>
        <p:spPr>
          <a:xfrm>
            <a:off x="2099602" y="2136979"/>
            <a:ext cx="109872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Log Group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53B40A9-7351-4812-7188-90FE0530620A}"/>
              </a:ext>
            </a:extLst>
          </p:cNvPr>
          <p:cNvSpPr txBox="1"/>
          <p:nvPr/>
        </p:nvSpPr>
        <p:spPr>
          <a:xfrm>
            <a:off x="1060189" y="1945718"/>
            <a:ext cx="12339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46" name="Graphic 13">
            <a:extLst>
              <a:ext uri="{FF2B5EF4-FFF2-40B4-BE49-F238E27FC236}">
                <a16:creationId xmlns:a16="http://schemas.microsoft.com/office/drawing/2014/main" id="{1EB5D329-CE3E-AEE7-8887-7EC8D00E7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657" y="17902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Oval 46">
            <a:extLst>
              <a:ext uri="{FF2B5EF4-FFF2-40B4-BE49-F238E27FC236}">
                <a16:creationId xmlns:a16="http://schemas.microsoft.com/office/drawing/2014/main" id="{A55222F3-D831-121F-517D-9068A5C05856}"/>
              </a:ext>
            </a:extLst>
          </p:cNvPr>
          <p:cNvSpPr/>
          <p:nvPr/>
        </p:nvSpPr>
        <p:spPr>
          <a:xfrm>
            <a:off x="3420732" y="170402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1.4</a:t>
            </a:r>
          </a:p>
        </p:txBody>
      </p:sp>
      <p:pic>
        <p:nvPicPr>
          <p:cNvPr id="48" name="Graphic 7">
            <a:extLst>
              <a:ext uri="{FF2B5EF4-FFF2-40B4-BE49-F238E27FC236}">
                <a16:creationId xmlns:a16="http://schemas.microsoft.com/office/drawing/2014/main" id="{4B75976B-BE8A-FFBC-28DA-C71E1E150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073" y="168579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4C7B1FF-FED4-DE6D-A039-C8908E3E9C3B}"/>
              </a:ext>
            </a:extLst>
          </p:cNvPr>
          <p:cNvCxnSpPr>
            <a:cxnSpLocks/>
          </p:cNvCxnSpPr>
          <p:nvPr/>
        </p:nvCxnSpPr>
        <p:spPr>
          <a:xfrm flipV="1">
            <a:off x="3702680" y="1390127"/>
            <a:ext cx="5428" cy="344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Graphic 29">
            <a:extLst>
              <a:ext uri="{FF2B5EF4-FFF2-40B4-BE49-F238E27FC236}">
                <a16:creationId xmlns:a16="http://schemas.microsoft.com/office/drawing/2014/main" id="{FEEDC99D-4551-BE86-D377-EF4650265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255" y="98826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Box 2">
            <a:extLst>
              <a:ext uri="{FF2B5EF4-FFF2-40B4-BE49-F238E27FC236}">
                <a16:creationId xmlns:a16="http://schemas.microsoft.com/office/drawing/2014/main" id="{905057EE-CF6D-7953-241F-0D2CFB225533}"/>
              </a:ext>
            </a:extLst>
          </p:cNvPr>
          <p:cNvSpPr txBox="1"/>
          <p:nvPr/>
        </p:nvSpPr>
        <p:spPr>
          <a:xfrm>
            <a:off x="3248166" y="1310122"/>
            <a:ext cx="47518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DLQ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9B6D9EAD-9007-CA0A-3C95-5E0B5DCE32D4}"/>
              </a:ext>
            </a:extLst>
          </p:cNvPr>
          <p:cNvSpPr/>
          <p:nvPr/>
        </p:nvSpPr>
        <p:spPr>
          <a:xfrm>
            <a:off x="3217334" y="96173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1.6</a:t>
            </a:r>
          </a:p>
        </p:txBody>
      </p:sp>
      <p:pic>
        <p:nvPicPr>
          <p:cNvPr id="53" name="Graphic 21">
            <a:extLst>
              <a:ext uri="{FF2B5EF4-FFF2-40B4-BE49-F238E27FC236}">
                <a16:creationId xmlns:a16="http://schemas.microsoft.com/office/drawing/2014/main" id="{4E4B6635-13E2-3A74-78D2-166D368AE1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4742" y="147952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Oval 53">
            <a:extLst>
              <a:ext uri="{FF2B5EF4-FFF2-40B4-BE49-F238E27FC236}">
                <a16:creationId xmlns:a16="http://schemas.microsoft.com/office/drawing/2014/main" id="{103282F5-F6E6-C4C0-9DAB-E8C86BE834A8}"/>
              </a:ext>
            </a:extLst>
          </p:cNvPr>
          <p:cNvSpPr/>
          <p:nvPr/>
        </p:nvSpPr>
        <p:spPr>
          <a:xfrm>
            <a:off x="1253970" y="133649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1.1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5CD0187-C0A4-021B-CF09-6A211F240B8B}"/>
              </a:ext>
            </a:extLst>
          </p:cNvPr>
          <p:cNvSpPr/>
          <p:nvPr/>
        </p:nvSpPr>
        <p:spPr>
          <a:xfrm>
            <a:off x="2315774" y="163733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1.5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CB4781F-9BE7-C29F-7F69-66A0B2A112B4}"/>
              </a:ext>
            </a:extLst>
          </p:cNvPr>
          <p:cNvCxnSpPr>
            <a:cxnSpLocks/>
          </p:cNvCxnSpPr>
          <p:nvPr/>
        </p:nvCxnSpPr>
        <p:spPr>
          <a:xfrm flipV="1">
            <a:off x="3942268" y="1857667"/>
            <a:ext cx="660237" cy="1544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D1A3F8E-D721-EBB7-050A-EFDCADFCB8F2}"/>
              </a:ext>
            </a:extLst>
          </p:cNvPr>
          <p:cNvCxnSpPr>
            <a:cxnSpLocks/>
          </p:cNvCxnSpPr>
          <p:nvPr/>
        </p:nvCxnSpPr>
        <p:spPr>
          <a:xfrm flipH="1" flipV="1">
            <a:off x="2935580" y="1981949"/>
            <a:ext cx="431780" cy="166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9" name="Graphic 17">
            <a:extLst>
              <a:ext uri="{FF2B5EF4-FFF2-40B4-BE49-F238E27FC236}">
                <a16:creationId xmlns:a16="http://schemas.microsoft.com/office/drawing/2014/main" id="{3228A05F-5EC3-A339-F6C6-160314F9D2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002" y="101226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" name="TextBox 2">
            <a:extLst>
              <a:ext uri="{FF2B5EF4-FFF2-40B4-BE49-F238E27FC236}">
                <a16:creationId xmlns:a16="http://schemas.microsoft.com/office/drawing/2014/main" id="{94384494-D36A-37A9-9095-5B23BE1739D3}"/>
              </a:ext>
            </a:extLst>
          </p:cNvPr>
          <p:cNvSpPr txBox="1"/>
          <p:nvPr/>
        </p:nvSpPr>
        <p:spPr>
          <a:xfrm>
            <a:off x="2474683" y="1397430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9D470CCD-4AE7-2D0F-1609-D56FACC53A6F}"/>
              </a:ext>
            </a:extLst>
          </p:cNvPr>
          <p:cNvSpPr/>
          <p:nvPr/>
        </p:nvSpPr>
        <p:spPr>
          <a:xfrm>
            <a:off x="2578222" y="973467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1.3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EC40287-6AB6-32D8-E7C4-A9A29DC7E8E1}"/>
              </a:ext>
            </a:extLst>
          </p:cNvPr>
          <p:cNvCxnSpPr>
            <a:cxnSpLocks/>
          </p:cNvCxnSpPr>
          <p:nvPr/>
        </p:nvCxnSpPr>
        <p:spPr>
          <a:xfrm>
            <a:off x="3058473" y="1644833"/>
            <a:ext cx="320882" cy="224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ECAB3ED7-427F-E0F0-9A3C-446ECB5D29C8}"/>
              </a:ext>
            </a:extLst>
          </p:cNvPr>
          <p:cNvSpPr/>
          <p:nvPr/>
        </p:nvSpPr>
        <p:spPr>
          <a:xfrm>
            <a:off x="7660234" y="2319217"/>
            <a:ext cx="3001544" cy="3608104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n</a:t>
            </a:r>
          </a:p>
        </p:txBody>
      </p:sp>
      <p:pic>
        <p:nvPicPr>
          <p:cNvPr id="73" name="Graphic 72">
            <a:extLst>
              <a:ext uri="{FF2B5EF4-FFF2-40B4-BE49-F238E27FC236}">
                <a16:creationId xmlns:a16="http://schemas.microsoft.com/office/drawing/2014/main" id="{91AE6C8D-F2AF-5665-48B1-D402E5587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50380" y="2324107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4" name="Rectangle 73">
            <a:extLst>
              <a:ext uri="{FF2B5EF4-FFF2-40B4-BE49-F238E27FC236}">
                <a16:creationId xmlns:a16="http://schemas.microsoft.com/office/drawing/2014/main" id="{A397D699-0CF0-90EF-00E0-A157B0196ED7}"/>
              </a:ext>
            </a:extLst>
          </p:cNvPr>
          <p:cNvSpPr/>
          <p:nvPr/>
        </p:nvSpPr>
        <p:spPr>
          <a:xfrm>
            <a:off x="7843298" y="2632180"/>
            <a:ext cx="3001544" cy="3520208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2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C301E48D-A9CB-6CD8-E4CB-71E18B8DA1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32605" y="262346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6" name="Rectangle 75">
            <a:extLst>
              <a:ext uri="{FF2B5EF4-FFF2-40B4-BE49-F238E27FC236}">
                <a16:creationId xmlns:a16="http://schemas.microsoft.com/office/drawing/2014/main" id="{5BFA35E3-475B-E3D8-00DA-0625668BDFA0}"/>
              </a:ext>
            </a:extLst>
          </p:cNvPr>
          <p:cNvSpPr/>
          <p:nvPr/>
        </p:nvSpPr>
        <p:spPr>
          <a:xfrm>
            <a:off x="8011599" y="2940339"/>
            <a:ext cx="3039368" cy="3416540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Region 1</a:t>
            </a:r>
          </a:p>
        </p:txBody>
      </p:sp>
      <p:pic>
        <p:nvPicPr>
          <p:cNvPr id="77" name="Graphic 76">
            <a:extLst>
              <a:ext uri="{FF2B5EF4-FFF2-40B4-BE49-F238E27FC236}">
                <a16:creationId xmlns:a16="http://schemas.microsoft.com/office/drawing/2014/main" id="{7516811F-6795-85F8-DDF4-463716DEAB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98399" y="2935929"/>
            <a:ext cx="442506" cy="391567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52F551A5-219B-46FA-CC81-7E874BD0E8D1}"/>
              </a:ext>
            </a:extLst>
          </p:cNvPr>
          <p:cNvSpPr txBox="1"/>
          <p:nvPr/>
        </p:nvSpPr>
        <p:spPr>
          <a:xfrm>
            <a:off x="8072499" y="3935311"/>
            <a:ext cx="10476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Filters</a:t>
            </a:r>
          </a:p>
          <a:p>
            <a:pPr algn="ctr"/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2">
            <a:extLst>
              <a:ext uri="{FF2B5EF4-FFF2-40B4-BE49-F238E27FC236}">
                <a16:creationId xmlns:a16="http://schemas.microsoft.com/office/drawing/2014/main" id="{255EA0A5-69EE-D388-6FAF-F83C6F3A602F}"/>
              </a:ext>
            </a:extLst>
          </p:cNvPr>
          <p:cNvSpPr txBox="1"/>
          <p:nvPr/>
        </p:nvSpPr>
        <p:spPr>
          <a:xfrm>
            <a:off x="8856969" y="3932505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Alarms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2424EEC-4368-8F1F-E99E-273A767A28A7}"/>
              </a:ext>
            </a:extLst>
          </p:cNvPr>
          <p:cNvSpPr/>
          <p:nvPr/>
        </p:nvSpPr>
        <p:spPr>
          <a:xfrm>
            <a:off x="8212107" y="930679"/>
            <a:ext cx="2838860" cy="1158044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Region</a:t>
            </a:r>
          </a:p>
        </p:txBody>
      </p:sp>
      <p:pic>
        <p:nvPicPr>
          <p:cNvPr id="83" name="Graphic 82">
            <a:extLst>
              <a:ext uri="{FF2B5EF4-FFF2-40B4-BE49-F238E27FC236}">
                <a16:creationId xmlns:a16="http://schemas.microsoft.com/office/drawing/2014/main" id="{3678A664-2CCB-C929-CB02-EB41D8C48F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12106" y="928499"/>
            <a:ext cx="370837" cy="338804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E0E3BEE1-31D2-F64B-D0B7-086AB383C8DC}"/>
              </a:ext>
            </a:extLst>
          </p:cNvPr>
          <p:cNvSpPr txBox="1"/>
          <p:nvPr/>
        </p:nvSpPr>
        <p:spPr>
          <a:xfrm>
            <a:off x="1395308" y="3274299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Lambda Role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9B2553E6-F3B4-311C-0227-402803C96A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07277" y="2969786"/>
            <a:ext cx="469900" cy="469900"/>
          </a:xfrm>
          <a:prstGeom prst="rect">
            <a:avLst/>
          </a:prstGeom>
        </p:spPr>
      </p:pic>
      <p:sp>
        <p:nvSpPr>
          <p:cNvPr id="87" name="Oval 86">
            <a:extLst>
              <a:ext uri="{FF2B5EF4-FFF2-40B4-BE49-F238E27FC236}">
                <a16:creationId xmlns:a16="http://schemas.microsoft.com/office/drawing/2014/main" id="{DF0ACCD5-C959-C6BC-AD34-2958CAB6A76E}"/>
              </a:ext>
            </a:extLst>
          </p:cNvPr>
          <p:cNvSpPr/>
          <p:nvPr/>
        </p:nvSpPr>
        <p:spPr>
          <a:xfrm>
            <a:off x="1659968" y="297110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1.2</a:t>
            </a:r>
          </a:p>
        </p:txBody>
      </p:sp>
      <p:pic>
        <p:nvPicPr>
          <p:cNvPr id="95" name="Graphic 94" descr="Filtering rule resource icon for the AWS WAF service.">
            <a:extLst>
              <a:ext uri="{FF2B5EF4-FFF2-40B4-BE49-F238E27FC236}">
                <a16:creationId xmlns:a16="http://schemas.microsoft.com/office/drawing/2014/main" id="{8B0D01E7-1F09-A310-3A83-1945BAC5643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723332" y="1077215"/>
            <a:ext cx="457200" cy="457200"/>
          </a:xfrm>
          <a:prstGeom prst="rect">
            <a:avLst/>
          </a:prstGeom>
        </p:spPr>
      </p:pic>
      <p:sp>
        <p:nvSpPr>
          <p:cNvPr id="96" name="Oval 95">
            <a:extLst>
              <a:ext uri="{FF2B5EF4-FFF2-40B4-BE49-F238E27FC236}">
                <a16:creationId xmlns:a16="http://schemas.microsoft.com/office/drawing/2014/main" id="{D19A715C-832F-66EF-6E1D-8160BE849F0F}"/>
              </a:ext>
            </a:extLst>
          </p:cNvPr>
          <p:cNvSpPr/>
          <p:nvPr/>
        </p:nvSpPr>
        <p:spPr>
          <a:xfrm>
            <a:off x="4663843" y="955350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1.7</a:t>
            </a:r>
          </a:p>
        </p:txBody>
      </p:sp>
      <p:pic>
        <p:nvPicPr>
          <p:cNvPr id="98" name="Graphic 97" descr="Filtering rule resource icon for the AWS WAF service.">
            <a:extLst>
              <a:ext uri="{FF2B5EF4-FFF2-40B4-BE49-F238E27FC236}">
                <a16:creationId xmlns:a16="http://schemas.microsoft.com/office/drawing/2014/main" id="{01DE989D-9641-4F0F-F8B5-40608608AEE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393848" y="3553380"/>
            <a:ext cx="457200" cy="457200"/>
          </a:xfrm>
          <a:prstGeom prst="rect">
            <a:avLst/>
          </a:prstGeom>
        </p:spPr>
      </p:pic>
      <p:sp>
        <p:nvSpPr>
          <p:cNvPr id="99" name="Oval 98">
            <a:extLst>
              <a:ext uri="{FF2B5EF4-FFF2-40B4-BE49-F238E27FC236}">
                <a16:creationId xmlns:a16="http://schemas.microsoft.com/office/drawing/2014/main" id="{E2289E07-2051-F672-ABE4-462189A94816}"/>
              </a:ext>
            </a:extLst>
          </p:cNvPr>
          <p:cNvSpPr/>
          <p:nvPr/>
        </p:nvSpPr>
        <p:spPr>
          <a:xfrm>
            <a:off x="8339213" y="347604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2.2</a:t>
            </a:r>
          </a:p>
        </p:txBody>
      </p:sp>
      <p:pic>
        <p:nvPicPr>
          <p:cNvPr id="100" name="Graphic 99" descr="Alarm resource icon for the Amazon CloudWatch service.">
            <a:extLst>
              <a:ext uri="{FF2B5EF4-FFF2-40B4-BE49-F238E27FC236}">
                <a16:creationId xmlns:a16="http://schemas.microsoft.com/office/drawing/2014/main" id="{20B4DB08-091C-38C1-0A2B-DC080C81E69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603987" y="1078466"/>
            <a:ext cx="457200" cy="457200"/>
          </a:xfrm>
          <a:prstGeom prst="rect">
            <a:avLst/>
          </a:prstGeom>
        </p:spPr>
      </p:pic>
      <p:pic>
        <p:nvPicPr>
          <p:cNvPr id="102" name="Graphic 101" descr="Alarm resource icon for the Amazon CloudWatch service.">
            <a:extLst>
              <a:ext uri="{FF2B5EF4-FFF2-40B4-BE49-F238E27FC236}">
                <a16:creationId xmlns:a16="http://schemas.microsoft.com/office/drawing/2014/main" id="{0581CAE5-9B6A-F433-32BB-5BD83D92335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48031" y="3526739"/>
            <a:ext cx="457200" cy="457200"/>
          </a:xfrm>
          <a:prstGeom prst="rect">
            <a:avLst/>
          </a:prstGeom>
        </p:spPr>
      </p:pic>
      <p:pic>
        <p:nvPicPr>
          <p:cNvPr id="103" name="Graphic 17">
            <a:extLst>
              <a:ext uri="{FF2B5EF4-FFF2-40B4-BE49-F238E27FC236}">
                <a16:creationId xmlns:a16="http://schemas.microsoft.com/office/drawing/2014/main" id="{183E9E4C-63E8-0499-A0E4-B69B4B1706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628" y="454418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" name="TextBox 2">
            <a:extLst>
              <a:ext uri="{FF2B5EF4-FFF2-40B4-BE49-F238E27FC236}">
                <a16:creationId xmlns:a16="http://schemas.microsoft.com/office/drawing/2014/main" id="{07D037D7-83D6-E2C1-F3FA-C77E4F1180E4}"/>
              </a:ext>
            </a:extLst>
          </p:cNvPr>
          <p:cNvSpPr txBox="1"/>
          <p:nvPr/>
        </p:nvSpPr>
        <p:spPr>
          <a:xfrm>
            <a:off x="8966309" y="4929353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8F4E835D-1B50-F0BF-4B27-55620BE6B8BA}"/>
              </a:ext>
            </a:extLst>
          </p:cNvPr>
          <p:cNvSpPr/>
          <p:nvPr/>
        </p:nvSpPr>
        <p:spPr>
          <a:xfrm>
            <a:off x="9256794" y="346371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2.3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D2AD0816-E4AD-EF8C-2436-11D62957426D}"/>
              </a:ext>
            </a:extLst>
          </p:cNvPr>
          <p:cNvSpPr/>
          <p:nvPr/>
        </p:nvSpPr>
        <p:spPr>
          <a:xfrm>
            <a:off x="9140477" y="4487306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2.4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F0C54FBD-9AC6-7A77-A1DE-BE0B1366B03C}"/>
              </a:ext>
            </a:extLst>
          </p:cNvPr>
          <p:cNvSpPr txBox="1"/>
          <p:nvPr/>
        </p:nvSpPr>
        <p:spPr>
          <a:xfrm>
            <a:off x="8657763" y="1550354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Sharing Role</a:t>
            </a:r>
          </a:p>
        </p:txBody>
      </p:sp>
      <p:pic>
        <p:nvPicPr>
          <p:cNvPr id="128" name="Graphic 127">
            <a:extLst>
              <a:ext uri="{FF2B5EF4-FFF2-40B4-BE49-F238E27FC236}">
                <a16:creationId xmlns:a16="http://schemas.microsoft.com/office/drawing/2014/main" id="{2C6B8C1E-E517-E4F1-B3E9-BBD4E600A4F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969732" y="1245841"/>
            <a:ext cx="469900" cy="469900"/>
          </a:xfrm>
          <a:prstGeom prst="rect">
            <a:avLst/>
          </a:prstGeom>
        </p:spPr>
      </p:pic>
      <p:sp>
        <p:nvSpPr>
          <p:cNvPr id="129" name="Oval 128">
            <a:extLst>
              <a:ext uri="{FF2B5EF4-FFF2-40B4-BE49-F238E27FC236}">
                <a16:creationId xmlns:a16="http://schemas.microsoft.com/office/drawing/2014/main" id="{71CB3768-920F-44AE-8330-3C5A08CCEB4A}"/>
              </a:ext>
            </a:extLst>
          </p:cNvPr>
          <p:cNvSpPr/>
          <p:nvPr/>
        </p:nvSpPr>
        <p:spPr>
          <a:xfrm>
            <a:off x="8922423" y="124715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2.1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E5D9AD02-818D-D408-A786-BC9AF3A49210}"/>
              </a:ext>
            </a:extLst>
          </p:cNvPr>
          <p:cNvSpPr/>
          <p:nvPr/>
        </p:nvSpPr>
        <p:spPr>
          <a:xfrm>
            <a:off x="1234502" y="4307889"/>
            <a:ext cx="5763431" cy="2048990"/>
          </a:xfrm>
          <a:prstGeom prst="rect">
            <a:avLst/>
          </a:prstGeom>
          <a:solidFill>
            <a:schemeClr val="bg1"/>
          </a:solidFill>
          <a:ln w="12700">
            <a:solidFill>
              <a:srgbClr val="5B9CD5"/>
            </a:solidFill>
            <a:prstDash val="sysDash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Home Region</a:t>
            </a:r>
          </a:p>
        </p:txBody>
      </p:sp>
      <p:pic>
        <p:nvPicPr>
          <p:cNvPr id="131" name="Graphic 130">
            <a:extLst>
              <a:ext uri="{FF2B5EF4-FFF2-40B4-BE49-F238E27FC236}">
                <a16:creationId xmlns:a16="http://schemas.microsoft.com/office/drawing/2014/main" id="{4FC84103-4762-F337-A7E1-64F9DDD748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2549" y="4305216"/>
            <a:ext cx="370837" cy="338804"/>
          </a:xfrm>
          <a:prstGeom prst="rect">
            <a:avLst/>
          </a:prstGeom>
        </p:spPr>
      </p:pic>
      <p:pic>
        <p:nvPicPr>
          <p:cNvPr id="132" name="Graphic 16" descr="Metrics, Data visualization resource icon for the General Icons category.">
            <a:extLst>
              <a:ext uri="{FF2B5EF4-FFF2-40B4-BE49-F238E27FC236}">
                <a16:creationId xmlns:a16="http://schemas.microsoft.com/office/drawing/2014/main" id="{0A4CC065-3164-2EB9-17B9-7B967AC7E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3893065" y="4971638"/>
            <a:ext cx="504365" cy="50436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TextBox 132">
            <a:extLst>
              <a:ext uri="{FF2B5EF4-FFF2-40B4-BE49-F238E27FC236}">
                <a16:creationId xmlns:a16="http://schemas.microsoft.com/office/drawing/2014/main" id="{38E4CB8E-ED5E-5908-8FA5-0347B57EF7B8}"/>
              </a:ext>
            </a:extLst>
          </p:cNvPr>
          <p:cNvSpPr txBox="1"/>
          <p:nvPr/>
        </p:nvSpPr>
        <p:spPr>
          <a:xfrm>
            <a:off x="3564716" y="5427453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Dashboard</a:t>
            </a:r>
          </a:p>
        </p:txBody>
      </p:sp>
      <p:pic>
        <p:nvPicPr>
          <p:cNvPr id="135" name="Picture 134">
            <a:extLst>
              <a:ext uri="{FF2B5EF4-FFF2-40B4-BE49-F238E27FC236}">
                <a16:creationId xmlns:a16="http://schemas.microsoft.com/office/drawing/2014/main" id="{67154CCE-D1FF-6C86-A6A3-ADDD115B6A6A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466264" y="4562540"/>
            <a:ext cx="409459" cy="395321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4F9BD877-78D2-AB99-EE1B-BFC15B4D6B1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446101" y="4936090"/>
            <a:ext cx="522919" cy="522919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591A6A8A-1AAF-B42C-ABE8-20EA401D33EC}"/>
              </a:ext>
            </a:extLst>
          </p:cNvPr>
          <p:cNvSpPr txBox="1"/>
          <p:nvPr/>
        </p:nvSpPr>
        <p:spPr>
          <a:xfrm>
            <a:off x="5156059" y="5427454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Sink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7FA3FF80-0BF1-BBD7-822D-05EBE7FBA472}"/>
              </a:ext>
            </a:extLst>
          </p:cNvPr>
          <p:cNvSpPr txBox="1"/>
          <p:nvPr/>
        </p:nvSpPr>
        <p:spPr>
          <a:xfrm>
            <a:off x="8066739" y="4906552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Link</a:t>
            </a:r>
          </a:p>
        </p:txBody>
      </p:sp>
      <p:pic>
        <p:nvPicPr>
          <p:cNvPr id="140" name="Picture 139">
            <a:extLst>
              <a:ext uri="{FF2B5EF4-FFF2-40B4-BE49-F238E27FC236}">
                <a16:creationId xmlns:a16="http://schemas.microsoft.com/office/drawing/2014/main" id="{A11D6A34-75DA-084F-B17A-AFEE767BD66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5233044" y="1857667"/>
            <a:ext cx="411096" cy="396902"/>
          </a:xfrm>
          <a:prstGeom prst="rect">
            <a:avLst/>
          </a:prstGeom>
        </p:spPr>
      </p:pic>
      <p:sp>
        <p:nvSpPr>
          <p:cNvPr id="141" name="TextBox 140">
            <a:extLst>
              <a:ext uri="{FF2B5EF4-FFF2-40B4-BE49-F238E27FC236}">
                <a16:creationId xmlns:a16="http://schemas.microsoft.com/office/drawing/2014/main" id="{4B095CC3-5750-96AF-023D-08F5BB35324C}"/>
              </a:ext>
            </a:extLst>
          </p:cNvPr>
          <p:cNvSpPr txBox="1"/>
          <p:nvPr/>
        </p:nvSpPr>
        <p:spPr>
          <a:xfrm>
            <a:off x="4858026" y="2194895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CloudWatch Link</a:t>
            </a:r>
          </a:p>
        </p:txBody>
      </p:sp>
      <p:pic>
        <p:nvPicPr>
          <p:cNvPr id="142" name="Graphic 141" descr="Table resource icon for the Amazon DynamoDB service.">
            <a:extLst>
              <a:ext uri="{FF2B5EF4-FFF2-40B4-BE49-F238E27FC236}">
                <a16:creationId xmlns:a16="http://schemas.microsoft.com/office/drawing/2014/main" id="{FA958DC2-E0DC-D638-DBEA-EE11B1E4B23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2029371" y="4980359"/>
            <a:ext cx="457200" cy="457200"/>
          </a:xfrm>
          <a:prstGeom prst="rect">
            <a:avLst/>
          </a:prstGeom>
        </p:spPr>
      </p:pic>
      <p:sp>
        <p:nvSpPr>
          <p:cNvPr id="143" name="TextBox 142">
            <a:extLst>
              <a:ext uri="{FF2B5EF4-FFF2-40B4-BE49-F238E27FC236}">
                <a16:creationId xmlns:a16="http://schemas.microsoft.com/office/drawing/2014/main" id="{E8C2DD80-8CF3-691C-83ED-8D85663EC5D7}"/>
              </a:ext>
            </a:extLst>
          </p:cNvPr>
          <p:cNvSpPr txBox="1"/>
          <p:nvPr/>
        </p:nvSpPr>
        <p:spPr>
          <a:xfrm>
            <a:off x="1682184" y="5416058"/>
            <a:ext cx="11030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Resource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</a:p>
        </p:txBody>
      </p:sp>
      <p:pic>
        <p:nvPicPr>
          <p:cNvPr id="144" name="Graphic 17">
            <a:extLst>
              <a:ext uri="{FF2B5EF4-FFF2-40B4-BE49-F238E27FC236}">
                <a16:creationId xmlns:a16="http://schemas.microsoft.com/office/drawing/2014/main" id="{57FF6EEB-2427-2C7C-A771-D70E78F45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1286" y="181679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5" name="TextBox 2">
            <a:extLst>
              <a:ext uri="{FF2B5EF4-FFF2-40B4-BE49-F238E27FC236}">
                <a16:creationId xmlns:a16="http://schemas.microsoft.com/office/drawing/2014/main" id="{C675D127-75A3-906F-08A4-E592EBD9F5D7}"/>
              </a:ext>
            </a:extLst>
          </p:cNvPr>
          <p:cNvSpPr txBox="1"/>
          <p:nvPr/>
        </p:nvSpPr>
        <p:spPr>
          <a:xfrm>
            <a:off x="5840967" y="2201962"/>
            <a:ext cx="917042" cy="26161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SNS Topic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74BC3583-5EDF-78FC-EA57-228210EBAE31}"/>
              </a:ext>
            </a:extLst>
          </p:cNvPr>
          <p:cNvSpPr/>
          <p:nvPr/>
        </p:nvSpPr>
        <p:spPr>
          <a:xfrm>
            <a:off x="6314409" y="172382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1.9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9055BA31-551A-DF5C-320A-F4176D368562}"/>
              </a:ext>
            </a:extLst>
          </p:cNvPr>
          <p:cNvSpPr/>
          <p:nvPr/>
        </p:nvSpPr>
        <p:spPr>
          <a:xfrm>
            <a:off x="5185018" y="1775249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1.10</a:t>
            </a:r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5489DFF8-0F1A-DB5C-6881-8051A09AA468}"/>
              </a:ext>
            </a:extLst>
          </p:cNvPr>
          <p:cNvSpPr/>
          <p:nvPr/>
        </p:nvSpPr>
        <p:spPr>
          <a:xfrm>
            <a:off x="8368648" y="4482132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2.5</a:t>
            </a:r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DFC68CDA-B0CB-A1C1-157D-5BCE6C264148}"/>
              </a:ext>
            </a:extLst>
          </p:cNvPr>
          <p:cNvSpPr/>
          <p:nvPr/>
        </p:nvSpPr>
        <p:spPr>
          <a:xfrm>
            <a:off x="1907023" y="4913701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3.1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BDED40A7-B3F0-1E8A-92E6-25C2B54913E3}"/>
              </a:ext>
            </a:extLst>
          </p:cNvPr>
          <p:cNvSpPr/>
          <p:nvPr/>
        </p:nvSpPr>
        <p:spPr>
          <a:xfrm>
            <a:off x="3822342" y="491123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3.2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12192186-8E95-7CA2-D783-BFF372ED91C6}"/>
              </a:ext>
            </a:extLst>
          </p:cNvPr>
          <p:cNvSpPr/>
          <p:nvPr/>
        </p:nvSpPr>
        <p:spPr>
          <a:xfrm>
            <a:off x="5327276" y="4942603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3.3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1BCD6E6-0A24-F5C6-22AE-4EE8346BD316}"/>
              </a:ext>
            </a:extLst>
          </p:cNvPr>
          <p:cNvCxnSpPr>
            <a:cxnSpLocks/>
          </p:cNvCxnSpPr>
          <p:nvPr/>
        </p:nvCxnSpPr>
        <p:spPr>
          <a:xfrm>
            <a:off x="3770365" y="2567866"/>
            <a:ext cx="133927" cy="1797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A35DAC62-A1FF-0293-240B-E97CF5975694}"/>
              </a:ext>
            </a:extLst>
          </p:cNvPr>
          <p:cNvCxnSpPr>
            <a:cxnSpLocks/>
          </p:cNvCxnSpPr>
          <p:nvPr/>
        </p:nvCxnSpPr>
        <p:spPr>
          <a:xfrm>
            <a:off x="3942268" y="2087658"/>
            <a:ext cx="4118819" cy="2279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95" name="Graphic 33" descr="Add-on resource icon for the AWS (IAM) service. ">
            <a:extLst>
              <a:ext uri="{FF2B5EF4-FFF2-40B4-BE49-F238E27FC236}">
                <a16:creationId xmlns:a16="http://schemas.microsoft.com/office/drawing/2014/main" id="{19905D4E-501A-3CFC-DD68-4C18B121D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8800421" y="529458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7" name="Graphic 33" descr="Add-on resource icon for the AWS (IAM) service. ">
            <a:extLst>
              <a:ext uri="{FF2B5EF4-FFF2-40B4-BE49-F238E27FC236}">
                <a16:creationId xmlns:a16="http://schemas.microsoft.com/office/drawing/2014/main" id="{7A3E5090-72A8-D780-DDAD-7A311E0E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6350592" y="103524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8" name="TextBox 2">
            <a:extLst>
              <a:ext uri="{FF2B5EF4-FFF2-40B4-BE49-F238E27FC236}">
                <a16:creationId xmlns:a16="http://schemas.microsoft.com/office/drawing/2014/main" id="{CAE5DB66-D994-3C40-CE34-EECF8752E554}"/>
              </a:ext>
            </a:extLst>
          </p:cNvPr>
          <p:cNvSpPr txBox="1"/>
          <p:nvPr/>
        </p:nvSpPr>
        <p:spPr>
          <a:xfrm>
            <a:off x="6104042" y="1333956"/>
            <a:ext cx="951278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199" name="TextBox 2">
            <a:extLst>
              <a:ext uri="{FF2B5EF4-FFF2-40B4-BE49-F238E27FC236}">
                <a16:creationId xmlns:a16="http://schemas.microsoft.com/office/drawing/2014/main" id="{095B97D9-1F6F-8855-427F-E0CF39FBA5A1}"/>
              </a:ext>
            </a:extLst>
          </p:cNvPr>
          <p:cNvSpPr txBox="1"/>
          <p:nvPr/>
        </p:nvSpPr>
        <p:spPr>
          <a:xfrm>
            <a:off x="8571417" y="5608043"/>
            <a:ext cx="951278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KMS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4161A258-A518-64F6-47C2-0EB3F7F26B32}"/>
              </a:ext>
            </a:extLst>
          </p:cNvPr>
          <p:cNvSpPr/>
          <p:nvPr/>
        </p:nvSpPr>
        <p:spPr>
          <a:xfrm>
            <a:off x="8995304" y="522055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2.6</a:t>
            </a:r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9F241EFB-6C1C-E01B-0169-85F10A4B5D4A}"/>
              </a:ext>
            </a:extLst>
          </p:cNvPr>
          <p:cNvSpPr/>
          <p:nvPr/>
        </p:nvSpPr>
        <p:spPr>
          <a:xfrm>
            <a:off x="6575189" y="97076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1.11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E8420850-A77E-F669-176D-ACFCC77833BD}"/>
              </a:ext>
            </a:extLst>
          </p:cNvPr>
          <p:cNvSpPr txBox="1"/>
          <p:nvPr/>
        </p:nvSpPr>
        <p:spPr>
          <a:xfrm>
            <a:off x="9975645" y="3943063"/>
            <a:ext cx="10476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 Rules</a:t>
            </a:r>
          </a:p>
        </p:txBody>
      </p:sp>
      <p:pic>
        <p:nvPicPr>
          <p:cNvPr id="208" name="Graphic 207" descr="Rule resource icon for the Amazon CloudWatch service.">
            <a:extLst>
              <a:ext uri="{FF2B5EF4-FFF2-40B4-BE49-F238E27FC236}">
                <a16:creationId xmlns:a16="http://schemas.microsoft.com/office/drawing/2014/main" id="{2E978DF4-AF17-6F6B-128D-8D38EF71A582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85115" y="3552491"/>
            <a:ext cx="457200" cy="457200"/>
          </a:xfrm>
          <a:prstGeom prst="rect">
            <a:avLst/>
          </a:prstGeom>
        </p:spPr>
      </p:pic>
      <p:sp>
        <p:nvSpPr>
          <p:cNvPr id="209" name="TextBox 2">
            <a:extLst>
              <a:ext uri="{FF2B5EF4-FFF2-40B4-BE49-F238E27FC236}">
                <a16:creationId xmlns:a16="http://schemas.microsoft.com/office/drawing/2014/main" id="{D4D7413A-4654-D3F9-FD76-877AE9F4D298}"/>
              </a:ext>
            </a:extLst>
          </p:cNvPr>
          <p:cNvSpPr txBox="1"/>
          <p:nvPr/>
        </p:nvSpPr>
        <p:spPr>
          <a:xfrm>
            <a:off x="9874846" y="4925526"/>
            <a:ext cx="1273984" cy="430887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Config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Lambdas</a:t>
            </a:r>
          </a:p>
        </p:txBody>
      </p:sp>
      <p:pic>
        <p:nvPicPr>
          <p:cNvPr id="210" name="Graphic 13">
            <a:extLst>
              <a:ext uri="{FF2B5EF4-FFF2-40B4-BE49-F238E27FC236}">
                <a16:creationId xmlns:a16="http://schemas.microsoft.com/office/drawing/2014/main" id="{05303656-FC2A-FDB0-9735-430CBF74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010" y="4530219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1" name="Oval 210">
            <a:extLst>
              <a:ext uri="{FF2B5EF4-FFF2-40B4-BE49-F238E27FC236}">
                <a16:creationId xmlns:a16="http://schemas.microsoft.com/office/drawing/2014/main" id="{FFB078EE-AABC-22C9-9ECA-098BBBA533D7}"/>
              </a:ext>
            </a:extLst>
          </p:cNvPr>
          <p:cNvSpPr/>
          <p:nvPr/>
        </p:nvSpPr>
        <p:spPr>
          <a:xfrm>
            <a:off x="10203886" y="3463178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2.8</a:t>
            </a:r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B948D59F-AD7D-7AB0-BA68-FA6FA2A85C3E}"/>
              </a:ext>
            </a:extLst>
          </p:cNvPr>
          <p:cNvSpPr/>
          <p:nvPr/>
        </p:nvSpPr>
        <p:spPr>
          <a:xfrm>
            <a:off x="10256737" y="4455184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2.9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0E740607-AF1F-E18F-0166-5E092267E6DA}"/>
              </a:ext>
            </a:extLst>
          </p:cNvPr>
          <p:cNvSpPr txBox="1"/>
          <p:nvPr/>
        </p:nvSpPr>
        <p:spPr>
          <a:xfrm>
            <a:off x="9538654" y="1551918"/>
            <a:ext cx="1405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Rule Lambda</a:t>
            </a:r>
          </a:p>
          <a:p>
            <a:pPr algn="ctr"/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Roles</a:t>
            </a:r>
          </a:p>
        </p:txBody>
      </p:sp>
      <p:pic>
        <p:nvPicPr>
          <p:cNvPr id="214" name="Graphic 213">
            <a:extLst>
              <a:ext uri="{FF2B5EF4-FFF2-40B4-BE49-F238E27FC236}">
                <a16:creationId xmlns:a16="http://schemas.microsoft.com/office/drawing/2014/main" id="{6B80D1BC-2AFB-FE3B-9058-6D74B1583FB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998296" y="1245841"/>
            <a:ext cx="469900" cy="469900"/>
          </a:xfrm>
          <a:prstGeom prst="rect">
            <a:avLst/>
          </a:prstGeom>
        </p:spPr>
      </p:pic>
      <p:sp>
        <p:nvSpPr>
          <p:cNvPr id="215" name="Oval 214">
            <a:extLst>
              <a:ext uri="{FF2B5EF4-FFF2-40B4-BE49-F238E27FC236}">
                <a16:creationId xmlns:a16="http://schemas.microsoft.com/office/drawing/2014/main" id="{2F4CFD32-148A-FEAD-9B4E-E6F3D5494124}"/>
              </a:ext>
            </a:extLst>
          </p:cNvPr>
          <p:cNvSpPr/>
          <p:nvPr/>
        </p:nvSpPr>
        <p:spPr>
          <a:xfrm>
            <a:off x="9947100" y="1242435"/>
            <a:ext cx="253435" cy="21290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2.7</a:t>
            </a:r>
          </a:p>
        </p:txBody>
      </p:sp>
    </p:spTree>
    <p:extLst>
      <p:ext uri="{BB962C8B-B14F-4D97-AF65-F5344CB8AC3E}">
        <p14:creationId xmlns:p14="http://schemas.microsoft.com/office/powerpoint/2010/main" val="2200289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105</Words>
  <Application>Microsoft Macintosh PowerPoint</Application>
  <PresentationFormat>Widescreen</PresentationFormat>
  <Paragraphs>66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Schneider</dc:creator>
  <cp:lastModifiedBy>Liam Schneider</cp:lastModifiedBy>
  <cp:revision>4</cp:revision>
  <dcterms:created xsi:type="dcterms:W3CDTF">2024-12-13T18:06:02Z</dcterms:created>
  <dcterms:modified xsi:type="dcterms:W3CDTF">2024-12-13T19:34:08Z</dcterms:modified>
</cp:coreProperties>
</file>