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/>
    <p:restoredTop sz="97680"/>
  </p:normalViewPr>
  <p:slideViewPr>
    <p:cSldViewPr snapToObjects="1">
      <p:cViewPr varScale="1">
        <p:scale>
          <a:sx n="128" d="100"/>
          <a:sy n="128" d="100"/>
        </p:scale>
        <p:origin x="808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10492127" cy="588629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537059" cy="53705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5716417" y="2910666"/>
            <a:ext cx="1454645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5889297" y="4800747"/>
            <a:ext cx="1098724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641809" y="2718625"/>
            <a:ext cx="133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74" y="2185191"/>
            <a:ext cx="760770" cy="7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74" y="4012223"/>
            <a:ext cx="760770" cy="7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50" y="1874472"/>
            <a:ext cx="760770" cy="7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359827" y="993057"/>
            <a:ext cx="9424877" cy="52742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2415" y="993057"/>
            <a:ext cx="537059" cy="537059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  <a:stCxn id="122" idx="2"/>
            <a:endCxn id="160" idx="0"/>
          </p:cNvCxnSpPr>
          <p:nvPr/>
        </p:nvCxnSpPr>
        <p:spPr>
          <a:xfrm flipH="1">
            <a:off x="6438659" y="3187665"/>
            <a:ext cx="5081" cy="82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54270" y="1178840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737655" y="5847926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08771" y="5087156"/>
            <a:ext cx="760770" cy="7607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A7D71-1277-AC0A-95CF-F3E8F899F429}"/>
              </a:ext>
            </a:extLst>
          </p:cNvPr>
          <p:cNvCxnSpPr>
            <a:cxnSpLocks/>
          </p:cNvCxnSpPr>
          <p:nvPr/>
        </p:nvCxnSpPr>
        <p:spPr>
          <a:xfrm>
            <a:off x="6945851" y="2565576"/>
            <a:ext cx="994641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9" descr="AWS CodeBuild service icon.">
            <a:extLst>
              <a:ext uri="{FF2B5EF4-FFF2-40B4-BE49-F238E27FC236}">
                <a16:creationId xmlns:a16="http://schemas.microsoft.com/office/drawing/2014/main" id="{2AC95550-4CB9-684D-7F1E-B24204A7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8080268" y="2188373"/>
            <a:ext cx="760770" cy="7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8580F6A-78E0-AE44-4956-CFE18797E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148" y="2910665"/>
            <a:ext cx="15810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6A5763-5D15-3E92-6EB9-B88E33390E39}"/>
              </a:ext>
            </a:extLst>
          </p:cNvPr>
          <p:cNvSpPr txBox="1"/>
          <p:nvPr/>
        </p:nvSpPr>
        <p:spPr>
          <a:xfrm>
            <a:off x="1366366" y="4265821"/>
            <a:ext cx="188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CFCT CloudFormation Stack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E1D65C-4C87-D4A6-EFC6-5908E824BC56}"/>
              </a:ext>
            </a:extLst>
          </p:cNvPr>
          <p:cNvSpPr/>
          <p:nvPr/>
        </p:nvSpPr>
        <p:spPr>
          <a:xfrm>
            <a:off x="1751979" y="1687256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F0751E-5205-038F-D1FD-F1C29BD9B219}"/>
              </a:ext>
            </a:extLst>
          </p:cNvPr>
          <p:cNvSpPr/>
          <p:nvPr/>
        </p:nvSpPr>
        <p:spPr>
          <a:xfrm>
            <a:off x="1730133" y="5076484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3EB8A-BF03-7B1A-BC21-CAA698323757}"/>
              </a:ext>
            </a:extLst>
          </p:cNvPr>
          <p:cNvSpPr/>
          <p:nvPr/>
        </p:nvSpPr>
        <p:spPr>
          <a:xfrm>
            <a:off x="5860408" y="1955727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89C25E-99B7-D044-6A68-6F9B7A0E560C}"/>
              </a:ext>
            </a:extLst>
          </p:cNvPr>
          <p:cNvSpPr/>
          <p:nvPr/>
        </p:nvSpPr>
        <p:spPr>
          <a:xfrm>
            <a:off x="7859060" y="1955727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82F8B0-D8BA-20D9-A452-6B9F3CF5BBEB}"/>
              </a:ext>
            </a:extLst>
          </p:cNvPr>
          <p:cNvSpPr/>
          <p:nvPr/>
        </p:nvSpPr>
        <p:spPr>
          <a:xfrm>
            <a:off x="5879903" y="3960906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6A24E-7CE9-CD39-6D45-2B7AC1DCB49A}"/>
              </a:ext>
            </a:extLst>
          </p:cNvPr>
          <p:cNvSpPr txBox="1"/>
          <p:nvPr/>
        </p:nvSpPr>
        <p:spPr>
          <a:xfrm>
            <a:off x="3020000" y="5858598"/>
            <a:ext cx="142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Role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34776372-1F43-9181-EC99-E668CB59B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54058" y="5087156"/>
            <a:ext cx="760770" cy="76077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AB279368-44A2-73E1-C616-E5149D5B2804}"/>
              </a:ext>
            </a:extLst>
          </p:cNvPr>
          <p:cNvSpPr/>
          <p:nvPr/>
        </p:nvSpPr>
        <p:spPr>
          <a:xfrm>
            <a:off x="3175420" y="5076484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61" name="Graphic 60" descr="Stack resource icon for the AWS CloudFormation service.">
            <a:extLst>
              <a:ext uri="{FF2B5EF4-FFF2-40B4-BE49-F238E27FC236}">
                <a16:creationId xmlns:a16="http://schemas.microsoft.com/office/drawing/2014/main" id="{2F060231-8714-7ECA-583D-DD3E7684B1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06238" y="3418482"/>
            <a:ext cx="760769" cy="76076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02AC2346-5D6E-6FCE-0FA8-17F3A2D1A08F}"/>
              </a:ext>
            </a:extLst>
          </p:cNvPr>
          <p:cNvSpPr/>
          <p:nvPr/>
        </p:nvSpPr>
        <p:spPr>
          <a:xfrm>
            <a:off x="1749889" y="3265942"/>
            <a:ext cx="356742" cy="291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</p:spTree>
    <p:extLst>
      <p:ext uri="{BB962C8B-B14F-4D97-AF65-F5344CB8AC3E}">
        <p14:creationId xmlns:p14="http://schemas.microsoft.com/office/powerpoint/2010/main" val="18480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34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48</cp:revision>
  <dcterms:created xsi:type="dcterms:W3CDTF">2020-06-10T20:47:35Z</dcterms:created>
  <dcterms:modified xsi:type="dcterms:W3CDTF">2023-11-21T21:04:12Z</dcterms:modified>
  <cp:category/>
</cp:coreProperties>
</file>