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5"/>
    <p:restoredTop sz="94674"/>
  </p:normalViewPr>
  <p:slideViewPr>
    <p:cSldViewPr snapToGrid="0" snapToObjects="1">
      <p:cViewPr varScale="1">
        <p:scale>
          <a:sx n="150" d="100"/>
          <a:sy n="150" d="100"/>
        </p:scale>
        <p:origin x="9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40075" y="245354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075" y="2427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948026" y="20568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10029322" y="22824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D9012E-A9AA-F04D-B5A5-ABC2C0B2E5A2}"/>
              </a:ext>
            </a:extLst>
          </p:cNvPr>
          <p:cNvSpPr/>
          <p:nvPr/>
        </p:nvSpPr>
        <p:spPr>
          <a:xfrm>
            <a:off x="9826078" y="4769917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8DA2D9-5C2F-9747-BEF0-1712ACBC7552}"/>
              </a:ext>
            </a:extLst>
          </p:cNvPr>
          <p:cNvSpPr/>
          <p:nvPr/>
        </p:nvSpPr>
        <p:spPr>
          <a:xfrm>
            <a:off x="9907374" y="4995470"/>
            <a:ext cx="1058684" cy="951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2400D-49F3-C14F-94BF-F47D1BAEC1CD}"/>
              </a:ext>
            </a:extLst>
          </p:cNvPr>
          <p:cNvSpPr/>
          <p:nvPr/>
        </p:nvSpPr>
        <p:spPr>
          <a:xfrm>
            <a:off x="6358981" y="2458925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61719-6E8F-0E48-B536-033B29B1530B}"/>
              </a:ext>
            </a:extLst>
          </p:cNvPr>
          <p:cNvSpPr/>
          <p:nvPr/>
        </p:nvSpPr>
        <p:spPr>
          <a:xfrm>
            <a:off x="6440277" y="2684478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81" name="Graphic 21">
            <a:extLst>
              <a:ext uri="{FF2B5EF4-FFF2-40B4-BE49-F238E27FC236}">
                <a16:creationId xmlns:a16="http://schemas.microsoft.com/office/drawing/2014/main" id="{155D5A44-AA72-400A-BE9C-EF0F5A13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21" y="29343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21576" y="2934391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04307" y="565666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18" name="Graphic 21">
            <a:extLst>
              <a:ext uri="{FF2B5EF4-FFF2-40B4-BE49-F238E27FC236}">
                <a16:creationId xmlns:a16="http://schemas.microsoft.com/office/drawing/2014/main" id="{FBB2913A-3F84-4B04-8FF3-7FD2636C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409" y="5239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253166B-0282-4B11-96AE-01345CE9FCD9}"/>
              </a:ext>
            </a:extLst>
          </p:cNvPr>
          <p:cNvSpPr txBox="1"/>
          <p:nvPr/>
        </p:nvSpPr>
        <p:spPr>
          <a:xfrm>
            <a:off x="9824684" y="293942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22" name="Graphic 21">
            <a:extLst>
              <a:ext uri="{FF2B5EF4-FFF2-40B4-BE49-F238E27FC236}">
                <a16:creationId xmlns:a16="http://schemas.microsoft.com/office/drawing/2014/main" id="{9584F092-7C0F-4530-9333-FB8EE4E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786" y="2522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311889" y="25294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191557" y="52424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27AF73AB-5D15-4CA5-BA38-45F8E14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07" y="1353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">
            <a:extLst>
              <a:ext uri="{FF2B5EF4-FFF2-40B4-BE49-F238E27FC236}">
                <a16:creationId xmlns:a16="http://schemas.microsoft.com/office/drawing/2014/main" id="{02FB2C5D-66AF-41DE-9527-70CCCB402EA9}"/>
              </a:ext>
            </a:extLst>
          </p:cNvPr>
          <p:cNvSpPr txBox="1"/>
          <p:nvPr/>
        </p:nvSpPr>
        <p:spPr>
          <a:xfrm>
            <a:off x="3068058" y="1759618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7B59EC-C0D7-4723-8005-5DA728C6A52B}"/>
              </a:ext>
            </a:extLst>
          </p:cNvPr>
          <p:cNvCxnSpPr>
            <a:cxnSpLocks/>
          </p:cNvCxnSpPr>
          <p:nvPr/>
        </p:nvCxnSpPr>
        <p:spPr>
          <a:xfrm>
            <a:off x="3962307" y="2056853"/>
            <a:ext cx="396856" cy="409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8F48EF-9CA6-401B-B9E7-28DA5900E244}"/>
              </a:ext>
            </a:extLst>
          </p:cNvPr>
          <p:cNvSpPr/>
          <p:nvPr/>
        </p:nvSpPr>
        <p:spPr>
          <a:xfrm>
            <a:off x="3335177" y="14128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84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73</cp:revision>
  <dcterms:created xsi:type="dcterms:W3CDTF">2020-06-10T20:47:35Z</dcterms:created>
  <dcterms:modified xsi:type="dcterms:W3CDTF">2023-01-19T16:15:32Z</dcterms:modified>
</cp:coreProperties>
</file>