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Control Tower - Manual" id="{9DEA3E99-5F59-4B17-B1AD-00E1B4727EEE}">
          <p14:sldIdLst>
            <p14:sldId id="256"/>
          </p14:sldIdLst>
        </p14:section>
        <p14:section name="AWS Control Tower - Easy Setup" id="{62F7A3C2-1D45-41A1-8568-E19B39DC2A31}">
          <p14:sldIdLst>
            <p14:sldId id="257"/>
          </p14:sldIdLst>
        </p14:section>
        <p14:section name="AWS Organizations - Manual/Easy" id="{CA4EFEBA-78AD-45C9-AD03-D8663D54CEF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405"/>
  </p:normalViewPr>
  <p:slideViewPr>
    <p:cSldViewPr snapToGrid="0" snapToObjects="1">
      <p:cViewPr varScale="1">
        <p:scale>
          <a:sx n="140" d="100"/>
          <a:sy n="140" d="100"/>
        </p:scale>
        <p:origin x="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0D8-ECE9-E34B-81C9-32DF1983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B517-E67B-A447-B15E-1ACD264C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516C-6141-984D-A253-DD625E8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462-0AF9-8A4B-9345-2AE43796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A563-FC52-4048-A103-DBEF813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C0FC-DAFE-F841-AD63-9948FFE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ACEC-C60F-1641-B09C-298A2F2A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3B94-0799-AF43-BE06-C0631F0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039D-3645-5F4E-838F-B21D9BE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C6B-BC78-2447-91D5-E899E19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BC3E-A9CD-A048-AAE8-902CC026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7BB3-C7EE-384C-AD5A-B202B293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5E7F-CABA-CF49-AE77-88839BC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77C5-2F54-024D-B668-79CA49FE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62B2-E198-494B-A55B-84662892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111-D998-914A-A352-28C262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8D87-E615-8A49-ACF3-EB07C5EB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15BC-8655-8F41-8A09-DBBEE7C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E527-9F05-444B-98A6-F3EA74D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FFD2-9743-1442-ACCC-0100C97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C24-55CE-1E45-8AE7-B7664A2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7A51-9085-9B4D-85CF-756D779D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7F9D-54AC-664B-BF74-D897B38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2AA-9AF9-3F49-8285-38157E7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3EA3-3FA5-8546-8D9F-D94C37AD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944-F232-5E4B-B33B-FE63148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DBE2-4544-1B4E-9850-C31721A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4190C-FA36-DC4B-8DAB-C00D7B91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6C47-4206-734C-AEDB-B11B1D2D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4A44-0717-4D4D-B7BC-4C7378E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0F9C-51BD-1F4A-983C-EF9B1FC6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A50D-0784-0349-83B7-C1A43CE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903-9200-414F-9E81-94D6F473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EEB1-7C3B-5B40-8B70-2DC025C6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3DD7-DE18-6245-8606-0632F335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A9C1-2901-A442-A4CB-BC30D703C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0BF68-7956-334F-A30C-937AB25B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0DD46-A134-2E4E-B5A8-A2ABD2D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8FFB-77A7-054E-AA9C-089265EE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EDB-BB69-C841-AED2-B23BD600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69EE-D497-AA41-B615-329997CE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B9C5-DB9B-834B-B016-71A10BA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46D43-0C81-B747-8F9D-6E4F3B9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4D2E6-3B63-724A-93C7-78E6A11D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3F9B-3CC5-AF4E-84DD-F7FDD1E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74F9-067B-484B-84D3-1657AC49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6343-79B5-EC41-AF2A-00F115F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A53E-1876-0843-AC78-0EFD0816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4266E-6378-BE49-B63A-5A70FF5C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61F2-1A7D-DC4E-99D3-76B0D7AA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D839-E996-3549-9303-CFBAB75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14AC-02E9-724D-B2D7-99DF4FC2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305-996E-1745-9E73-1CC3208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5A50E-38AD-2842-ADC5-8EBE2274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BC4B-326A-D548-B160-68598F1B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FA6-0FAE-804A-AF75-6F7CC548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41D3-5F6E-DA4C-BA4A-80634CF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7F-AF13-2E43-83D7-4DCBF1C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A9E5-DCF0-BE46-89AC-4567142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5599-419C-8E44-9920-6AE9F8C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496C-807F-7748-945D-FD8969FD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6732-BBE1-AD4C-AB43-D93E4321E10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2C95-6F23-344F-967B-13ED963B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D040-E487-6B4E-A128-70B384E6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0.sv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4CDF7-A833-A64A-9177-7BC9F2BA8FBF}"/>
              </a:ext>
            </a:extLst>
          </p:cNvPr>
          <p:cNvSpPr txBox="1"/>
          <p:nvPr/>
        </p:nvSpPr>
        <p:spPr>
          <a:xfrm>
            <a:off x="1759461" y="4093961"/>
            <a:ext cx="200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 </a:t>
            </a:r>
          </a:p>
          <a:p>
            <a:pPr algn="ctr"/>
            <a:r>
              <a:rPr lang="en-US" sz="1600" dirty="0"/>
              <a:t>Prerequisites Solution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CA86F-099D-F94D-A2E3-B412A909FC45}"/>
              </a:ext>
            </a:extLst>
          </p:cNvPr>
          <p:cNvSpPr txBox="1"/>
          <p:nvPr/>
        </p:nvSpPr>
        <p:spPr>
          <a:xfrm>
            <a:off x="6731469" y="3967155"/>
            <a:ext cx="185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</a:t>
            </a:r>
          </a:p>
          <a:p>
            <a:pPr algn="ctr"/>
            <a:r>
              <a:rPr lang="en-US" sz="1600" dirty="0"/>
              <a:t>CFCT Setup Solution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063C1E-89F7-B547-9CB6-0A1DAED4F7E4}"/>
              </a:ext>
            </a:extLst>
          </p:cNvPr>
          <p:cNvSpPr>
            <a:spLocks noChangeAspect="1"/>
          </p:cNvSpPr>
          <p:nvPr/>
        </p:nvSpPr>
        <p:spPr>
          <a:xfrm>
            <a:off x="2581154" y="372527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3431E8-CE32-0E43-9033-1E41146531D6}"/>
              </a:ext>
            </a:extLst>
          </p:cNvPr>
          <p:cNvSpPr>
            <a:spLocks noChangeAspect="1"/>
          </p:cNvSpPr>
          <p:nvPr/>
        </p:nvSpPr>
        <p:spPr>
          <a:xfrm>
            <a:off x="7428636" y="359747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56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FA75B4C1-5B92-904D-92B2-6218D7FA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82" y="455580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013B466-D47F-2243-AA09-40644F7A1DAC}"/>
              </a:ext>
            </a:extLst>
          </p:cNvPr>
          <p:cNvCxnSpPr>
            <a:cxnSpLocks/>
            <a:stCxn id="78" idx="3"/>
            <a:endCxn id="74" idx="2"/>
          </p:cNvCxnSpPr>
          <p:nvPr/>
        </p:nvCxnSpPr>
        <p:spPr>
          <a:xfrm flipV="1">
            <a:off x="7885122" y="3185093"/>
            <a:ext cx="1720738" cy="164503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786987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08" y="5391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stCxn id="41" idx="3"/>
            <a:endCxn id="78" idx="1"/>
          </p:cNvCxnSpPr>
          <p:nvPr/>
        </p:nvCxnSpPr>
        <p:spPr>
          <a:xfrm>
            <a:off x="5540651" y="4824146"/>
            <a:ext cx="1795831" cy="5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540651" y="4814387"/>
            <a:ext cx="1758451" cy="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19">
            <a:extLst>
              <a:ext uri="{FF2B5EF4-FFF2-40B4-BE49-F238E27FC236}">
                <a16:creationId xmlns:a16="http://schemas.microsoft.com/office/drawing/2014/main" id="{399B6FE7-28D4-4FFC-841C-23B69B27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40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078CD-0CCB-4852-97F4-DB84326EC562}"/>
              </a:ext>
            </a:extLst>
          </p:cNvPr>
          <p:cNvCxnSpPr>
            <a:cxnSpLocks/>
            <a:stCxn id="40" idx="3"/>
            <a:endCxn id="74" idx="2"/>
          </p:cNvCxnSpPr>
          <p:nvPr/>
        </p:nvCxnSpPr>
        <p:spPr>
          <a:xfrm flipV="1">
            <a:off x="7850180" y="3185093"/>
            <a:ext cx="1755680" cy="16390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BEB7F4-EE83-4AEF-940B-5F248B04C7ED}"/>
              </a:ext>
            </a:extLst>
          </p:cNvPr>
          <p:cNvSpPr txBox="1"/>
          <p:nvPr/>
        </p:nvSpPr>
        <p:spPr>
          <a:xfrm>
            <a:off x="6817737" y="5426527"/>
            <a:ext cx="16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Execution</a:t>
            </a:r>
          </a:p>
          <a:p>
            <a:pPr algn="ctr"/>
            <a:r>
              <a:rPr lang="en-US" sz="1600" dirty="0"/>
              <a:t>Role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6675DF-F2D1-463B-8367-0E3CC08E8AD7}"/>
              </a:ext>
            </a:extLst>
          </p:cNvPr>
          <p:cNvSpPr>
            <a:spLocks noChangeAspect="1"/>
          </p:cNvSpPr>
          <p:nvPr/>
        </p:nvSpPr>
        <p:spPr>
          <a:xfrm>
            <a:off x="7410523" y="513290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064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2312696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5032444" y="1033252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 Using CloudFormation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3083234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6033848" y="653784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35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6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905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219666" y="32512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87" y="37667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6448266" y="2378657"/>
            <a:ext cx="2378628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6">
            <a:extLst>
              <a:ext uri="{FF2B5EF4-FFF2-40B4-BE49-F238E27FC236}">
                <a16:creationId xmlns:a16="http://schemas.microsoft.com/office/drawing/2014/main" id="{0BD123EE-3C2E-4FA1-A4B3-77B084D2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248" y="1583644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8">
            <a:extLst>
              <a:ext uri="{FF2B5EF4-FFF2-40B4-BE49-F238E27FC236}">
                <a16:creationId xmlns:a16="http://schemas.microsoft.com/office/drawing/2014/main" id="{691D1FB9-F718-442C-9A3D-E5683BB1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835" y="2143035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D360560E-677E-4B44-BD81-C04F36DA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627" y="4125528"/>
            <a:ext cx="12978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Common Prerequisites Solution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7C0F64A-AB28-4AF8-A706-F344A7C828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917706" y="2150863"/>
            <a:ext cx="457200" cy="45720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ED014F3A-AC3C-4E3A-A914-0AA98D55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924" y="256635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B4D963E-DA74-4F90-A127-27100513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95486" y="3455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4410C28-5915-45DE-9618-906C5870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8" y="3888486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Tooling Account</a:t>
            </a:r>
          </a:p>
        </p:txBody>
      </p:sp>
      <p:pic>
        <p:nvPicPr>
          <p:cNvPr id="58" name="Graphic 7">
            <a:extLst>
              <a:ext uri="{FF2B5EF4-FFF2-40B4-BE49-F238E27FC236}">
                <a16:creationId xmlns:a16="http://schemas.microsoft.com/office/drawing/2014/main" id="{E8BE64B7-803A-44EA-A5F4-C9A1DC8C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595486" y="4611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27F0B4C-FE1F-4A7B-AC4B-482470B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17" y="5068721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5B46F783-7876-4B1E-9206-4C989590A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753438" y="26378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173BC12B-099F-457C-A257-F6851572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605" y="3085572"/>
            <a:ext cx="12978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0EB7DC-01E3-4DC6-BFD5-9423426A6B79}"/>
              </a:ext>
            </a:extLst>
          </p:cNvPr>
          <p:cNvCxnSpPr>
            <a:cxnSpLocks/>
            <a:stCxn id="73" idx="2"/>
            <a:endCxn id="62" idx="0"/>
          </p:cNvCxnSpPr>
          <p:nvPr/>
        </p:nvCxnSpPr>
        <p:spPr>
          <a:xfrm rot="5400000">
            <a:off x="2960231" y="2108172"/>
            <a:ext cx="551500" cy="507886"/>
          </a:xfrm>
          <a:prstGeom prst="bentConnector3">
            <a:avLst>
              <a:gd name="adj1" fmla="val 64023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">
            <a:extLst>
              <a:ext uri="{FF2B5EF4-FFF2-40B4-BE49-F238E27FC236}">
                <a16:creationId xmlns:a16="http://schemas.microsoft.com/office/drawing/2014/main" id="{87FFCAE2-23C1-4D8F-9298-C25198F167C4}"/>
              </a:ext>
            </a:extLst>
          </p:cNvPr>
          <p:cNvCxnSpPr>
            <a:cxnSpLocks/>
            <a:stCxn id="63" idx="2"/>
            <a:endCxn id="56" idx="1"/>
          </p:cNvCxnSpPr>
          <p:nvPr/>
        </p:nvCxnSpPr>
        <p:spPr>
          <a:xfrm rot="16200000" flipH="1">
            <a:off x="3143031" y="3232084"/>
            <a:ext cx="321969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">
            <a:extLst>
              <a:ext uri="{FF2B5EF4-FFF2-40B4-BE49-F238E27FC236}">
                <a16:creationId xmlns:a16="http://schemas.microsoft.com/office/drawing/2014/main" id="{E73545F5-938C-4883-A013-0AB1FC87E9A9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rot="16200000" flipH="1">
            <a:off x="2565240" y="3809875"/>
            <a:ext cx="1477550" cy="582942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83A781-CA3E-4A6D-873B-053BAF393CAC}"/>
              </a:ext>
            </a:extLst>
          </p:cNvPr>
          <p:cNvSpPr/>
          <p:nvPr/>
        </p:nvSpPr>
        <p:spPr>
          <a:xfrm>
            <a:off x="5631977" y="3185093"/>
            <a:ext cx="1097315" cy="995671"/>
          </a:xfrm>
          <a:prstGeom prst="rect">
            <a:avLst/>
          </a:prstGeom>
          <a:noFill/>
          <a:ln w="19050">
            <a:solidFill>
              <a:srgbClr val="B008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17">
            <a:extLst>
              <a:ext uri="{FF2B5EF4-FFF2-40B4-BE49-F238E27FC236}">
                <a16:creationId xmlns:a16="http://schemas.microsoft.com/office/drawing/2014/main" id="{82A8072A-DA3E-4426-9F38-ADEE713D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3261324" y="16291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31875334-D4C8-4965-AD25-88A5E4F05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222" y="1570781"/>
            <a:ext cx="1022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Root OU</a:t>
            </a:r>
          </a:p>
        </p:txBody>
      </p:sp>
      <p:cxnSp>
        <p:nvCxnSpPr>
          <p:cNvPr id="80" name="Straight Connector 2">
            <a:extLst>
              <a:ext uri="{FF2B5EF4-FFF2-40B4-BE49-F238E27FC236}">
                <a16:creationId xmlns:a16="http://schemas.microsoft.com/office/drawing/2014/main" id="{8E454942-0C0F-4B0D-B018-C6CC5CA37E2C}"/>
              </a:ext>
            </a:extLst>
          </p:cNvPr>
          <p:cNvCxnSpPr>
            <a:cxnSpLocks/>
            <a:stCxn id="73" idx="1"/>
            <a:endCxn id="40" idx="3"/>
          </p:cNvCxnSpPr>
          <p:nvPr/>
        </p:nvCxnSpPr>
        <p:spPr>
          <a:xfrm rot="10800000" flipV="1">
            <a:off x="2758888" y="1857764"/>
            <a:ext cx="502436" cy="199"/>
          </a:xfrm>
          <a:prstGeom prst="bentConnector3">
            <a:avLst>
              <a:gd name="adj1" fmla="val 50000"/>
            </a:avLst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">
            <a:extLst>
              <a:ext uri="{FF2B5EF4-FFF2-40B4-BE49-F238E27FC236}">
                <a16:creationId xmlns:a16="http://schemas.microsoft.com/office/drawing/2014/main" id="{463376FC-C980-4043-9D95-331FAF17648B}"/>
              </a:ext>
            </a:extLst>
          </p:cNvPr>
          <p:cNvCxnSpPr>
            <a:cxnSpLocks/>
            <a:stCxn id="73" idx="3"/>
            <a:endCxn id="54" idx="0"/>
          </p:cNvCxnSpPr>
          <p:nvPr/>
        </p:nvCxnSpPr>
        <p:spPr>
          <a:xfrm>
            <a:off x="3718524" y="1857765"/>
            <a:ext cx="427782" cy="293098"/>
          </a:xfrm>
          <a:prstGeom prst="bentConnector2">
            <a:avLst/>
          </a:prstGeom>
          <a:ln w="19050">
            <a:solidFill>
              <a:srgbClr val="B0084D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EE24CE-E29E-42D5-8830-1673DFE479DB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flipV="1">
            <a:off x="4374906" y="2378657"/>
            <a:ext cx="1524720" cy="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20</cp:revision>
  <dcterms:created xsi:type="dcterms:W3CDTF">2022-01-07T04:29:15Z</dcterms:created>
  <dcterms:modified xsi:type="dcterms:W3CDTF">2023-08-03T16:59:27Z</dcterms:modified>
</cp:coreProperties>
</file>