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25678" y="3492071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2874" y="3037176"/>
            <a:ext cx="457200" cy="457200"/>
          </a:xfrm>
          <a:prstGeom prst="rect">
            <a:avLst/>
          </a:prstGeom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72898" y="29555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663" y="2954289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5695" y="2501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4404" y="359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476" y="4022510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513" y="1434124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9719" y="107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908119" y="24368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842425" y="35611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4904884" y="10553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83" name="TextBox 23">
            <a:extLst>
              <a:ext uri="{FF2B5EF4-FFF2-40B4-BE49-F238E27FC236}">
                <a16:creationId xmlns:a16="http://schemas.microsoft.com/office/drawing/2014/main" id="{3E10141A-CF4E-7B45-9CF4-CB798E3A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784" y="2942715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84" name="Graphic 26">
            <a:extLst>
              <a:ext uri="{FF2B5EF4-FFF2-40B4-BE49-F238E27FC236}">
                <a16:creationId xmlns:a16="http://schemas.microsoft.com/office/drawing/2014/main" id="{6D213190-CF88-4B4E-A8B4-49F1CF5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5100" y="25025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1">
            <a:extLst>
              <a:ext uri="{FF2B5EF4-FFF2-40B4-BE49-F238E27FC236}">
                <a16:creationId xmlns:a16="http://schemas.microsoft.com/office/drawing/2014/main" id="{01695DD7-E131-9548-BD25-475D13AF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409" y="4022510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87" name="Graphic 14">
            <a:extLst>
              <a:ext uri="{FF2B5EF4-FFF2-40B4-BE49-F238E27FC236}">
                <a16:creationId xmlns:a16="http://schemas.microsoft.com/office/drawing/2014/main" id="{15791832-7453-C649-B28E-8A450F46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8009" y="359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DE81F86-FF38-DB4C-BD20-6004CBABCA06}"/>
              </a:ext>
            </a:extLst>
          </p:cNvPr>
          <p:cNvCxnSpPr>
            <a:cxnSpLocks/>
            <a:stCxn id="63" idx="1"/>
            <a:endCxn id="84" idx="3"/>
          </p:cNvCxnSpPr>
          <p:nvPr/>
        </p:nvCxnSpPr>
        <p:spPr>
          <a:xfrm rot="10800000" flipV="1">
            <a:off x="4302301" y="2729745"/>
            <a:ext cx="683395" cy="1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3737271" y="24089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51F0D-882A-8244-993C-595D9A0BD072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flipH="1">
            <a:off x="5223004" y="3385176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117" y="2946344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149" y="2493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4858" y="3582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930" y="4014565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196" y="1434081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9701" y="1075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2449624" y="24265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2360923" y="35615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3686881" y="10522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C0E56E-E47B-4E40-969C-476D78441460}"/>
              </a:ext>
            </a:extLst>
          </p:cNvPr>
          <p:cNvSpPr txBox="1"/>
          <p:nvPr/>
        </p:nvSpPr>
        <p:spPr>
          <a:xfrm>
            <a:off x="8213097" y="2303790"/>
            <a:ext cx="1178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729D7DF-2B24-4745-ABEF-6096FB37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6951" y="1839308"/>
            <a:ext cx="457200" cy="457200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FFCA2FCA-04E4-EC48-A62B-D3DC1BB8D3BB}"/>
              </a:ext>
            </a:extLst>
          </p:cNvPr>
          <p:cNvSpPr/>
          <p:nvPr/>
        </p:nvSpPr>
        <p:spPr>
          <a:xfrm>
            <a:off x="8472176" y="17585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id="{9D269F0D-710C-6646-9123-8FF5F1D9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50" y="1434124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 Role</a:t>
            </a:r>
          </a:p>
        </p:txBody>
      </p:sp>
      <p:pic>
        <p:nvPicPr>
          <p:cNvPr id="70" name="Graphic 49">
            <a:extLst>
              <a:ext uri="{FF2B5EF4-FFF2-40B4-BE49-F238E27FC236}">
                <a16:creationId xmlns:a16="http://schemas.microsoft.com/office/drawing/2014/main" id="{6C536F06-6BC7-7E43-A6D4-59B26F6F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5841" y="10891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678C487-BD13-9646-BE87-2F083BEB7BC8}"/>
              </a:ext>
            </a:extLst>
          </p:cNvPr>
          <p:cNvSpPr/>
          <p:nvPr/>
        </p:nvSpPr>
        <p:spPr>
          <a:xfrm>
            <a:off x="6012570" y="1045639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5B4886-B948-1E4B-A343-0BC6DB01BEBC}"/>
              </a:ext>
            </a:extLst>
          </p:cNvPr>
          <p:cNvSpPr txBox="1"/>
          <p:nvPr/>
        </p:nvSpPr>
        <p:spPr>
          <a:xfrm>
            <a:off x="4964360" y="5907211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B9337609-3170-2D46-ABF4-CB14D5695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0402" y="5456170"/>
            <a:ext cx="457200" cy="457200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1C4DBBA7-1DC2-FB41-B804-9345C3CE823F}"/>
              </a:ext>
            </a:extLst>
          </p:cNvPr>
          <p:cNvSpPr/>
          <p:nvPr/>
        </p:nvSpPr>
        <p:spPr>
          <a:xfrm>
            <a:off x="5213683" y="53895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127" name="Graphic 7">
            <a:extLst>
              <a:ext uri="{FF2B5EF4-FFF2-40B4-BE49-F238E27FC236}">
                <a16:creationId xmlns:a16="http://schemas.microsoft.com/office/drawing/2014/main" id="{79374A76-43DA-674F-926C-11016F7D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6017" y="5462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27A962B3-D245-5C49-8E3C-C201B05778F9}"/>
              </a:ext>
            </a:extLst>
          </p:cNvPr>
          <p:cNvSpPr txBox="1"/>
          <p:nvPr/>
        </p:nvSpPr>
        <p:spPr>
          <a:xfrm>
            <a:off x="6041471" y="5916861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SRA Secrets KMS Key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C8C1508-DD27-BF4B-88E0-C11CDE76CA5E}"/>
              </a:ext>
            </a:extLst>
          </p:cNvPr>
          <p:cNvSpPr/>
          <p:nvPr/>
        </p:nvSpPr>
        <p:spPr>
          <a:xfrm>
            <a:off x="6246088" y="53895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966B37-BA9A-2044-BCB0-B925BCD94408}"/>
              </a:ext>
            </a:extLst>
          </p:cNvPr>
          <p:cNvSpPr/>
          <p:nvPr/>
        </p:nvSpPr>
        <p:spPr>
          <a:xfrm>
            <a:off x="3750204" y="35360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81D6AC-4935-47B3-AE2A-303E5CBD6EB1}"/>
              </a:ext>
            </a:extLst>
          </p:cNvPr>
          <p:cNvSpPr/>
          <p:nvPr/>
        </p:nvSpPr>
        <p:spPr>
          <a:xfrm>
            <a:off x="603168" y="161058"/>
            <a:ext cx="10985663" cy="6535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CEC27DD-3797-473F-AE23-3F11D403F494}"/>
              </a:ext>
            </a:extLst>
          </p:cNvPr>
          <p:cNvSpPr/>
          <p:nvPr/>
        </p:nvSpPr>
        <p:spPr>
          <a:xfrm>
            <a:off x="757090" y="672047"/>
            <a:ext cx="7195031" cy="40135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915C0239-B609-41FA-883C-77919FF00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073" y="672045"/>
            <a:ext cx="424469" cy="424469"/>
          </a:xfrm>
          <a:prstGeom prst="rect">
            <a:avLst/>
          </a:prstGeom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41831" y="10331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C57CA1D-D8BD-4FFE-A77E-E8CBBF76CBB0}"/>
              </a:ext>
            </a:extLst>
          </p:cNvPr>
          <p:cNvSpPr/>
          <p:nvPr/>
        </p:nvSpPr>
        <p:spPr>
          <a:xfrm>
            <a:off x="907072" y="1988954"/>
            <a:ext cx="5122425" cy="255589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8BEE3B7-A224-46A7-81B8-1EE7F085B8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8129" y="1982461"/>
            <a:ext cx="338804" cy="338804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65B20F5B-E009-4CD3-8FDE-D44E75E7361E}"/>
              </a:ext>
            </a:extLst>
          </p:cNvPr>
          <p:cNvSpPr/>
          <p:nvPr/>
        </p:nvSpPr>
        <p:spPr>
          <a:xfrm>
            <a:off x="6105006" y="1987991"/>
            <a:ext cx="1598247" cy="23609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7DB7FF9B-FFCF-4448-912C-17C67B7A38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05812" y="198456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E7A1852-E306-49DE-BB2D-DD47ED0DE859}"/>
              </a:ext>
            </a:extLst>
          </p:cNvPr>
          <p:cNvSpPr/>
          <p:nvPr/>
        </p:nvSpPr>
        <p:spPr>
          <a:xfrm>
            <a:off x="6183418" y="2284329"/>
            <a:ext cx="1601122" cy="2169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7D6BB78-61F4-485B-B66B-15A4318887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2565" y="22782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514105FA-37BA-4D63-B789-3631D7DC06AB}"/>
              </a:ext>
            </a:extLst>
          </p:cNvPr>
          <p:cNvSpPr/>
          <p:nvPr/>
        </p:nvSpPr>
        <p:spPr>
          <a:xfrm>
            <a:off x="6271673" y="2590654"/>
            <a:ext cx="1605116" cy="195419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484CC5FA-A30F-45EB-A477-374C97CB6D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8361" y="258449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735" y="3452110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3051" y="3011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4">
            <a:extLst>
              <a:ext uri="{FF2B5EF4-FFF2-40B4-BE49-F238E27FC236}">
                <a16:creationId xmlns:a16="http://schemas.microsoft.com/office/drawing/2014/main" id="{43CCC85A-89D6-5B48-8CC6-DDD22AFC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3897" y="3685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E594DFE4-F1B6-7149-8747-A950780B4D35}"/>
              </a:ext>
            </a:extLst>
          </p:cNvPr>
          <p:cNvSpPr/>
          <p:nvPr/>
        </p:nvSpPr>
        <p:spPr>
          <a:xfrm>
            <a:off x="6493444" y="3015692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B15DFF-E367-DE4E-8222-A26FDBF8690C}"/>
              </a:ext>
            </a:extLst>
          </p:cNvPr>
          <p:cNvSpPr/>
          <p:nvPr/>
        </p:nvSpPr>
        <p:spPr>
          <a:xfrm>
            <a:off x="7397894" y="3564492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1.13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105A15A0-F5B1-2B49-849D-A07711D91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97" y="4116724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CB62D5-2145-4965-ADF2-961C614FAC62}"/>
              </a:ext>
            </a:extLst>
          </p:cNvPr>
          <p:cNvSpPr/>
          <p:nvPr/>
        </p:nvSpPr>
        <p:spPr>
          <a:xfrm>
            <a:off x="9482352" y="1898483"/>
            <a:ext cx="1622686" cy="23609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367B1668-F023-47CC-8453-96DA3A43F2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83158" y="189505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707D933-0473-423A-909B-B2A71AE09913}"/>
              </a:ext>
            </a:extLst>
          </p:cNvPr>
          <p:cNvSpPr/>
          <p:nvPr/>
        </p:nvSpPr>
        <p:spPr>
          <a:xfrm>
            <a:off x="9560764" y="2194821"/>
            <a:ext cx="1623174" cy="2169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B801BA2B-036F-4F98-9EBA-393CEF385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59911" y="218870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E837343-18BF-4958-B932-31549A105DE7}"/>
              </a:ext>
            </a:extLst>
          </p:cNvPr>
          <p:cNvSpPr/>
          <p:nvPr/>
        </p:nvSpPr>
        <p:spPr>
          <a:xfrm>
            <a:off x="9649019" y="2501146"/>
            <a:ext cx="1605116" cy="195419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328D96FE-2D2A-432E-A993-A843B7B635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45707" y="249498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23">
            <a:extLst>
              <a:ext uri="{FF2B5EF4-FFF2-40B4-BE49-F238E27FC236}">
                <a16:creationId xmlns:a16="http://schemas.microsoft.com/office/drawing/2014/main" id="{65E1E3C5-2A50-104F-AE11-1A0C765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014" y="3427089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110" name="Graphic 26">
            <a:extLst>
              <a:ext uri="{FF2B5EF4-FFF2-40B4-BE49-F238E27FC236}">
                <a16:creationId xmlns:a16="http://schemas.microsoft.com/office/drawing/2014/main" id="{901EF168-6591-EC48-9752-09DA48C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38330" y="2986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21">
            <a:extLst>
              <a:ext uri="{FF2B5EF4-FFF2-40B4-BE49-F238E27FC236}">
                <a16:creationId xmlns:a16="http://schemas.microsoft.com/office/drawing/2014/main" id="{F5A3BFA2-64D3-6643-99FB-FFAA38EA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1619" y="4017122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3A7A9091-CC69-1A4E-B8FA-5FDBDE86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0219" y="35854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9735F1A9-2F87-E042-8C1C-2E1E5F26D3A9}"/>
              </a:ext>
            </a:extLst>
          </p:cNvPr>
          <p:cNvSpPr/>
          <p:nvPr/>
        </p:nvSpPr>
        <p:spPr>
          <a:xfrm>
            <a:off x="9910313" y="2936751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9C92E2-64AA-224B-87CD-09AB94FEF796}"/>
              </a:ext>
            </a:extLst>
          </p:cNvPr>
          <p:cNvSpPr/>
          <p:nvPr/>
        </p:nvSpPr>
        <p:spPr>
          <a:xfrm>
            <a:off x="10826295" y="3476341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118499-465A-4100-8096-0468BEF22098}"/>
              </a:ext>
            </a:extLst>
          </p:cNvPr>
          <p:cNvSpPr/>
          <p:nvPr/>
        </p:nvSpPr>
        <p:spPr>
          <a:xfrm>
            <a:off x="8059949" y="677686"/>
            <a:ext cx="3424107" cy="400794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247DF6BB-54F4-4DAB-AB81-900B743AF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59950" y="674829"/>
            <a:ext cx="352488" cy="381000"/>
          </a:xfrm>
          <a:prstGeom prst="rect">
            <a:avLst/>
          </a:prstGeom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77AD798A-3C91-44EA-8CEE-D4B1766AB4BF}"/>
              </a:ext>
            </a:extLst>
          </p:cNvPr>
          <p:cNvSpPr/>
          <p:nvPr/>
        </p:nvSpPr>
        <p:spPr>
          <a:xfrm>
            <a:off x="8134698" y="1015218"/>
            <a:ext cx="234469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1CA95C-8791-4F44-B6FD-66BD972A7248}"/>
              </a:ext>
            </a:extLst>
          </p:cNvPr>
          <p:cNvSpPr/>
          <p:nvPr/>
        </p:nvSpPr>
        <p:spPr>
          <a:xfrm>
            <a:off x="8158852" y="1317213"/>
            <a:ext cx="3197344" cy="322763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95F5DF59-9DE2-4802-B2B9-6FB34F0F69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49908" y="1310721"/>
            <a:ext cx="338804" cy="338804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2155C3E4-5E98-4D3F-A13D-183090DCCCCC}"/>
              </a:ext>
            </a:extLst>
          </p:cNvPr>
          <p:cNvSpPr/>
          <p:nvPr/>
        </p:nvSpPr>
        <p:spPr>
          <a:xfrm>
            <a:off x="4354551" y="4779300"/>
            <a:ext cx="4541040" cy="17540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15F5DB09-6520-4CDB-9DE3-C40EF1551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54552" y="4776441"/>
            <a:ext cx="381000" cy="381000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E04A02EA-B9E6-4BB2-813C-92D55716A551}"/>
              </a:ext>
            </a:extLst>
          </p:cNvPr>
          <p:cNvSpPr/>
          <p:nvPr/>
        </p:nvSpPr>
        <p:spPr>
          <a:xfrm>
            <a:off x="4429300" y="51168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3088061-689F-4B24-81BE-689625DB6753}"/>
              </a:ext>
            </a:extLst>
          </p:cNvPr>
          <p:cNvSpPr/>
          <p:nvPr/>
        </p:nvSpPr>
        <p:spPr>
          <a:xfrm>
            <a:off x="4810301" y="5111409"/>
            <a:ext cx="2290775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7D6D6091-B7A1-4E33-839E-2B6975BD6B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1357" y="5104916"/>
            <a:ext cx="338804" cy="3388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DF752-DAC2-0E46-B37C-35755C45AA6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442895" y="2729746"/>
            <a:ext cx="1005645" cy="430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A88DD62-C161-4B9F-95DF-48D0F596D6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03169" y="161056"/>
            <a:ext cx="381000" cy="381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A94C3923-30CF-427B-A8F7-5BD65C0BCCE3}"/>
              </a:ext>
            </a:extLst>
          </p:cNvPr>
          <p:cNvSpPr/>
          <p:nvPr/>
        </p:nvSpPr>
        <p:spPr>
          <a:xfrm>
            <a:off x="1941374" y="1015218"/>
            <a:ext cx="5920149" cy="8733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2B3B010A-D496-46B5-9637-C4F7C3F25F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3333" y="1010648"/>
            <a:ext cx="391567" cy="391567"/>
          </a:xfrm>
          <a:prstGeom prst="rect">
            <a:avLst/>
          </a:prstGeom>
        </p:spPr>
      </p:pic>
      <p:sp>
        <p:nvSpPr>
          <p:cNvPr id="105" name="TextBox 29">
            <a:extLst>
              <a:ext uri="{FF2B5EF4-FFF2-40B4-BE49-F238E27FC236}">
                <a16:creationId xmlns:a16="http://schemas.microsoft.com/office/drawing/2014/main" id="{89E69CEF-09E4-401F-BED0-0033D5E8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397" y="1429703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12" name="Graphic 49">
            <a:extLst>
              <a:ext uri="{FF2B5EF4-FFF2-40B4-BE49-F238E27FC236}">
                <a16:creationId xmlns:a16="http://schemas.microsoft.com/office/drawing/2014/main" id="{12D4B0BB-2D96-4D57-AAFC-35DD8676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2200" y="1078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363274C4-87D2-4FFC-A58F-93ECD648D862}"/>
              </a:ext>
            </a:extLst>
          </p:cNvPr>
          <p:cNvSpPr/>
          <p:nvPr/>
        </p:nvSpPr>
        <p:spPr>
          <a:xfrm>
            <a:off x="7018929" y="1046709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7609BD-6FDA-4D19-944D-1E07562B40F8}"/>
              </a:ext>
            </a:extLst>
          </p:cNvPr>
          <p:cNvSpPr/>
          <p:nvPr/>
        </p:nvSpPr>
        <p:spPr>
          <a:xfrm>
            <a:off x="7194239" y="5112876"/>
            <a:ext cx="1592479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C2C930AE-27FF-430B-B6A7-BC891D8E0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5295" y="5106383"/>
            <a:ext cx="338804" cy="338804"/>
          </a:xfrm>
          <a:prstGeom prst="rect">
            <a:avLst/>
          </a:prstGeom>
        </p:spPr>
      </p:pic>
      <p:sp>
        <p:nvSpPr>
          <p:cNvPr id="123" name="TextBox 29">
            <a:extLst>
              <a:ext uri="{FF2B5EF4-FFF2-40B4-BE49-F238E27FC236}">
                <a16:creationId xmlns:a16="http://schemas.microsoft.com/office/drawing/2014/main" id="{B01FC532-8FF9-49DD-AA96-379DF0D82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129" y="5807721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25" name="Graphic 49">
            <a:extLst>
              <a:ext uri="{FF2B5EF4-FFF2-40B4-BE49-F238E27FC236}">
                <a16:creationId xmlns:a16="http://schemas.microsoft.com/office/drawing/2014/main" id="{D43D0307-B1DD-4808-8DC1-B15CD9CA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540" y="5456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1B777ACC-AE1D-4AD9-A393-C14A4EDD02C1}"/>
              </a:ext>
            </a:extLst>
          </p:cNvPr>
          <p:cNvSpPr/>
          <p:nvPr/>
        </p:nvSpPr>
        <p:spPr>
          <a:xfrm>
            <a:off x="7741269" y="5412615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6D6BC5-FA77-404A-9CC5-C89C054B0655}"/>
              </a:ext>
            </a:extLst>
          </p:cNvPr>
          <p:cNvSpPr/>
          <p:nvPr/>
        </p:nvSpPr>
        <p:spPr>
          <a:xfrm>
            <a:off x="8256473" y="3097983"/>
            <a:ext cx="1121050" cy="135204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24F223B2-04E3-448E-8019-153E7C747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47528" y="3091490"/>
            <a:ext cx="338804" cy="338804"/>
          </a:xfrm>
          <a:prstGeom prst="rect">
            <a:avLst/>
          </a:prstGeom>
        </p:spPr>
      </p:pic>
      <p:sp>
        <p:nvSpPr>
          <p:cNvPr id="144" name="TextBox 29">
            <a:extLst>
              <a:ext uri="{FF2B5EF4-FFF2-40B4-BE49-F238E27FC236}">
                <a16:creationId xmlns:a16="http://schemas.microsoft.com/office/drawing/2014/main" id="{AA818F44-0FAB-4C33-B2D2-B4E79BBF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798" y="3980927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Role</a:t>
            </a:r>
          </a:p>
        </p:txBody>
      </p:sp>
      <p:pic>
        <p:nvPicPr>
          <p:cNvPr id="145" name="Graphic 49">
            <a:extLst>
              <a:ext uri="{FF2B5EF4-FFF2-40B4-BE49-F238E27FC236}">
                <a16:creationId xmlns:a16="http://schemas.microsoft.com/office/drawing/2014/main" id="{BD0C9883-7640-4532-BA5B-C1BAC190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4209" y="3629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Oval 145">
            <a:extLst>
              <a:ext uri="{FF2B5EF4-FFF2-40B4-BE49-F238E27FC236}">
                <a16:creationId xmlns:a16="http://schemas.microsoft.com/office/drawing/2014/main" id="{F45DDE0B-8CD1-40F1-9F49-F9754A1345C4}"/>
              </a:ext>
            </a:extLst>
          </p:cNvPr>
          <p:cNvSpPr/>
          <p:nvPr/>
        </p:nvSpPr>
        <p:spPr>
          <a:xfrm>
            <a:off x="8500938" y="3585821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D90E3FB-3476-415D-BED8-76468699D43B}"/>
              </a:ext>
            </a:extLst>
          </p:cNvPr>
          <p:cNvCxnSpPr/>
          <p:nvPr/>
        </p:nvCxnSpPr>
        <p:spPr>
          <a:xfrm flipH="1">
            <a:off x="2716984" y="3374071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119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66</cp:revision>
  <dcterms:created xsi:type="dcterms:W3CDTF">2020-06-10T20:47:35Z</dcterms:created>
  <dcterms:modified xsi:type="dcterms:W3CDTF">2023-08-01T02:51:27Z</dcterms:modified>
</cp:coreProperties>
</file>