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3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74189" y="355082"/>
            <a:ext cx="10443621" cy="5615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189" y="35249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010211" y="863417"/>
            <a:ext cx="6561902" cy="49447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64680" y="1970937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6546" y="1506997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60091" y="1259150"/>
            <a:ext cx="6238366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031041" y="8799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66505" y="15150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92" y="4076344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16" y="3726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352222" y="37132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715694" y="865568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742147" y="8874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814090" y="1473541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7995483" y="2211383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4824" y="1757780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390050" y="17733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088" y="2972260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54" y="2629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200497" y="26877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235010" y="3035972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423210" y="4083300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2" y="2586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2" y="3665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325552" y="2806078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Graphic 17">
            <a:extLst>
              <a:ext uri="{FF2B5EF4-FFF2-40B4-BE49-F238E27FC236}">
                <a16:creationId xmlns:a16="http://schemas.microsoft.com/office/drawing/2014/main" id="{3E453AD8-6774-644B-BFD4-D0F320AE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35" y="3730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">
            <a:extLst>
              <a:ext uri="{FF2B5EF4-FFF2-40B4-BE49-F238E27FC236}">
                <a16:creationId xmlns:a16="http://schemas.microsoft.com/office/drawing/2014/main" id="{C6D44061-2569-1B46-9036-419DA1FED4C5}"/>
              </a:ext>
            </a:extLst>
          </p:cNvPr>
          <p:cNvSpPr txBox="1"/>
          <p:nvPr/>
        </p:nvSpPr>
        <p:spPr>
          <a:xfrm>
            <a:off x="5666186" y="4137225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74878" y="2033200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63" y="1333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648638" y="173602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9F94BA-2974-E943-A8F4-271E121B2E50}"/>
              </a:ext>
            </a:extLst>
          </p:cNvPr>
          <p:cNvCxnSpPr>
            <a:cxnSpLocks/>
          </p:cNvCxnSpPr>
          <p:nvPr/>
        </p:nvCxnSpPr>
        <p:spPr>
          <a:xfrm>
            <a:off x="5389963" y="3354165"/>
            <a:ext cx="370348" cy="34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83" y="13336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93277" y="1708101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507018" y="13798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265266" y="1562598"/>
            <a:ext cx="40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74878" y="3335775"/>
            <a:ext cx="0" cy="3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7">
            <a:extLst>
              <a:ext uri="{FF2B5EF4-FFF2-40B4-BE49-F238E27FC236}">
                <a16:creationId xmlns:a16="http://schemas.microsoft.com/office/drawing/2014/main" id="{4D8931AE-C748-A942-9BB3-7C6BD657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047288" y="203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29">
            <a:extLst>
              <a:ext uri="{FF2B5EF4-FFF2-40B4-BE49-F238E27FC236}">
                <a16:creationId xmlns:a16="http://schemas.microsoft.com/office/drawing/2014/main" id="{3BCAAC4C-DAE6-F047-A271-EE040115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718" y="2471667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A70F314-5C75-6548-B911-0D3F6A6178C1}"/>
              </a:ext>
            </a:extLst>
          </p:cNvPr>
          <p:cNvSpPr/>
          <p:nvPr/>
        </p:nvSpPr>
        <p:spPr>
          <a:xfrm>
            <a:off x="10072161" y="20648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42221EA7-4EA3-654C-B09B-98995C46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479158" y="2574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9">
            <a:extLst>
              <a:ext uri="{FF2B5EF4-FFF2-40B4-BE49-F238E27FC236}">
                <a16:creationId xmlns:a16="http://schemas.microsoft.com/office/drawing/2014/main" id="{4D650F84-A6D6-C148-9BB1-AA904DB2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588" y="3013752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pic>
        <p:nvPicPr>
          <p:cNvPr id="57" name="Graphic 24">
            <a:extLst>
              <a:ext uri="{FF2B5EF4-FFF2-40B4-BE49-F238E27FC236}">
                <a16:creationId xmlns:a16="http://schemas.microsoft.com/office/drawing/2014/main" id="{781BDB30-FB26-EE42-A1DD-E00BE051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25833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6">
            <a:extLst>
              <a:ext uri="{FF2B5EF4-FFF2-40B4-BE49-F238E27FC236}">
                <a16:creationId xmlns:a16="http://schemas.microsoft.com/office/drawing/2014/main" id="{C2DDCC73-27CE-3645-B625-339B85EB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628" y="2972259"/>
            <a:ext cx="10412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B0E23B-696C-C748-995A-271AF7445A00}"/>
              </a:ext>
            </a:extLst>
          </p:cNvPr>
          <p:cNvSpPr/>
          <p:nvPr/>
        </p:nvSpPr>
        <p:spPr>
          <a:xfrm>
            <a:off x="2614606" y="25148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44EDD6-4C8D-584B-B31D-1EA23CA2ACC4}"/>
              </a:ext>
            </a:extLst>
          </p:cNvPr>
          <p:cNvSpPr/>
          <p:nvPr/>
        </p:nvSpPr>
        <p:spPr>
          <a:xfrm>
            <a:off x="6524149" y="2605868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B8301F-E40E-4849-9227-460F5481235C}"/>
              </a:ext>
            </a:extLst>
          </p:cNvPr>
          <p:cNvSpPr/>
          <p:nvPr/>
        </p:nvSpPr>
        <p:spPr>
          <a:xfrm>
            <a:off x="1150007" y="4636968"/>
            <a:ext cx="6248450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DFDDD1BF-46C7-1544-AE42-9500B62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4793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6">
            <a:extLst>
              <a:ext uri="{FF2B5EF4-FFF2-40B4-BE49-F238E27FC236}">
                <a16:creationId xmlns:a16="http://schemas.microsoft.com/office/drawing/2014/main" id="{F476ECCF-2913-0F4C-BB0E-48C646C4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409" y="5198903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FB5C37-5246-6E4E-800B-A26E1490A211}"/>
              </a:ext>
            </a:extLst>
          </p:cNvPr>
          <p:cNvSpPr/>
          <p:nvPr/>
        </p:nvSpPr>
        <p:spPr>
          <a:xfrm>
            <a:off x="2639642" y="46823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FDDE61-60C8-D44A-8502-4551714EB701}"/>
              </a:ext>
            </a:extLst>
          </p:cNvPr>
          <p:cNvSpPr/>
          <p:nvPr/>
        </p:nvSpPr>
        <p:spPr>
          <a:xfrm>
            <a:off x="4490537" y="24785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EFCECBE-6ABC-B947-B401-C09A113E26B9}"/>
              </a:ext>
            </a:extLst>
          </p:cNvPr>
          <p:cNvSpPr/>
          <p:nvPr/>
        </p:nvSpPr>
        <p:spPr>
          <a:xfrm>
            <a:off x="4490537" y="35906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789B753-017F-C844-9F05-756433E2C1F0}"/>
              </a:ext>
            </a:extLst>
          </p:cNvPr>
          <p:cNvSpPr/>
          <p:nvPr/>
        </p:nvSpPr>
        <p:spPr>
          <a:xfrm>
            <a:off x="5927512" y="13883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1BF5EB-3BA8-A644-BD94-C9F4ABF03C80}"/>
              </a:ext>
            </a:extLst>
          </p:cNvPr>
          <p:cNvSpPr/>
          <p:nvPr/>
        </p:nvSpPr>
        <p:spPr>
          <a:xfrm>
            <a:off x="5934600" y="37835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B10BD3-823E-9349-BB03-FA87C58971DA}"/>
              </a:ext>
            </a:extLst>
          </p:cNvPr>
          <p:cNvCxnSpPr>
            <a:cxnSpLocks/>
          </p:cNvCxnSpPr>
          <p:nvPr/>
        </p:nvCxnSpPr>
        <p:spPr>
          <a:xfrm>
            <a:off x="3475726" y="2803474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74189" y="355082"/>
            <a:ext cx="10443621" cy="5615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189" y="35249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010211" y="863417"/>
            <a:ext cx="6561902" cy="49447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64680" y="1970937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6546" y="1506997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60091" y="1259150"/>
            <a:ext cx="6238366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031041" y="8799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66505" y="15150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92" y="4076344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16" y="3726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352222" y="37132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715694" y="865568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742147" y="8874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814090" y="1473541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7995483" y="2211383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4824" y="1757780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390050" y="17733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088" y="2972260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54" y="2629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200497" y="26877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235010" y="3035972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423210" y="4083300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2" y="2586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2" y="3665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325552" y="2806078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Graphic 17">
            <a:extLst>
              <a:ext uri="{FF2B5EF4-FFF2-40B4-BE49-F238E27FC236}">
                <a16:creationId xmlns:a16="http://schemas.microsoft.com/office/drawing/2014/main" id="{3E453AD8-6774-644B-BFD4-D0F320AE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35" y="3730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">
            <a:extLst>
              <a:ext uri="{FF2B5EF4-FFF2-40B4-BE49-F238E27FC236}">
                <a16:creationId xmlns:a16="http://schemas.microsoft.com/office/drawing/2014/main" id="{C6D44061-2569-1B46-9036-419DA1FED4C5}"/>
              </a:ext>
            </a:extLst>
          </p:cNvPr>
          <p:cNvSpPr txBox="1"/>
          <p:nvPr/>
        </p:nvSpPr>
        <p:spPr>
          <a:xfrm>
            <a:off x="5666186" y="4137225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74878" y="2033200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63" y="1333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648638" y="173602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9F94BA-2974-E943-A8F4-271E121B2E50}"/>
              </a:ext>
            </a:extLst>
          </p:cNvPr>
          <p:cNvCxnSpPr>
            <a:cxnSpLocks/>
          </p:cNvCxnSpPr>
          <p:nvPr/>
        </p:nvCxnSpPr>
        <p:spPr>
          <a:xfrm>
            <a:off x="5389963" y="3354165"/>
            <a:ext cx="370348" cy="34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83" y="13336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93277" y="1708101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507018" y="13798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265266" y="1562598"/>
            <a:ext cx="40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74878" y="3335775"/>
            <a:ext cx="0" cy="3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7">
            <a:extLst>
              <a:ext uri="{FF2B5EF4-FFF2-40B4-BE49-F238E27FC236}">
                <a16:creationId xmlns:a16="http://schemas.microsoft.com/office/drawing/2014/main" id="{4D8931AE-C748-A942-9BB3-7C6BD657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047288" y="203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29">
            <a:extLst>
              <a:ext uri="{FF2B5EF4-FFF2-40B4-BE49-F238E27FC236}">
                <a16:creationId xmlns:a16="http://schemas.microsoft.com/office/drawing/2014/main" id="{3BCAAC4C-DAE6-F047-A271-EE040115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718" y="2471667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A70F314-5C75-6548-B911-0D3F6A6178C1}"/>
              </a:ext>
            </a:extLst>
          </p:cNvPr>
          <p:cNvSpPr/>
          <p:nvPr/>
        </p:nvSpPr>
        <p:spPr>
          <a:xfrm>
            <a:off x="10072161" y="20648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42221EA7-4EA3-654C-B09B-98995C46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479158" y="2574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9">
            <a:extLst>
              <a:ext uri="{FF2B5EF4-FFF2-40B4-BE49-F238E27FC236}">
                <a16:creationId xmlns:a16="http://schemas.microsoft.com/office/drawing/2014/main" id="{4D650F84-A6D6-C148-9BB1-AA904DB2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588" y="3013752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pic>
        <p:nvPicPr>
          <p:cNvPr id="57" name="Graphic 24">
            <a:extLst>
              <a:ext uri="{FF2B5EF4-FFF2-40B4-BE49-F238E27FC236}">
                <a16:creationId xmlns:a16="http://schemas.microsoft.com/office/drawing/2014/main" id="{781BDB30-FB26-EE42-A1DD-E00BE051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25833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6">
            <a:extLst>
              <a:ext uri="{FF2B5EF4-FFF2-40B4-BE49-F238E27FC236}">
                <a16:creationId xmlns:a16="http://schemas.microsoft.com/office/drawing/2014/main" id="{C2DDCC73-27CE-3645-B625-339B85EB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628" y="2972259"/>
            <a:ext cx="10412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B0E23B-696C-C748-995A-271AF7445A00}"/>
              </a:ext>
            </a:extLst>
          </p:cNvPr>
          <p:cNvSpPr/>
          <p:nvPr/>
        </p:nvSpPr>
        <p:spPr>
          <a:xfrm>
            <a:off x="2614606" y="25148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44EDD6-4C8D-584B-B31D-1EA23CA2ACC4}"/>
              </a:ext>
            </a:extLst>
          </p:cNvPr>
          <p:cNvSpPr/>
          <p:nvPr/>
        </p:nvSpPr>
        <p:spPr>
          <a:xfrm>
            <a:off x="6524149" y="2605868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B8301F-E40E-4849-9227-460F5481235C}"/>
              </a:ext>
            </a:extLst>
          </p:cNvPr>
          <p:cNvSpPr/>
          <p:nvPr/>
        </p:nvSpPr>
        <p:spPr>
          <a:xfrm>
            <a:off x="1150007" y="4636968"/>
            <a:ext cx="6248450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DFDDD1BF-46C7-1544-AE42-9500B62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4793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6">
            <a:extLst>
              <a:ext uri="{FF2B5EF4-FFF2-40B4-BE49-F238E27FC236}">
                <a16:creationId xmlns:a16="http://schemas.microsoft.com/office/drawing/2014/main" id="{F476ECCF-2913-0F4C-BB0E-48C646C4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409" y="5198903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FB5C37-5246-6E4E-800B-A26E1490A211}"/>
              </a:ext>
            </a:extLst>
          </p:cNvPr>
          <p:cNvSpPr/>
          <p:nvPr/>
        </p:nvSpPr>
        <p:spPr>
          <a:xfrm>
            <a:off x="2639642" y="46823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FDDE61-60C8-D44A-8502-4551714EB701}"/>
              </a:ext>
            </a:extLst>
          </p:cNvPr>
          <p:cNvSpPr/>
          <p:nvPr/>
        </p:nvSpPr>
        <p:spPr>
          <a:xfrm>
            <a:off x="4490537" y="24785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EFCECBE-6ABC-B947-B401-C09A113E26B9}"/>
              </a:ext>
            </a:extLst>
          </p:cNvPr>
          <p:cNvSpPr/>
          <p:nvPr/>
        </p:nvSpPr>
        <p:spPr>
          <a:xfrm>
            <a:off x="4490537" y="35906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789B753-017F-C844-9F05-756433E2C1F0}"/>
              </a:ext>
            </a:extLst>
          </p:cNvPr>
          <p:cNvSpPr/>
          <p:nvPr/>
        </p:nvSpPr>
        <p:spPr>
          <a:xfrm>
            <a:off x="5927512" y="13883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1BF5EB-3BA8-A644-BD94-C9F4ABF03C80}"/>
              </a:ext>
            </a:extLst>
          </p:cNvPr>
          <p:cNvSpPr/>
          <p:nvPr/>
        </p:nvSpPr>
        <p:spPr>
          <a:xfrm>
            <a:off x="5934600" y="37835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B10BD3-823E-9349-BB03-FA87C58971DA}"/>
              </a:ext>
            </a:extLst>
          </p:cNvPr>
          <p:cNvCxnSpPr>
            <a:cxnSpLocks/>
          </p:cNvCxnSpPr>
          <p:nvPr/>
        </p:nvCxnSpPr>
        <p:spPr>
          <a:xfrm>
            <a:off x="3475726" y="2803474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11896</TotalTime>
  <Words>122</Words>
  <Application>Microsoft Office PowerPoint</Application>
  <PresentationFormat>Widescreen</PresentationFormat>
  <Paragraphs>74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76</cp:revision>
  <dcterms:created xsi:type="dcterms:W3CDTF">2020-06-10T20:47:35Z</dcterms:created>
  <dcterms:modified xsi:type="dcterms:W3CDTF">2023-09-21T14:18:29Z</dcterms:modified>
</cp:coreProperties>
</file>