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05"/>
    <p:restoredTop sz="94674"/>
  </p:normalViewPr>
  <p:slideViewPr>
    <p:cSldViewPr snapToGrid="0" snapToObjects="1">
      <p:cViewPr varScale="1">
        <p:scale>
          <a:sx n="164" d="100"/>
          <a:sy n="164" d="100"/>
        </p:scale>
        <p:origin x="304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8D84E3-00BA-4A46-8256-7E527D8B4480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330C4-BBBB-FC4A-85DD-6AFA452BF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28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330C4-BBBB-FC4A-85DD-6AFA452BF0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7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E39E6-C119-1E4D-A419-E861B17C40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9CF07-B309-9E4D-B38F-59AE56F60C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B5109-8CFD-1A45-AF60-5503BB2CB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B71F1-6D03-8D4F-BA3D-5DD109021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D831F-B5BA-2741-A293-2BDD16B14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952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E6E2-032B-D34A-8C33-D8E59969E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9624DE-FC90-2D46-A95F-DB0C20D8F6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62A1E-BB97-F748-921E-C0B7C114B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9316F-563B-EE4A-9458-AA33F158A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A0B5A-D558-E440-A6E7-DBB524B2C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374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429F84-CD1C-554A-8877-603BB266FE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CECAE6-9831-8241-8D7F-E695F4670C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3747E-AE68-204F-A324-82E8BE1C4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24471-6B50-D64F-8CA1-D25F35167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DF571-0D93-204A-903B-1B43D16A5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811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82FBB-A2CC-1343-8B9C-743CDE709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F4EDD-B121-0B41-BBFC-8CDBF4A0F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F16AA-094E-E145-A0B3-5431462FB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B2462-300A-CA4C-A601-780C0CB5C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15309-ED82-9049-A252-62D663602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368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7BC92-573D-FE4E-8F5B-FC24FDFC1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D6753C-45AC-3A48-B0E4-93D0ED5B8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77E69-E0B9-8748-A500-39F1187FF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23AEA-7111-3F4D-A8E2-489AFD7B3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99C01-94FA-9749-AE3B-7E4E0F129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522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FC70F-9184-F54F-8DAA-38D34FC1C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82314-F775-0F41-8E57-C4252AA18C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870627-254D-FA42-BB7E-0019680370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09F184-E2B6-8A49-B168-5BD89CBF4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97CF92-C209-DA4B-AF96-91AE11BBB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BD5B8C-89FE-8E43-8410-188C85821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991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100B8-5D08-DD45-BD38-FF9EC6288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47982-AC3A-1D40-A5A8-2EE25D52C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3BC529-78D8-6E42-BFE0-B049A727AB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8E0150-7649-7047-89F7-463BEF5FE0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72B8D8-1842-C346-80D2-E880E2BB44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D9AD04-6F5C-4C4E-9A9C-10FB43702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6FE0BB-EE38-4B4F-8DF3-1E51E2A04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2780A3-3B88-5443-89DD-51A4CC69A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137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79D5A-EFB7-5C42-BD06-9395A830B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760AD3-7B29-6848-9F00-9AB1AF3E6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FB53F3-E610-7346-97D2-BC8289608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3BE062-B18D-B94D-8C65-2645AB297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420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BDB6C5-008D-5845-B763-3FFC587B8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D0895C-49AF-9047-9B87-12D285379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3F55E2-6F9D-B744-922B-BBFB36AB9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531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A3E39-CADD-9649-8038-407E52772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0E62A-DE70-E34D-9E40-A3C3C428B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68FCB6-F55A-D845-A5F9-2679AB5F0F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F1A47B-42A1-6F4E-B6F0-C1B07C39E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897241-9DA7-2A42-A773-F7DF5B3EA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5F1A96-764F-0D42-84A3-B73F47371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709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56019-285E-514D-BDFE-AF8F6BFC5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C5C0A8-C011-EA4A-9B00-8A580958ED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E6EB05-058E-3F46-8A48-284D239A3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E90C11-0B93-9F4C-A7DE-549EA7918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9710AD-2745-0D4F-832D-8008EC5EA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90E20F-3D3E-B24B-A0A0-0B0A62F0E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843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5EA83F-BAF0-8D43-B829-F294D1EA6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4FC284-163F-8B4C-B5B3-5EA276089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5EF18-4EE0-504C-8173-68C944ED97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185F7-9B28-9F45-9F43-9CB5A0B99390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4757B-ECE6-5847-8840-5068C47F84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2FAEB-E88E-444B-A1F5-2D8D7578DB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388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sv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Box 92">
            <a:extLst>
              <a:ext uri="{FF2B5EF4-FFF2-40B4-BE49-F238E27FC236}">
                <a16:creationId xmlns:a16="http://schemas.microsoft.com/office/drawing/2014/main" id="{CDCCCE1E-DD4E-3D4B-BE03-47129D861225}"/>
              </a:ext>
            </a:extLst>
          </p:cNvPr>
          <p:cNvSpPr txBox="1"/>
          <p:nvPr/>
        </p:nvSpPr>
        <p:spPr>
          <a:xfrm>
            <a:off x="8763334" y="4968977"/>
            <a:ext cx="12096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AWS CloudFormation</a:t>
            </a:r>
          </a:p>
        </p:txBody>
      </p:sp>
      <p:pic>
        <p:nvPicPr>
          <p:cNvPr id="94" name="Graphic 93">
            <a:extLst>
              <a:ext uri="{FF2B5EF4-FFF2-40B4-BE49-F238E27FC236}">
                <a16:creationId xmlns:a16="http://schemas.microsoft.com/office/drawing/2014/main" id="{31D7640F-4E48-1D4E-B8F0-CC6DBC3305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42675" y="4515374"/>
            <a:ext cx="457200" cy="457200"/>
          </a:xfrm>
          <a:prstGeom prst="rect">
            <a:avLst/>
          </a:prstGeom>
        </p:spPr>
      </p:pic>
      <p:sp>
        <p:nvSpPr>
          <p:cNvPr id="95" name="Oval 94">
            <a:extLst>
              <a:ext uri="{FF2B5EF4-FFF2-40B4-BE49-F238E27FC236}">
                <a16:creationId xmlns:a16="http://schemas.microsoft.com/office/drawing/2014/main" id="{AD4975BB-DD6D-C54E-B125-5B4B36BCF8AC}"/>
              </a:ext>
            </a:extLst>
          </p:cNvPr>
          <p:cNvSpPr/>
          <p:nvPr/>
        </p:nvSpPr>
        <p:spPr>
          <a:xfrm>
            <a:off x="9045146" y="4424789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3.1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FD0BEA75-341F-49B4-83DB-758CA12480EF}"/>
              </a:ext>
            </a:extLst>
          </p:cNvPr>
          <p:cNvSpPr/>
          <p:nvPr/>
        </p:nvSpPr>
        <p:spPr>
          <a:xfrm>
            <a:off x="162732" y="158633"/>
            <a:ext cx="11887200" cy="658700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82" name="Graphic 81">
            <a:extLst>
              <a:ext uri="{FF2B5EF4-FFF2-40B4-BE49-F238E27FC236}">
                <a16:creationId xmlns:a16="http://schemas.microsoft.com/office/drawing/2014/main" id="{ADF00096-D97F-4D69-B4CB-8B0D7A8DF2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62732" y="158631"/>
            <a:ext cx="381000" cy="381000"/>
          </a:xfrm>
          <a:prstGeom prst="rect">
            <a:avLst/>
          </a:prstGeom>
        </p:spPr>
      </p:pic>
      <p:sp>
        <p:nvSpPr>
          <p:cNvPr id="87" name="Rectangle 86">
            <a:extLst>
              <a:ext uri="{FF2B5EF4-FFF2-40B4-BE49-F238E27FC236}">
                <a16:creationId xmlns:a16="http://schemas.microsoft.com/office/drawing/2014/main" id="{233194F9-79FD-453D-AC8F-FA9F8DEF9795}"/>
              </a:ext>
            </a:extLst>
          </p:cNvPr>
          <p:cNvSpPr/>
          <p:nvPr/>
        </p:nvSpPr>
        <p:spPr>
          <a:xfrm>
            <a:off x="281694" y="603750"/>
            <a:ext cx="6574900" cy="5128850"/>
          </a:xfrm>
          <a:prstGeom prst="rect">
            <a:avLst/>
          </a:prstGeom>
          <a:noFill/>
          <a:ln w="12700">
            <a:solidFill>
              <a:srgbClr val="CD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CD22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Organization Management Account</a:t>
            </a:r>
          </a:p>
        </p:txBody>
      </p:sp>
      <p:pic>
        <p:nvPicPr>
          <p:cNvPr id="88" name="Graphic 87">
            <a:extLst>
              <a:ext uri="{FF2B5EF4-FFF2-40B4-BE49-F238E27FC236}">
                <a16:creationId xmlns:a16="http://schemas.microsoft.com/office/drawing/2014/main" id="{234AB67D-9201-40E8-83E1-AF224AFD12B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8676" y="603748"/>
            <a:ext cx="424469" cy="424469"/>
          </a:xfrm>
          <a:prstGeom prst="rect">
            <a:avLst/>
          </a:prstGeom>
        </p:spPr>
      </p:pic>
      <p:sp>
        <p:nvSpPr>
          <p:cNvPr id="122" name="TextBox 2">
            <a:extLst>
              <a:ext uri="{FF2B5EF4-FFF2-40B4-BE49-F238E27FC236}">
                <a16:creationId xmlns:a16="http://schemas.microsoft.com/office/drawing/2014/main" id="{D779FD12-DEC5-45B4-89B4-2B5EBBA6290B}"/>
              </a:ext>
            </a:extLst>
          </p:cNvPr>
          <p:cNvSpPr txBox="1"/>
          <p:nvPr/>
        </p:nvSpPr>
        <p:spPr>
          <a:xfrm>
            <a:off x="3279561" y="2583954"/>
            <a:ext cx="740002" cy="430887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Lambda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</a:p>
        </p:txBody>
      </p:sp>
      <p:sp>
        <p:nvSpPr>
          <p:cNvPr id="123" name="TextBox 2">
            <a:extLst>
              <a:ext uri="{FF2B5EF4-FFF2-40B4-BE49-F238E27FC236}">
                <a16:creationId xmlns:a16="http://schemas.microsoft.com/office/drawing/2014/main" id="{956DC4A8-C454-4D0C-A193-B9CF227389CD}"/>
              </a:ext>
            </a:extLst>
          </p:cNvPr>
          <p:cNvSpPr txBox="1"/>
          <p:nvPr/>
        </p:nvSpPr>
        <p:spPr>
          <a:xfrm>
            <a:off x="2802365" y="3902268"/>
            <a:ext cx="1098724" cy="430887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CloudWatch Log Group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8D4C5C94-FD55-4958-94CD-9C621E29B0AE}"/>
              </a:ext>
            </a:extLst>
          </p:cNvPr>
          <p:cNvSpPr txBox="1"/>
          <p:nvPr/>
        </p:nvSpPr>
        <p:spPr>
          <a:xfrm>
            <a:off x="647520" y="2193715"/>
            <a:ext cx="12339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AWS CloudFormation</a:t>
            </a:r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40C04EF0-8999-4E87-9938-BB23E34A77B4}"/>
              </a:ext>
            </a:extLst>
          </p:cNvPr>
          <p:cNvSpPr/>
          <p:nvPr/>
        </p:nvSpPr>
        <p:spPr>
          <a:xfrm>
            <a:off x="3447188" y="3458394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1.8</a:t>
            </a:r>
          </a:p>
        </p:txBody>
      </p:sp>
      <p:pic>
        <p:nvPicPr>
          <p:cNvPr id="138" name="Graphic 13">
            <a:extLst>
              <a:ext uri="{FF2B5EF4-FFF2-40B4-BE49-F238E27FC236}">
                <a16:creationId xmlns:a16="http://schemas.microsoft.com/office/drawing/2014/main" id="{DD93BA21-ED60-4BEA-8CCB-AB48DD1F7F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14633" y="251922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9" name="Oval 158">
            <a:extLst>
              <a:ext uri="{FF2B5EF4-FFF2-40B4-BE49-F238E27FC236}">
                <a16:creationId xmlns:a16="http://schemas.microsoft.com/office/drawing/2014/main" id="{4A05C662-2FBC-439F-B802-9699E92DB84C}"/>
              </a:ext>
            </a:extLst>
          </p:cNvPr>
          <p:cNvSpPr/>
          <p:nvPr/>
        </p:nvSpPr>
        <p:spPr>
          <a:xfrm>
            <a:off x="3194648" y="2432141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1.7</a:t>
            </a:r>
          </a:p>
        </p:txBody>
      </p:sp>
      <p:pic>
        <p:nvPicPr>
          <p:cNvPr id="160" name="Graphic 7">
            <a:extLst>
              <a:ext uri="{FF2B5EF4-FFF2-40B4-BE49-F238E27FC236}">
                <a16:creationId xmlns:a16="http://schemas.microsoft.com/office/drawing/2014/main" id="{0B13130F-B51E-4BFD-AECE-120AC8A6CA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77860" y="351512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5027F5E7-5F52-4829-B197-8F0895FD8F71}"/>
              </a:ext>
            </a:extLst>
          </p:cNvPr>
          <p:cNvCxnSpPr>
            <a:cxnSpLocks/>
          </p:cNvCxnSpPr>
          <p:nvPr/>
        </p:nvCxnSpPr>
        <p:spPr>
          <a:xfrm flipH="1" flipV="1">
            <a:off x="2724625" y="1895270"/>
            <a:ext cx="288135" cy="649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2" name="Graphic 17">
            <a:extLst>
              <a:ext uri="{FF2B5EF4-FFF2-40B4-BE49-F238E27FC236}">
                <a16:creationId xmlns:a16="http://schemas.microsoft.com/office/drawing/2014/main" id="{2A5D1DCB-4C74-4F64-8B48-F85EF8C142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17692" y="168487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" name="TextBox 2">
            <a:extLst>
              <a:ext uri="{FF2B5EF4-FFF2-40B4-BE49-F238E27FC236}">
                <a16:creationId xmlns:a16="http://schemas.microsoft.com/office/drawing/2014/main" id="{4F80BB92-ED3C-4B43-AE93-3C503210728A}"/>
              </a:ext>
            </a:extLst>
          </p:cNvPr>
          <p:cNvSpPr txBox="1"/>
          <p:nvPr/>
        </p:nvSpPr>
        <p:spPr>
          <a:xfrm>
            <a:off x="1836928" y="2109554"/>
            <a:ext cx="1273984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SNS Topic</a:t>
            </a: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576CF6C8-4D82-42C0-9B2D-E4B6FA6D170B}"/>
              </a:ext>
            </a:extLst>
          </p:cNvPr>
          <p:cNvCxnSpPr>
            <a:cxnSpLocks/>
            <a:stCxn id="138" idx="0"/>
          </p:cNvCxnSpPr>
          <p:nvPr/>
        </p:nvCxnSpPr>
        <p:spPr>
          <a:xfrm flipV="1">
            <a:off x="3143233" y="1826883"/>
            <a:ext cx="199109" cy="692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5" name="Graphic 17">
            <a:extLst>
              <a:ext uri="{FF2B5EF4-FFF2-40B4-BE49-F238E27FC236}">
                <a16:creationId xmlns:a16="http://schemas.microsoft.com/office/drawing/2014/main" id="{6F887213-7B87-4EF7-8FFC-86F3F2BA8A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32236" y="123012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6" name="TextBox 2">
            <a:extLst>
              <a:ext uri="{FF2B5EF4-FFF2-40B4-BE49-F238E27FC236}">
                <a16:creationId xmlns:a16="http://schemas.microsoft.com/office/drawing/2014/main" id="{7A13731A-47C5-476A-955C-8DC2DA5E0649}"/>
              </a:ext>
            </a:extLst>
          </p:cNvPr>
          <p:cNvSpPr txBox="1"/>
          <p:nvPr/>
        </p:nvSpPr>
        <p:spPr>
          <a:xfrm>
            <a:off x="4072779" y="1634868"/>
            <a:ext cx="932275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Alarm Topic</a:t>
            </a:r>
          </a:p>
        </p:txBody>
      </p:sp>
      <p:pic>
        <p:nvPicPr>
          <p:cNvPr id="167" name="Graphic 29">
            <a:extLst>
              <a:ext uri="{FF2B5EF4-FFF2-40B4-BE49-F238E27FC236}">
                <a16:creationId xmlns:a16="http://schemas.microsoft.com/office/drawing/2014/main" id="{A964B389-DF95-490C-ABEE-039A026F09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59556" y="122767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8" name="TextBox 2">
            <a:extLst>
              <a:ext uri="{FF2B5EF4-FFF2-40B4-BE49-F238E27FC236}">
                <a16:creationId xmlns:a16="http://schemas.microsoft.com/office/drawing/2014/main" id="{5C50D3CA-26BC-4467-A544-D63E0C024FD0}"/>
              </a:ext>
            </a:extLst>
          </p:cNvPr>
          <p:cNvSpPr txBox="1"/>
          <p:nvPr/>
        </p:nvSpPr>
        <p:spPr>
          <a:xfrm>
            <a:off x="3120686" y="1568116"/>
            <a:ext cx="475182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DLQ</a:t>
            </a:r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A1AB6DA0-EA5A-488D-AE59-BD43FB2DB975}"/>
              </a:ext>
            </a:extLst>
          </p:cNvPr>
          <p:cNvCxnSpPr>
            <a:cxnSpLocks/>
            <a:stCxn id="167" idx="3"/>
            <a:endCxn id="165" idx="1"/>
          </p:cNvCxnSpPr>
          <p:nvPr/>
        </p:nvCxnSpPr>
        <p:spPr>
          <a:xfrm>
            <a:off x="3616756" y="1456270"/>
            <a:ext cx="715480" cy="2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0" name="Oval 169">
            <a:extLst>
              <a:ext uri="{FF2B5EF4-FFF2-40B4-BE49-F238E27FC236}">
                <a16:creationId xmlns:a16="http://schemas.microsoft.com/office/drawing/2014/main" id="{97797EDC-C96B-4205-9EA5-4896D4E19CC8}"/>
              </a:ext>
            </a:extLst>
          </p:cNvPr>
          <p:cNvSpPr/>
          <p:nvPr/>
        </p:nvSpPr>
        <p:spPr>
          <a:xfrm>
            <a:off x="2553155" y="1599146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1.5</a:t>
            </a:r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6CAE65A8-CCB2-4C12-9AFA-3E2BDB737702}"/>
              </a:ext>
            </a:extLst>
          </p:cNvPr>
          <p:cNvSpPr/>
          <p:nvPr/>
        </p:nvSpPr>
        <p:spPr>
          <a:xfrm>
            <a:off x="3493369" y="1178283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1.6</a:t>
            </a:r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94708E57-AB59-4E59-A000-F84C0F553A38}"/>
              </a:ext>
            </a:extLst>
          </p:cNvPr>
          <p:cNvSpPr/>
          <p:nvPr/>
        </p:nvSpPr>
        <p:spPr>
          <a:xfrm>
            <a:off x="4679051" y="1145459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1.9</a:t>
            </a:r>
          </a:p>
        </p:txBody>
      </p:sp>
      <p:pic>
        <p:nvPicPr>
          <p:cNvPr id="173" name="Graphic 21">
            <a:extLst>
              <a:ext uri="{FF2B5EF4-FFF2-40B4-BE49-F238E27FC236}">
                <a16:creationId xmlns:a16="http://schemas.microsoft.com/office/drawing/2014/main" id="{EE9A2C89-D760-44AD-9846-59BF08E6A6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22073" y="172752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" name="Oval 173">
            <a:extLst>
              <a:ext uri="{FF2B5EF4-FFF2-40B4-BE49-F238E27FC236}">
                <a16:creationId xmlns:a16="http://schemas.microsoft.com/office/drawing/2014/main" id="{33B53A6B-210B-4CAD-9B2E-8A4A48DDC8EC}"/>
              </a:ext>
            </a:extLst>
          </p:cNvPr>
          <p:cNvSpPr/>
          <p:nvPr/>
        </p:nvSpPr>
        <p:spPr>
          <a:xfrm>
            <a:off x="841301" y="1599281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1.1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E23EF82D-34D3-46B6-978C-7B6A8238A22B}"/>
              </a:ext>
            </a:extLst>
          </p:cNvPr>
          <p:cNvSpPr/>
          <p:nvPr/>
        </p:nvSpPr>
        <p:spPr>
          <a:xfrm>
            <a:off x="729970" y="1098831"/>
            <a:ext cx="5920149" cy="3409580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 Region</a:t>
            </a:r>
          </a:p>
        </p:txBody>
      </p:sp>
      <p:pic>
        <p:nvPicPr>
          <p:cNvPr id="176" name="Graphic 175">
            <a:extLst>
              <a:ext uri="{FF2B5EF4-FFF2-40B4-BE49-F238E27FC236}">
                <a16:creationId xmlns:a16="http://schemas.microsoft.com/office/drawing/2014/main" id="{79BE28C9-BA1C-439C-A7D3-8AB7EFF8AFC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21026" y="1092337"/>
            <a:ext cx="391567" cy="391567"/>
          </a:xfrm>
          <a:prstGeom prst="rect">
            <a:avLst/>
          </a:prstGeom>
        </p:spPr>
      </p:pic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4A73DC17-2E0A-47FF-927C-2082DB636979}"/>
              </a:ext>
            </a:extLst>
          </p:cNvPr>
          <p:cNvCxnSpPr>
            <a:cxnSpLocks/>
            <a:endCxn id="160" idx="0"/>
          </p:cNvCxnSpPr>
          <p:nvPr/>
        </p:nvCxnSpPr>
        <p:spPr>
          <a:xfrm>
            <a:off x="3269143" y="2953751"/>
            <a:ext cx="137317" cy="561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2A5BD256-3DC9-4885-BEE2-FECB68F03E2D}"/>
              </a:ext>
            </a:extLst>
          </p:cNvPr>
          <p:cNvSpPr/>
          <p:nvPr/>
        </p:nvSpPr>
        <p:spPr>
          <a:xfrm>
            <a:off x="734119" y="4599831"/>
            <a:ext cx="5920149" cy="972968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 Region</a:t>
            </a:r>
          </a:p>
        </p:txBody>
      </p:sp>
      <p:pic>
        <p:nvPicPr>
          <p:cNvPr id="179" name="Graphic 178">
            <a:extLst>
              <a:ext uri="{FF2B5EF4-FFF2-40B4-BE49-F238E27FC236}">
                <a16:creationId xmlns:a16="http://schemas.microsoft.com/office/drawing/2014/main" id="{FF3904C1-CE6D-4844-8DC9-52FD61C2912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25175" y="4593336"/>
            <a:ext cx="391567" cy="391567"/>
          </a:xfrm>
          <a:prstGeom prst="rect">
            <a:avLst/>
          </a:prstGeom>
        </p:spPr>
      </p:pic>
      <p:sp>
        <p:nvSpPr>
          <p:cNvPr id="180" name="TextBox 179">
            <a:extLst>
              <a:ext uri="{FF2B5EF4-FFF2-40B4-BE49-F238E27FC236}">
                <a16:creationId xmlns:a16="http://schemas.microsoft.com/office/drawing/2014/main" id="{AC7F548C-6A25-4C0C-8B1C-7834C3A5B2DF}"/>
              </a:ext>
            </a:extLst>
          </p:cNvPr>
          <p:cNvSpPr txBox="1"/>
          <p:nvPr/>
        </p:nvSpPr>
        <p:spPr>
          <a:xfrm>
            <a:off x="4404325" y="5132704"/>
            <a:ext cx="10987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Configuration </a:t>
            </a:r>
          </a:p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Role</a:t>
            </a:r>
          </a:p>
        </p:txBody>
      </p:sp>
      <p:pic>
        <p:nvPicPr>
          <p:cNvPr id="181" name="Graphic 180">
            <a:extLst>
              <a:ext uri="{FF2B5EF4-FFF2-40B4-BE49-F238E27FC236}">
                <a16:creationId xmlns:a16="http://schemas.microsoft.com/office/drawing/2014/main" id="{F2F5F5D9-2DFE-4B62-BF98-68946BFBC8D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716548" y="4774094"/>
            <a:ext cx="469900" cy="469900"/>
          </a:xfrm>
          <a:prstGeom prst="rect">
            <a:avLst/>
          </a:prstGeom>
        </p:spPr>
      </p:pic>
      <p:sp>
        <p:nvSpPr>
          <p:cNvPr id="182" name="Oval 181">
            <a:extLst>
              <a:ext uri="{FF2B5EF4-FFF2-40B4-BE49-F238E27FC236}">
                <a16:creationId xmlns:a16="http://schemas.microsoft.com/office/drawing/2014/main" id="{E5AFFA29-B562-4693-A19B-E226CB2858D5}"/>
              </a:ext>
            </a:extLst>
          </p:cNvPr>
          <p:cNvSpPr/>
          <p:nvPr/>
        </p:nvSpPr>
        <p:spPr>
          <a:xfrm>
            <a:off x="4992604" y="4750917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1.11</a:t>
            </a:r>
          </a:p>
        </p:txBody>
      </p:sp>
      <p:pic>
        <p:nvPicPr>
          <p:cNvPr id="183" name="Graphic 24">
            <a:extLst>
              <a:ext uri="{FF2B5EF4-FFF2-40B4-BE49-F238E27FC236}">
                <a16:creationId xmlns:a16="http://schemas.microsoft.com/office/drawing/2014/main" id="{5AEA5BCA-38E3-4EE3-9078-EE3314DD38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22782" y="472583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" name="TextBox 2">
            <a:extLst>
              <a:ext uri="{FF2B5EF4-FFF2-40B4-BE49-F238E27FC236}">
                <a16:creationId xmlns:a16="http://schemas.microsoft.com/office/drawing/2014/main" id="{4D413C83-25C6-4BC1-805C-083E62C5BEE9}"/>
              </a:ext>
            </a:extLst>
          </p:cNvPr>
          <p:cNvSpPr txBox="1"/>
          <p:nvPr/>
        </p:nvSpPr>
        <p:spPr>
          <a:xfrm>
            <a:off x="2002020" y="5130314"/>
            <a:ext cx="1098724" cy="430887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Global Event Rule</a:t>
            </a:r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F84C9C38-2F84-4974-8432-1960993E54BC}"/>
              </a:ext>
            </a:extLst>
          </p:cNvPr>
          <p:cNvSpPr/>
          <p:nvPr/>
        </p:nvSpPr>
        <p:spPr>
          <a:xfrm>
            <a:off x="2687940" y="4655013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1.4</a:t>
            </a:r>
          </a:p>
        </p:txBody>
      </p:sp>
      <p:pic>
        <p:nvPicPr>
          <p:cNvPr id="186" name="Graphic 24">
            <a:extLst>
              <a:ext uri="{FF2B5EF4-FFF2-40B4-BE49-F238E27FC236}">
                <a16:creationId xmlns:a16="http://schemas.microsoft.com/office/drawing/2014/main" id="{1EE7C665-627A-4E73-BF26-C781AD54A4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73889" y="255696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7" name="TextBox 2">
            <a:extLst>
              <a:ext uri="{FF2B5EF4-FFF2-40B4-BE49-F238E27FC236}">
                <a16:creationId xmlns:a16="http://schemas.microsoft.com/office/drawing/2014/main" id="{E4DD8898-7139-4F59-AA1C-4074F90E6EEE}"/>
              </a:ext>
            </a:extLst>
          </p:cNvPr>
          <p:cNvSpPr txBox="1"/>
          <p:nvPr/>
        </p:nvSpPr>
        <p:spPr>
          <a:xfrm>
            <a:off x="1153127" y="2961443"/>
            <a:ext cx="1098724" cy="430887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Regional Event Rule</a:t>
            </a:r>
          </a:p>
        </p:txBody>
      </p:sp>
      <p:sp>
        <p:nvSpPr>
          <p:cNvPr id="188" name="Oval 187">
            <a:extLst>
              <a:ext uri="{FF2B5EF4-FFF2-40B4-BE49-F238E27FC236}">
                <a16:creationId xmlns:a16="http://schemas.microsoft.com/office/drawing/2014/main" id="{C2221D33-75AF-432C-B6AB-D1DB0348201A}"/>
              </a:ext>
            </a:extLst>
          </p:cNvPr>
          <p:cNvSpPr/>
          <p:nvPr/>
        </p:nvSpPr>
        <p:spPr>
          <a:xfrm>
            <a:off x="1839047" y="2486142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1.3</a:t>
            </a:r>
          </a:p>
        </p:txBody>
      </p: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13756740-CBD2-4285-9E37-7A4C5D50B989}"/>
              </a:ext>
            </a:extLst>
          </p:cNvPr>
          <p:cNvCxnSpPr>
            <a:cxnSpLocks/>
            <a:stCxn id="186" idx="3"/>
            <a:endCxn id="138" idx="1"/>
          </p:cNvCxnSpPr>
          <p:nvPr/>
        </p:nvCxnSpPr>
        <p:spPr>
          <a:xfrm flipV="1">
            <a:off x="1931089" y="2747821"/>
            <a:ext cx="983544" cy="37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0" name="Rectangle 189">
            <a:extLst>
              <a:ext uri="{FF2B5EF4-FFF2-40B4-BE49-F238E27FC236}">
                <a16:creationId xmlns:a16="http://schemas.microsoft.com/office/drawing/2014/main" id="{FB33BE81-596F-4ED7-8BA5-7D14B454E0F9}"/>
              </a:ext>
            </a:extLst>
          </p:cNvPr>
          <p:cNvSpPr/>
          <p:nvPr/>
        </p:nvSpPr>
        <p:spPr>
          <a:xfrm>
            <a:off x="4203858" y="2327448"/>
            <a:ext cx="1516310" cy="1307692"/>
          </a:xfrm>
          <a:prstGeom prst="rect">
            <a:avLst/>
          </a:prstGeom>
          <a:solidFill>
            <a:schemeClr val="bg1"/>
          </a:solidFill>
          <a:ln w="12700">
            <a:solidFill>
              <a:srgbClr val="5B9CD5"/>
            </a:solidFill>
            <a:prstDash val="sysDash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 n</a:t>
            </a:r>
          </a:p>
        </p:txBody>
      </p:sp>
      <p:pic>
        <p:nvPicPr>
          <p:cNvPr id="191" name="Graphic 190">
            <a:extLst>
              <a:ext uri="{FF2B5EF4-FFF2-40B4-BE49-F238E27FC236}">
                <a16:creationId xmlns:a16="http://schemas.microsoft.com/office/drawing/2014/main" id="{EFDD8BD0-DF38-40A5-9412-28008B82706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194914" y="2329563"/>
            <a:ext cx="442506" cy="391567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192" name="Rectangle 191">
            <a:extLst>
              <a:ext uri="{FF2B5EF4-FFF2-40B4-BE49-F238E27FC236}">
                <a16:creationId xmlns:a16="http://schemas.microsoft.com/office/drawing/2014/main" id="{5D0C1D3A-93F6-4D63-8242-CDCC01A39BFA}"/>
              </a:ext>
            </a:extLst>
          </p:cNvPr>
          <p:cNvSpPr/>
          <p:nvPr/>
        </p:nvSpPr>
        <p:spPr>
          <a:xfrm>
            <a:off x="4330861" y="2623785"/>
            <a:ext cx="1521910" cy="1307692"/>
          </a:xfrm>
          <a:prstGeom prst="rect">
            <a:avLst/>
          </a:prstGeom>
          <a:solidFill>
            <a:schemeClr val="bg1"/>
          </a:solidFill>
          <a:ln w="12700">
            <a:solidFill>
              <a:srgbClr val="5B9CD5"/>
            </a:solidFill>
            <a:prstDash val="sysDash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 2</a:t>
            </a:r>
          </a:p>
        </p:txBody>
      </p:sp>
      <p:pic>
        <p:nvPicPr>
          <p:cNvPr id="193" name="Graphic 192">
            <a:extLst>
              <a:ext uri="{FF2B5EF4-FFF2-40B4-BE49-F238E27FC236}">
                <a16:creationId xmlns:a16="http://schemas.microsoft.com/office/drawing/2014/main" id="{6A82A4C9-9C1A-4DCD-B28A-423A688D2C9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331444" y="2617672"/>
            <a:ext cx="442506" cy="391567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194" name="Rectangle 193">
            <a:extLst>
              <a:ext uri="{FF2B5EF4-FFF2-40B4-BE49-F238E27FC236}">
                <a16:creationId xmlns:a16="http://schemas.microsoft.com/office/drawing/2014/main" id="{89250F46-02BD-423F-84EF-A41C2A810235}"/>
              </a:ext>
            </a:extLst>
          </p:cNvPr>
          <p:cNvSpPr/>
          <p:nvPr/>
        </p:nvSpPr>
        <p:spPr>
          <a:xfrm>
            <a:off x="4450044" y="2930111"/>
            <a:ext cx="1523440" cy="1307692"/>
          </a:xfrm>
          <a:prstGeom prst="rect">
            <a:avLst/>
          </a:prstGeom>
          <a:solidFill>
            <a:schemeClr val="bg1"/>
          </a:solidFill>
          <a:ln w="12700">
            <a:solidFill>
              <a:srgbClr val="5B9CD5"/>
            </a:solidFill>
            <a:prstDash val="sysDash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 1</a:t>
            </a:r>
          </a:p>
        </p:txBody>
      </p:sp>
      <p:pic>
        <p:nvPicPr>
          <p:cNvPr id="195" name="Graphic 194">
            <a:extLst>
              <a:ext uri="{FF2B5EF4-FFF2-40B4-BE49-F238E27FC236}">
                <a16:creationId xmlns:a16="http://schemas.microsoft.com/office/drawing/2014/main" id="{A67566A0-854E-4B0C-805B-1612CF1B700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441100" y="2923759"/>
            <a:ext cx="442506" cy="391567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196" name="TextBox 195">
            <a:extLst>
              <a:ext uri="{FF2B5EF4-FFF2-40B4-BE49-F238E27FC236}">
                <a16:creationId xmlns:a16="http://schemas.microsoft.com/office/drawing/2014/main" id="{316B2C13-60B9-4027-82B6-A1AD81AFA44A}"/>
              </a:ext>
            </a:extLst>
          </p:cNvPr>
          <p:cNvSpPr txBox="1"/>
          <p:nvPr/>
        </p:nvSpPr>
        <p:spPr>
          <a:xfrm>
            <a:off x="4330861" y="3780188"/>
            <a:ext cx="16171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Security Hub</a:t>
            </a:r>
          </a:p>
        </p:txBody>
      </p:sp>
      <p:pic>
        <p:nvPicPr>
          <p:cNvPr id="202" name="Graphic 19">
            <a:extLst>
              <a:ext uri="{FF2B5EF4-FFF2-40B4-BE49-F238E27FC236}">
                <a16:creationId xmlns:a16="http://schemas.microsoft.com/office/drawing/2014/main" id="{9E6E3A23-9546-42D3-81F6-D572342B9F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10766" y="335535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8" name="Oval 197">
            <a:extLst>
              <a:ext uri="{FF2B5EF4-FFF2-40B4-BE49-F238E27FC236}">
                <a16:creationId xmlns:a16="http://schemas.microsoft.com/office/drawing/2014/main" id="{6D6165D5-B9D1-4991-AA75-68D53C2CDFA7}"/>
              </a:ext>
            </a:extLst>
          </p:cNvPr>
          <p:cNvSpPr/>
          <p:nvPr/>
        </p:nvSpPr>
        <p:spPr>
          <a:xfrm>
            <a:off x="5266328" y="3240906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1.10</a:t>
            </a: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0C7341F0-D9E9-4E22-9FDA-AEDD18FEC77A}"/>
              </a:ext>
            </a:extLst>
          </p:cNvPr>
          <p:cNvSpPr/>
          <p:nvPr/>
        </p:nvSpPr>
        <p:spPr>
          <a:xfrm>
            <a:off x="10313256" y="1386481"/>
            <a:ext cx="1275435" cy="1307692"/>
          </a:xfrm>
          <a:prstGeom prst="rect">
            <a:avLst/>
          </a:prstGeom>
          <a:solidFill>
            <a:schemeClr val="bg1"/>
          </a:solidFill>
          <a:ln w="12700">
            <a:solidFill>
              <a:srgbClr val="5B9CD5"/>
            </a:solidFill>
            <a:prstDash val="sysDash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 n</a:t>
            </a:r>
          </a:p>
        </p:txBody>
      </p:sp>
      <p:pic>
        <p:nvPicPr>
          <p:cNvPr id="204" name="Graphic 203">
            <a:extLst>
              <a:ext uri="{FF2B5EF4-FFF2-40B4-BE49-F238E27FC236}">
                <a16:creationId xmlns:a16="http://schemas.microsoft.com/office/drawing/2014/main" id="{0ACF6319-1BDA-4DD7-ADCF-06F76CD39D9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309076" y="1380129"/>
            <a:ext cx="442506" cy="391567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205" name="Rectangle 204">
            <a:extLst>
              <a:ext uri="{FF2B5EF4-FFF2-40B4-BE49-F238E27FC236}">
                <a16:creationId xmlns:a16="http://schemas.microsoft.com/office/drawing/2014/main" id="{07406336-918D-4B31-8DF3-7BD86137B01B}"/>
              </a:ext>
            </a:extLst>
          </p:cNvPr>
          <p:cNvSpPr/>
          <p:nvPr/>
        </p:nvSpPr>
        <p:spPr>
          <a:xfrm>
            <a:off x="10440261" y="1699444"/>
            <a:ext cx="1237614" cy="1307692"/>
          </a:xfrm>
          <a:prstGeom prst="rect">
            <a:avLst/>
          </a:prstGeom>
          <a:solidFill>
            <a:schemeClr val="bg1"/>
          </a:solidFill>
          <a:ln w="12700">
            <a:solidFill>
              <a:srgbClr val="5B9CD5"/>
            </a:solidFill>
            <a:prstDash val="sysDash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 2</a:t>
            </a: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1037C40E-DC39-4D3B-B81E-28A322956D5E}"/>
              </a:ext>
            </a:extLst>
          </p:cNvPr>
          <p:cNvSpPr/>
          <p:nvPr/>
        </p:nvSpPr>
        <p:spPr>
          <a:xfrm>
            <a:off x="8379488" y="641245"/>
            <a:ext cx="3444201" cy="2574151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 Region</a:t>
            </a:r>
          </a:p>
        </p:txBody>
      </p:sp>
      <p:pic>
        <p:nvPicPr>
          <p:cNvPr id="207" name="Graphic 206">
            <a:extLst>
              <a:ext uri="{FF2B5EF4-FFF2-40B4-BE49-F238E27FC236}">
                <a16:creationId xmlns:a16="http://schemas.microsoft.com/office/drawing/2014/main" id="{87920BCE-77A0-48C5-9935-18FEF0BE01B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382130" y="635823"/>
            <a:ext cx="391567" cy="391567"/>
          </a:xfrm>
          <a:prstGeom prst="rect">
            <a:avLst/>
          </a:prstGeom>
        </p:spPr>
      </p:pic>
      <p:sp>
        <p:nvSpPr>
          <p:cNvPr id="208" name="Rectangle 207">
            <a:extLst>
              <a:ext uri="{FF2B5EF4-FFF2-40B4-BE49-F238E27FC236}">
                <a16:creationId xmlns:a16="http://schemas.microsoft.com/office/drawing/2014/main" id="{6DD09EAF-9350-4737-B91E-6243882023D0}"/>
              </a:ext>
            </a:extLst>
          </p:cNvPr>
          <p:cNvSpPr/>
          <p:nvPr/>
        </p:nvSpPr>
        <p:spPr>
          <a:xfrm>
            <a:off x="6985247" y="240970"/>
            <a:ext cx="4925059" cy="3102316"/>
          </a:xfrm>
          <a:prstGeom prst="rect">
            <a:avLst/>
          </a:prstGeom>
          <a:noFill/>
          <a:ln w="12700">
            <a:solidFill>
              <a:srgbClr val="CD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CD22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Audit Account</a:t>
            </a:r>
          </a:p>
        </p:txBody>
      </p:sp>
      <p:pic>
        <p:nvPicPr>
          <p:cNvPr id="209" name="Graphic 208">
            <a:extLst>
              <a:ext uri="{FF2B5EF4-FFF2-40B4-BE49-F238E27FC236}">
                <a16:creationId xmlns:a16="http://schemas.microsoft.com/office/drawing/2014/main" id="{51402323-0603-417E-93FD-C7785FA48EE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985246" y="245364"/>
            <a:ext cx="381000" cy="381000"/>
          </a:xfrm>
          <a:prstGeom prst="rect">
            <a:avLst/>
          </a:prstGeom>
        </p:spPr>
      </p:pic>
      <p:sp>
        <p:nvSpPr>
          <p:cNvPr id="210" name="Oval 209">
            <a:extLst>
              <a:ext uri="{FF2B5EF4-FFF2-40B4-BE49-F238E27FC236}">
                <a16:creationId xmlns:a16="http://schemas.microsoft.com/office/drawing/2014/main" id="{BD9A4F5F-C5C1-4658-A084-721674E8CE5F}"/>
              </a:ext>
            </a:extLst>
          </p:cNvPr>
          <p:cNvSpPr/>
          <p:nvPr/>
        </p:nvSpPr>
        <p:spPr>
          <a:xfrm>
            <a:off x="7049028" y="581822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2.0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801049E0-3218-41E0-8B9B-2A15FDE91F69}"/>
              </a:ext>
            </a:extLst>
          </p:cNvPr>
          <p:cNvSpPr txBox="1"/>
          <p:nvPr/>
        </p:nvSpPr>
        <p:spPr>
          <a:xfrm>
            <a:off x="8336303" y="1806165"/>
            <a:ext cx="12339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AWS CloudFormation</a:t>
            </a:r>
          </a:p>
        </p:txBody>
      </p:sp>
      <p:pic>
        <p:nvPicPr>
          <p:cNvPr id="214" name="Graphic 213">
            <a:extLst>
              <a:ext uri="{FF2B5EF4-FFF2-40B4-BE49-F238E27FC236}">
                <a16:creationId xmlns:a16="http://schemas.microsoft.com/office/drawing/2014/main" id="{6892D2DA-8947-4CB7-823F-BD7226A3F95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436602" y="1690152"/>
            <a:ext cx="442506" cy="391567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215" name="Rectangle 214">
            <a:extLst>
              <a:ext uri="{FF2B5EF4-FFF2-40B4-BE49-F238E27FC236}">
                <a16:creationId xmlns:a16="http://schemas.microsoft.com/office/drawing/2014/main" id="{2E743F60-DDC7-435F-B607-05DA8E4D3666}"/>
              </a:ext>
            </a:extLst>
          </p:cNvPr>
          <p:cNvSpPr/>
          <p:nvPr/>
        </p:nvSpPr>
        <p:spPr>
          <a:xfrm>
            <a:off x="10559443" y="2007602"/>
            <a:ext cx="1206014" cy="1161769"/>
          </a:xfrm>
          <a:prstGeom prst="rect">
            <a:avLst/>
          </a:prstGeom>
          <a:solidFill>
            <a:schemeClr val="bg1"/>
          </a:solidFill>
          <a:ln w="12700">
            <a:solidFill>
              <a:srgbClr val="5B9CD5"/>
            </a:solidFill>
            <a:prstDash val="sysDash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 1</a:t>
            </a:r>
          </a:p>
        </p:txBody>
      </p:sp>
      <p:pic>
        <p:nvPicPr>
          <p:cNvPr id="216" name="Graphic 215">
            <a:extLst>
              <a:ext uri="{FF2B5EF4-FFF2-40B4-BE49-F238E27FC236}">
                <a16:creationId xmlns:a16="http://schemas.microsoft.com/office/drawing/2014/main" id="{2DF0E5C9-8A77-4707-B6E6-A9C126004DD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559442" y="2013416"/>
            <a:ext cx="442506" cy="391567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pic>
        <p:nvPicPr>
          <p:cNvPr id="109" name="Graphic 108">
            <a:extLst>
              <a:ext uri="{FF2B5EF4-FFF2-40B4-BE49-F238E27FC236}">
                <a16:creationId xmlns:a16="http://schemas.microsoft.com/office/drawing/2014/main" id="{A640C55B-F6FD-3640-965F-605AEAB778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20568" y="1335435"/>
            <a:ext cx="457200" cy="457200"/>
          </a:xfrm>
          <a:prstGeom prst="rect">
            <a:avLst/>
          </a:prstGeom>
        </p:spPr>
      </p:pic>
      <p:sp>
        <p:nvSpPr>
          <p:cNvPr id="111" name="Oval 110">
            <a:extLst>
              <a:ext uri="{FF2B5EF4-FFF2-40B4-BE49-F238E27FC236}">
                <a16:creationId xmlns:a16="http://schemas.microsoft.com/office/drawing/2014/main" id="{FB20F0D1-0CBE-9546-BAA5-F1447A9E8B2F}"/>
              </a:ext>
            </a:extLst>
          </p:cNvPr>
          <p:cNvSpPr/>
          <p:nvPr/>
        </p:nvSpPr>
        <p:spPr>
          <a:xfrm>
            <a:off x="8629553" y="1254346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F368EA3-A8D0-7C40-9C72-DE5E49476E9C}"/>
              </a:ext>
            </a:extLst>
          </p:cNvPr>
          <p:cNvSpPr txBox="1"/>
          <p:nvPr/>
        </p:nvSpPr>
        <p:spPr>
          <a:xfrm>
            <a:off x="10490186" y="2936606"/>
            <a:ext cx="13875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Security Hub</a:t>
            </a:r>
          </a:p>
        </p:txBody>
      </p:sp>
      <p:pic>
        <p:nvPicPr>
          <p:cNvPr id="68" name="Graphic 19">
            <a:extLst>
              <a:ext uri="{FF2B5EF4-FFF2-40B4-BE49-F238E27FC236}">
                <a16:creationId xmlns:a16="http://schemas.microsoft.com/office/drawing/2014/main" id="{B3CE992A-C6D8-294E-8822-57F521C084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927493" y="250372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" name="Oval 82">
            <a:extLst>
              <a:ext uri="{FF2B5EF4-FFF2-40B4-BE49-F238E27FC236}">
                <a16:creationId xmlns:a16="http://schemas.microsoft.com/office/drawing/2014/main" id="{7FAA5BDA-59EE-924B-ACDA-6C50D7ABCDCD}"/>
              </a:ext>
            </a:extLst>
          </p:cNvPr>
          <p:cNvSpPr/>
          <p:nvPr/>
        </p:nvSpPr>
        <p:spPr>
          <a:xfrm>
            <a:off x="10833950" y="2423717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2.4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A6FA08B-9C3A-C74A-9199-441BF175B015}"/>
              </a:ext>
            </a:extLst>
          </p:cNvPr>
          <p:cNvSpPr txBox="1"/>
          <p:nvPr/>
        </p:nvSpPr>
        <p:spPr>
          <a:xfrm>
            <a:off x="8434971" y="2938279"/>
            <a:ext cx="10378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Security Hub</a:t>
            </a:r>
          </a:p>
        </p:txBody>
      </p:sp>
      <p:pic>
        <p:nvPicPr>
          <p:cNvPr id="85" name="Graphic 19">
            <a:extLst>
              <a:ext uri="{FF2B5EF4-FFF2-40B4-BE49-F238E27FC236}">
                <a16:creationId xmlns:a16="http://schemas.microsoft.com/office/drawing/2014/main" id="{052D1FA4-53EF-3D4D-8389-53F260FA75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725282" y="248445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" name="Oval 85">
            <a:extLst>
              <a:ext uri="{FF2B5EF4-FFF2-40B4-BE49-F238E27FC236}">
                <a16:creationId xmlns:a16="http://schemas.microsoft.com/office/drawing/2014/main" id="{35153FDD-FB22-B342-84E8-288ECF8E2988}"/>
              </a:ext>
            </a:extLst>
          </p:cNvPr>
          <p:cNvSpPr/>
          <p:nvPr/>
        </p:nvSpPr>
        <p:spPr>
          <a:xfrm>
            <a:off x="8645412" y="2413354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2.3</a:t>
            </a:r>
          </a:p>
        </p:txBody>
      </p:sp>
      <p:sp>
        <p:nvSpPr>
          <p:cNvPr id="17" name="Left Arrow Callout 16">
            <a:extLst>
              <a:ext uri="{FF2B5EF4-FFF2-40B4-BE49-F238E27FC236}">
                <a16:creationId xmlns:a16="http://schemas.microsoft.com/office/drawing/2014/main" id="{64B27E64-AD91-9D47-8309-E5091AFF20AB}"/>
              </a:ext>
            </a:extLst>
          </p:cNvPr>
          <p:cNvSpPr/>
          <p:nvPr/>
        </p:nvSpPr>
        <p:spPr>
          <a:xfrm>
            <a:off x="9240609" y="2547333"/>
            <a:ext cx="828614" cy="394326"/>
          </a:xfrm>
          <a:prstGeom prst="leftArrowCallout">
            <a:avLst>
              <a:gd name="adj1" fmla="val 16886"/>
              <a:gd name="adj2" fmla="val 25000"/>
              <a:gd name="adj3" fmla="val 26600"/>
              <a:gd name="adj4" fmla="val 84605"/>
            </a:avLst>
          </a:prstGeom>
          <a:ln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Region Aggregator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C659489A-46FA-4DDE-A1BA-77F0607EF2A2}"/>
              </a:ext>
            </a:extLst>
          </p:cNvPr>
          <p:cNvSpPr/>
          <p:nvPr/>
        </p:nvSpPr>
        <p:spPr>
          <a:xfrm>
            <a:off x="6985246" y="3435733"/>
            <a:ext cx="4925060" cy="3224664"/>
          </a:xfrm>
          <a:prstGeom prst="rect">
            <a:avLst/>
          </a:prstGeom>
          <a:noFill/>
          <a:ln w="12700">
            <a:solidFill>
              <a:srgbClr val="CD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CD22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Existing and Future Organization Member Accounts</a:t>
            </a:r>
          </a:p>
        </p:txBody>
      </p:sp>
      <p:pic>
        <p:nvPicPr>
          <p:cNvPr id="220" name="Graphic 219">
            <a:extLst>
              <a:ext uri="{FF2B5EF4-FFF2-40B4-BE49-F238E27FC236}">
                <a16:creationId xmlns:a16="http://schemas.microsoft.com/office/drawing/2014/main" id="{9BB2A7C4-93AA-4FC1-85F0-71732514BB4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985246" y="3432873"/>
            <a:ext cx="469211" cy="469211"/>
          </a:xfrm>
          <a:prstGeom prst="rect">
            <a:avLst/>
          </a:prstGeom>
        </p:spPr>
      </p:pic>
      <p:sp>
        <p:nvSpPr>
          <p:cNvPr id="221" name="Rectangle 220">
            <a:extLst>
              <a:ext uri="{FF2B5EF4-FFF2-40B4-BE49-F238E27FC236}">
                <a16:creationId xmlns:a16="http://schemas.microsoft.com/office/drawing/2014/main" id="{0EB590A6-47C4-4385-9025-6DCC5F4EDD2E}"/>
              </a:ext>
            </a:extLst>
          </p:cNvPr>
          <p:cNvSpPr/>
          <p:nvPr/>
        </p:nvSpPr>
        <p:spPr>
          <a:xfrm>
            <a:off x="8379488" y="3852376"/>
            <a:ext cx="3466857" cy="2616055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 Region</a:t>
            </a:r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A5CD68E2-B1B3-4526-87B2-D568EE0A4283}"/>
              </a:ext>
            </a:extLst>
          </p:cNvPr>
          <p:cNvSpPr/>
          <p:nvPr/>
        </p:nvSpPr>
        <p:spPr>
          <a:xfrm>
            <a:off x="10316025" y="4602439"/>
            <a:ext cx="1275435" cy="1307692"/>
          </a:xfrm>
          <a:prstGeom prst="rect">
            <a:avLst/>
          </a:prstGeom>
          <a:solidFill>
            <a:schemeClr val="bg1"/>
          </a:solidFill>
          <a:ln w="12700">
            <a:solidFill>
              <a:srgbClr val="5B9CD5"/>
            </a:solidFill>
            <a:prstDash val="sysDash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 n</a:t>
            </a:r>
          </a:p>
        </p:txBody>
      </p:sp>
      <p:pic>
        <p:nvPicPr>
          <p:cNvPr id="224" name="Graphic 223">
            <a:extLst>
              <a:ext uri="{FF2B5EF4-FFF2-40B4-BE49-F238E27FC236}">
                <a16:creationId xmlns:a16="http://schemas.microsoft.com/office/drawing/2014/main" id="{07321E89-3364-4281-96F3-4E8151C201D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311845" y="4596087"/>
            <a:ext cx="442506" cy="391567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225" name="Rectangle 224">
            <a:extLst>
              <a:ext uri="{FF2B5EF4-FFF2-40B4-BE49-F238E27FC236}">
                <a16:creationId xmlns:a16="http://schemas.microsoft.com/office/drawing/2014/main" id="{0102704B-7722-4CFB-98E8-9F9759C34265}"/>
              </a:ext>
            </a:extLst>
          </p:cNvPr>
          <p:cNvSpPr/>
          <p:nvPr/>
        </p:nvSpPr>
        <p:spPr>
          <a:xfrm>
            <a:off x="10443030" y="4915402"/>
            <a:ext cx="1237614" cy="1307692"/>
          </a:xfrm>
          <a:prstGeom prst="rect">
            <a:avLst/>
          </a:prstGeom>
          <a:solidFill>
            <a:schemeClr val="bg1"/>
          </a:solidFill>
          <a:ln w="12700">
            <a:solidFill>
              <a:srgbClr val="5B9CD5"/>
            </a:solidFill>
            <a:prstDash val="sysDash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 2</a:t>
            </a:r>
          </a:p>
        </p:txBody>
      </p:sp>
      <p:pic>
        <p:nvPicPr>
          <p:cNvPr id="228" name="Graphic 227">
            <a:extLst>
              <a:ext uri="{FF2B5EF4-FFF2-40B4-BE49-F238E27FC236}">
                <a16:creationId xmlns:a16="http://schemas.microsoft.com/office/drawing/2014/main" id="{A77657A1-3F7D-4829-930C-C7457621F29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439371" y="4906110"/>
            <a:ext cx="442506" cy="391567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229" name="Rectangle 228">
            <a:extLst>
              <a:ext uri="{FF2B5EF4-FFF2-40B4-BE49-F238E27FC236}">
                <a16:creationId xmlns:a16="http://schemas.microsoft.com/office/drawing/2014/main" id="{49AC0F03-D447-4FFE-8A38-80B2B4CAE572}"/>
              </a:ext>
            </a:extLst>
          </p:cNvPr>
          <p:cNvSpPr/>
          <p:nvPr/>
        </p:nvSpPr>
        <p:spPr>
          <a:xfrm>
            <a:off x="10562212" y="5223560"/>
            <a:ext cx="1206014" cy="1161769"/>
          </a:xfrm>
          <a:prstGeom prst="rect">
            <a:avLst/>
          </a:prstGeom>
          <a:solidFill>
            <a:schemeClr val="bg1"/>
          </a:solidFill>
          <a:ln w="12700">
            <a:solidFill>
              <a:srgbClr val="5B9CD5"/>
            </a:solidFill>
            <a:prstDash val="sysDash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 1</a:t>
            </a:r>
          </a:p>
        </p:txBody>
      </p:sp>
      <p:pic>
        <p:nvPicPr>
          <p:cNvPr id="230" name="Graphic 229">
            <a:extLst>
              <a:ext uri="{FF2B5EF4-FFF2-40B4-BE49-F238E27FC236}">
                <a16:creationId xmlns:a16="http://schemas.microsoft.com/office/drawing/2014/main" id="{211D58C1-32A9-4C69-A6A1-3CF98EBAB27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562211" y="5229374"/>
            <a:ext cx="442506" cy="391567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231" name="TextBox 230">
            <a:extLst>
              <a:ext uri="{FF2B5EF4-FFF2-40B4-BE49-F238E27FC236}">
                <a16:creationId xmlns:a16="http://schemas.microsoft.com/office/drawing/2014/main" id="{7B81497D-4FC4-4875-A762-87FF1B7B2242}"/>
              </a:ext>
            </a:extLst>
          </p:cNvPr>
          <p:cNvSpPr txBox="1"/>
          <p:nvPr/>
        </p:nvSpPr>
        <p:spPr>
          <a:xfrm>
            <a:off x="10492955" y="6152564"/>
            <a:ext cx="13875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Security Hub</a:t>
            </a:r>
          </a:p>
        </p:txBody>
      </p:sp>
      <p:pic>
        <p:nvPicPr>
          <p:cNvPr id="232" name="Graphic 19">
            <a:extLst>
              <a:ext uri="{FF2B5EF4-FFF2-40B4-BE49-F238E27FC236}">
                <a16:creationId xmlns:a16="http://schemas.microsoft.com/office/drawing/2014/main" id="{E12F0FED-A396-48AB-9B8D-DD963C965C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930262" y="571968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4" name="Oval 233">
            <a:extLst>
              <a:ext uri="{FF2B5EF4-FFF2-40B4-BE49-F238E27FC236}">
                <a16:creationId xmlns:a16="http://schemas.microsoft.com/office/drawing/2014/main" id="{6EB5A766-9C35-4219-B581-3728C13CC74D}"/>
              </a:ext>
            </a:extLst>
          </p:cNvPr>
          <p:cNvSpPr/>
          <p:nvPr/>
        </p:nvSpPr>
        <p:spPr>
          <a:xfrm>
            <a:off x="10847931" y="5643892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3.3</a:t>
            </a:r>
          </a:p>
        </p:txBody>
      </p:sp>
      <p:sp>
        <p:nvSpPr>
          <p:cNvPr id="235" name="Oval 234">
            <a:extLst>
              <a:ext uri="{FF2B5EF4-FFF2-40B4-BE49-F238E27FC236}">
                <a16:creationId xmlns:a16="http://schemas.microsoft.com/office/drawing/2014/main" id="{1BDB1ABD-271A-40FF-9892-B5B91A5F6E19}"/>
              </a:ext>
            </a:extLst>
          </p:cNvPr>
          <p:cNvSpPr/>
          <p:nvPr/>
        </p:nvSpPr>
        <p:spPr>
          <a:xfrm>
            <a:off x="364192" y="990599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</a:p>
        </p:txBody>
      </p:sp>
      <p:pic>
        <p:nvPicPr>
          <p:cNvPr id="236" name="Graphic 235">
            <a:extLst>
              <a:ext uri="{FF2B5EF4-FFF2-40B4-BE49-F238E27FC236}">
                <a16:creationId xmlns:a16="http://schemas.microsoft.com/office/drawing/2014/main" id="{15114E6C-45C0-4B88-A357-ECA72E9C946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379488" y="3846014"/>
            <a:ext cx="391567" cy="391567"/>
          </a:xfrm>
          <a:prstGeom prst="rect">
            <a:avLst/>
          </a:prstGeom>
        </p:spPr>
      </p:pic>
      <p:sp>
        <p:nvSpPr>
          <p:cNvPr id="110" name="Rectangle 109">
            <a:extLst>
              <a:ext uri="{FF2B5EF4-FFF2-40B4-BE49-F238E27FC236}">
                <a16:creationId xmlns:a16="http://schemas.microsoft.com/office/drawing/2014/main" id="{B94EA0FF-46F8-444A-85E3-457A18944FC7}"/>
              </a:ext>
            </a:extLst>
          </p:cNvPr>
          <p:cNvSpPr/>
          <p:nvPr/>
        </p:nvSpPr>
        <p:spPr>
          <a:xfrm>
            <a:off x="7111668" y="1102470"/>
            <a:ext cx="1121050" cy="2112925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 Region</a:t>
            </a:r>
          </a:p>
        </p:txBody>
      </p:sp>
      <p:pic>
        <p:nvPicPr>
          <p:cNvPr id="112" name="Graphic 111">
            <a:extLst>
              <a:ext uri="{FF2B5EF4-FFF2-40B4-BE49-F238E27FC236}">
                <a16:creationId xmlns:a16="http://schemas.microsoft.com/office/drawing/2014/main" id="{81103917-640F-4DE0-B729-367EBF518B6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102723" y="1095978"/>
            <a:ext cx="338804" cy="338804"/>
          </a:xfrm>
          <a:prstGeom prst="rect">
            <a:avLst/>
          </a:prstGeom>
        </p:spPr>
      </p:pic>
      <p:sp>
        <p:nvSpPr>
          <p:cNvPr id="113" name="TextBox 29">
            <a:extLst>
              <a:ext uri="{FF2B5EF4-FFF2-40B4-BE49-F238E27FC236}">
                <a16:creationId xmlns:a16="http://schemas.microsoft.com/office/drawing/2014/main" id="{D92C7268-8AE6-475C-9817-31D60F7F05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4993" y="1985415"/>
            <a:ext cx="151964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Configuration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Role</a:t>
            </a:r>
          </a:p>
        </p:txBody>
      </p:sp>
      <p:pic>
        <p:nvPicPr>
          <p:cNvPr id="114" name="Graphic 49">
            <a:extLst>
              <a:ext uri="{FF2B5EF4-FFF2-40B4-BE49-F238E27FC236}">
                <a16:creationId xmlns:a16="http://schemas.microsoft.com/office/drawing/2014/main" id="{61E12E8E-7283-47DA-8664-8733FD04B8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99404" y="163386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5" name="Oval 114">
            <a:extLst>
              <a:ext uri="{FF2B5EF4-FFF2-40B4-BE49-F238E27FC236}">
                <a16:creationId xmlns:a16="http://schemas.microsoft.com/office/drawing/2014/main" id="{655F3281-7A4A-4A60-B2E9-1E4A6AB839F3}"/>
              </a:ext>
            </a:extLst>
          </p:cNvPr>
          <p:cNvSpPr/>
          <p:nvPr/>
        </p:nvSpPr>
        <p:spPr>
          <a:xfrm>
            <a:off x="7356133" y="1590309"/>
            <a:ext cx="283464" cy="23774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2.2</a:t>
            </a:r>
          </a:p>
        </p:txBody>
      </p:sp>
      <p:pic>
        <p:nvPicPr>
          <p:cNvPr id="116" name="Graphic 24">
            <a:extLst>
              <a:ext uri="{FF2B5EF4-FFF2-40B4-BE49-F238E27FC236}">
                <a16:creationId xmlns:a16="http://schemas.microsoft.com/office/drawing/2014/main" id="{7991CA84-29C7-4A32-BF21-B8CD8806AF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36883" y="107572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7" name="TextBox 2">
            <a:extLst>
              <a:ext uri="{FF2B5EF4-FFF2-40B4-BE49-F238E27FC236}">
                <a16:creationId xmlns:a16="http://schemas.microsoft.com/office/drawing/2014/main" id="{CF6B4A60-A11B-44A5-85E6-BDD39C771309}"/>
              </a:ext>
            </a:extLst>
          </p:cNvPr>
          <p:cNvSpPr txBox="1"/>
          <p:nvPr/>
        </p:nvSpPr>
        <p:spPr>
          <a:xfrm>
            <a:off x="9316121" y="1511258"/>
            <a:ext cx="1098724" cy="430887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Recorder Event Rule</a:t>
            </a: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6C15D84F-D66E-4AD8-8F4F-1417D446AC8C}"/>
              </a:ext>
            </a:extLst>
          </p:cNvPr>
          <p:cNvSpPr/>
          <p:nvPr/>
        </p:nvSpPr>
        <p:spPr>
          <a:xfrm>
            <a:off x="9613519" y="1004907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2.5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B50BA5C4-8BB3-4272-B8D5-F3E9B345CD12}"/>
              </a:ext>
            </a:extLst>
          </p:cNvPr>
          <p:cNvSpPr/>
          <p:nvPr/>
        </p:nvSpPr>
        <p:spPr>
          <a:xfrm>
            <a:off x="7136296" y="4356295"/>
            <a:ext cx="1121050" cy="2112136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 Region</a:t>
            </a:r>
          </a:p>
        </p:txBody>
      </p:sp>
      <p:pic>
        <p:nvPicPr>
          <p:cNvPr id="137" name="Graphic 136">
            <a:extLst>
              <a:ext uri="{FF2B5EF4-FFF2-40B4-BE49-F238E27FC236}">
                <a16:creationId xmlns:a16="http://schemas.microsoft.com/office/drawing/2014/main" id="{66810E02-6475-4F23-BCD1-40241AB985A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127351" y="4349802"/>
            <a:ext cx="338804" cy="338804"/>
          </a:xfrm>
          <a:prstGeom prst="rect">
            <a:avLst/>
          </a:prstGeom>
        </p:spPr>
      </p:pic>
      <p:sp>
        <p:nvSpPr>
          <p:cNvPr id="139" name="TextBox 29">
            <a:extLst>
              <a:ext uri="{FF2B5EF4-FFF2-40B4-BE49-F238E27FC236}">
                <a16:creationId xmlns:a16="http://schemas.microsoft.com/office/drawing/2014/main" id="{7810B277-94AD-46F6-84E1-FA2D028126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9621" y="5239239"/>
            <a:ext cx="151964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Configuration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Role</a:t>
            </a:r>
          </a:p>
        </p:txBody>
      </p:sp>
      <p:pic>
        <p:nvPicPr>
          <p:cNvPr id="140" name="Graphic 49">
            <a:extLst>
              <a:ext uri="{FF2B5EF4-FFF2-40B4-BE49-F238E27FC236}">
                <a16:creationId xmlns:a16="http://schemas.microsoft.com/office/drawing/2014/main" id="{37DE5417-FDBF-498A-A56F-DFEB99500D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24032" y="488768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1" name="Oval 140">
            <a:extLst>
              <a:ext uri="{FF2B5EF4-FFF2-40B4-BE49-F238E27FC236}">
                <a16:creationId xmlns:a16="http://schemas.microsoft.com/office/drawing/2014/main" id="{C60858D8-65DB-480B-B60D-AC2A786DC1D3}"/>
              </a:ext>
            </a:extLst>
          </p:cNvPr>
          <p:cNvSpPr/>
          <p:nvPr/>
        </p:nvSpPr>
        <p:spPr>
          <a:xfrm>
            <a:off x="7380761" y="4844133"/>
            <a:ext cx="283464" cy="23774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3.2</a:t>
            </a:r>
          </a:p>
        </p:txBody>
      </p:sp>
      <p:pic>
        <p:nvPicPr>
          <p:cNvPr id="145" name="Graphic 24">
            <a:extLst>
              <a:ext uri="{FF2B5EF4-FFF2-40B4-BE49-F238E27FC236}">
                <a16:creationId xmlns:a16="http://schemas.microsoft.com/office/drawing/2014/main" id="{C56E898F-C118-4BEA-BD2B-DA653139C6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143899" y="555112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6" name="TextBox 2">
            <a:extLst>
              <a:ext uri="{FF2B5EF4-FFF2-40B4-BE49-F238E27FC236}">
                <a16:creationId xmlns:a16="http://schemas.microsoft.com/office/drawing/2014/main" id="{ED7367DC-E1F3-4B9C-B512-7587B1A01D75}"/>
              </a:ext>
            </a:extLst>
          </p:cNvPr>
          <p:cNvSpPr txBox="1"/>
          <p:nvPr/>
        </p:nvSpPr>
        <p:spPr>
          <a:xfrm>
            <a:off x="8823137" y="5986659"/>
            <a:ext cx="1098724" cy="430887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Recorder Event Rule</a:t>
            </a:r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D70D6936-C8F3-4404-948B-0776A65D053E}"/>
              </a:ext>
            </a:extLst>
          </p:cNvPr>
          <p:cNvSpPr/>
          <p:nvPr/>
        </p:nvSpPr>
        <p:spPr>
          <a:xfrm>
            <a:off x="9120535" y="5480308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3.4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C09B3AB4-836F-4B69-A367-D9863A375838}"/>
              </a:ext>
            </a:extLst>
          </p:cNvPr>
          <p:cNvSpPr txBox="1"/>
          <p:nvPr/>
        </p:nvSpPr>
        <p:spPr>
          <a:xfrm>
            <a:off x="3148216" y="5134649"/>
            <a:ext cx="10987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Lambda </a:t>
            </a:r>
          </a:p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Role</a:t>
            </a:r>
          </a:p>
        </p:txBody>
      </p:sp>
      <p:pic>
        <p:nvPicPr>
          <p:cNvPr id="149" name="Graphic 148">
            <a:extLst>
              <a:ext uri="{FF2B5EF4-FFF2-40B4-BE49-F238E27FC236}">
                <a16:creationId xmlns:a16="http://schemas.microsoft.com/office/drawing/2014/main" id="{1AD7BEC5-F0B3-4E67-9DEC-5ADA4E43F73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460439" y="4799289"/>
            <a:ext cx="469900" cy="469900"/>
          </a:xfrm>
          <a:prstGeom prst="rect">
            <a:avLst/>
          </a:prstGeom>
        </p:spPr>
      </p:pic>
      <p:sp>
        <p:nvSpPr>
          <p:cNvPr id="150" name="Oval 149">
            <a:extLst>
              <a:ext uri="{FF2B5EF4-FFF2-40B4-BE49-F238E27FC236}">
                <a16:creationId xmlns:a16="http://schemas.microsoft.com/office/drawing/2014/main" id="{3FFB5021-1CCD-406A-A857-E579C467B2FC}"/>
              </a:ext>
            </a:extLst>
          </p:cNvPr>
          <p:cNvSpPr/>
          <p:nvPr/>
        </p:nvSpPr>
        <p:spPr>
          <a:xfrm>
            <a:off x="3736495" y="4776112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1.2</a:t>
            </a:r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A81FF85E-0D58-449A-BD81-0C21DFE14451}"/>
              </a:ext>
            </a:extLst>
          </p:cNvPr>
          <p:cNvSpPr/>
          <p:nvPr/>
        </p:nvSpPr>
        <p:spPr>
          <a:xfrm>
            <a:off x="7087773" y="3852376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3.0</a:t>
            </a:r>
          </a:p>
        </p:txBody>
      </p:sp>
      <p:pic>
        <p:nvPicPr>
          <p:cNvPr id="119" name="Graphic 24">
            <a:extLst>
              <a:ext uri="{FF2B5EF4-FFF2-40B4-BE49-F238E27FC236}">
                <a16:creationId xmlns:a16="http://schemas.microsoft.com/office/drawing/2014/main" id="{DA039A62-EE58-4A2D-A230-58604BC266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59750" y="366565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0" name="TextBox 2">
            <a:extLst>
              <a:ext uri="{FF2B5EF4-FFF2-40B4-BE49-F238E27FC236}">
                <a16:creationId xmlns:a16="http://schemas.microsoft.com/office/drawing/2014/main" id="{76F93C49-5696-41EA-A670-4768AB37A410}"/>
              </a:ext>
            </a:extLst>
          </p:cNvPr>
          <p:cNvSpPr txBox="1"/>
          <p:nvPr/>
        </p:nvSpPr>
        <p:spPr>
          <a:xfrm>
            <a:off x="2038988" y="4101181"/>
            <a:ext cx="1098724" cy="430887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Recorder Event Rule</a:t>
            </a: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B3C5D098-FA8F-4EFD-937F-DC6A9720C030}"/>
              </a:ext>
            </a:extLst>
          </p:cNvPr>
          <p:cNvSpPr/>
          <p:nvPr/>
        </p:nvSpPr>
        <p:spPr>
          <a:xfrm>
            <a:off x="2701198" y="3567098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1.13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44D702FD-C54E-4A1F-A6D7-8CB840AA0A83}"/>
              </a:ext>
            </a:extLst>
          </p:cNvPr>
          <p:cNvCxnSpPr>
            <a:cxnSpLocks/>
          </p:cNvCxnSpPr>
          <p:nvPr/>
        </p:nvCxnSpPr>
        <p:spPr>
          <a:xfrm flipV="1">
            <a:off x="2566320" y="2953752"/>
            <a:ext cx="446440" cy="858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5" name="Graphic 24">
            <a:extLst>
              <a:ext uri="{FF2B5EF4-FFF2-40B4-BE49-F238E27FC236}">
                <a16:creationId xmlns:a16="http://schemas.microsoft.com/office/drawing/2014/main" id="{3831F1A3-212C-4D92-B04F-F6288F62FE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27622" y="350738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6" name="TextBox 2">
            <a:extLst>
              <a:ext uri="{FF2B5EF4-FFF2-40B4-BE49-F238E27FC236}">
                <a16:creationId xmlns:a16="http://schemas.microsoft.com/office/drawing/2014/main" id="{BF3E43B4-FE19-41B8-8337-F1680EDE738C}"/>
              </a:ext>
            </a:extLst>
          </p:cNvPr>
          <p:cNvSpPr txBox="1"/>
          <p:nvPr/>
        </p:nvSpPr>
        <p:spPr>
          <a:xfrm>
            <a:off x="1206860" y="3942912"/>
            <a:ext cx="1098724" cy="430887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Scheduled Event Rule</a:t>
            </a:r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05BABE10-DA21-4361-A1B3-D35413687858}"/>
              </a:ext>
            </a:extLst>
          </p:cNvPr>
          <p:cNvSpPr/>
          <p:nvPr/>
        </p:nvSpPr>
        <p:spPr>
          <a:xfrm>
            <a:off x="1869070" y="3408829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1.12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9B9953B3-0F5B-44C2-BE1D-04EBED9C3270}"/>
              </a:ext>
            </a:extLst>
          </p:cNvPr>
          <p:cNvCxnSpPr>
            <a:cxnSpLocks/>
          </p:cNvCxnSpPr>
          <p:nvPr/>
        </p:nvCxnSpPr>
        <p:spPr>
          <a:xfrm flipV="1">
            <a:off x="1978181" y="2879650"/>
            <a:ext cx="967280" cy="858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6BFD8A86-C19E-444E-856B-52D0C074DA7B}"/>
              </a:ext>
            </a:extLst>
          </p:cNvPr>
          <p:cNvSpPr txBox="1"/>
          <p:nvPr/>
        </p:nvSpPr>
        <p:spPr>
          <a:xfrm>
            <a:off x="5641600" y="5140164"/>
            <a:ext cx="10987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EventBridge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Role</a:t>
            </a:r>
          </a:p>
        </p:txBody>
      </p:sp>
      <p:pic>
        <p:nvPicPr>
          <p:cNvPr id="131" name="Graphic 130">
            <a:extLst>
              <a:ext uri="{FF2B5EF4-FFF2-40B4-BE49-F238E27FC236}">
                <a16:creationId xmlns:a16="http://schemas.microsoft.com/office/drawing/2014/main" id="{92AD6811-9FD6-428E-A78B-0B5715F8CAA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953823" y="4781554"/>
            <a:ext cx="469900" cy="469900"/>
          </a:xfrm>
          <a:prstGeom prst="rect">
            <a:avLst/>
          </a:prstGeom>
        </p:spPr>
      </p:pic>
      <p:sp>
        <p:nvSpPr>
          <p:cNvPr id="132" name="Oval 131">
            <a:extLst>
              <a:ext uri="{FF2B5EF4-FFF2-40B4-BE49-F238E27FC236}">
                <a16:creationId xmlns:a16="http://schemas.microsoft.com/office/drawing/2014/main" id="{72DE4A21-0576-4241-8C2E-EB9BFE320C6B}"/>
              </a:ext>
            </a:extLst>
          </p:cNvPr>
          <p:cNvSpPr/>
          <p:nvPr/>
        </p:nvSpPr>
        <p:spPr>
          <a:xfrm>
            <a:off x="6229879" y="4758377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1.14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18641EF6-BA39-4F19-A062-C4CCC106276A}"/>
              </a:ext>
            </a:extLst>
          </p:cNvPr>
          <p:cNvSpPr txBox="1"/>
          <p:nvPr/>
        </p:nvSpPr>
        <p:spPr>
          <a:xfrm>
            <a:off x="7079567" y="2807462"/>
            <a:ext cx="10987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EventBridge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Role</a:t>
            </a:r>
          </a:p>
        </p:txBody>
      </p:sp>
      <p:pic>
        <p:nvPicPr>
          <p:cNvPr id="136" name="Graphic 135">
            <a:extLst>
              <a:ext uri="{FF2B5EF4-FFF2-40B4-BE49-F238E27FC236}">
                <a16:creationId xmlns:a16="http://schemas.microsoft.com/office/drawing/2014/main" id="{5D33ACCD-D819-4AE7-961C-E125EC91077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391790" y="2448852"/>
            <a:ext cx="469900" cy="469900"/>
          </a:xfrm>
          <a:prstGeom prst="rect">
            <a:avLst/>
          </a:prstGeom>
        </p:spPr>
      </p:pic>
      <p:sp>
        <p:nvSpPr>
          <p:cNvPr id="142" name="Oval 141">
            <a:extLst>
              <a:ext uri="{FF2B5EF4-FFF2-40B4-BE49-F238E27FC236}">
                <a16:creationId xmlns:a16="http://schemas.microsoft.com/office/drawing/2014/main" id="{AB52E57C-C37F-4D24-BC1C-57326BEFF347}"/>
              </a:ext>
            </a:extLst>
          </p:cNvPr>
          <p:cNvSpPr/>
          <p:nvPr/>
        </p:nvSpPr>
        <p:spPr>
          <a:xfrm>
            <a:off x="7361668" y="2429406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2.6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4D4CD159-1741-455F-9AF9-7EF0E5A18CC3}"/>
              </a:ext>
            </a:extLst>
          </p:cNvPr>
          <p:cNvSpPr txBox="1"/>
          <p:nvPr/>
        </p:nvSpPr>
        <p:spPr>
          <a:xfrm>
            <a:off x="7120673" y="6033791"/>
            <a:ext cx="10987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EventBridge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Role</a:t>
            </a:r>
          </a:p>
        </p:txBody>
      </p:sp>
      <p:pic>
        <p:nvPicPr>
          <p:cNvPr id="144" name="Graphic 143">
            <a:extLst>
              <a:ext uri="{FF2B5EF4-FFF2-40B4-BE49-F238E27FC236}">
                <a16:creationId xmlns:a16="http://schemas.microsoft.com/office/drawing/2014/main" id="{D6194059-1658-44CE-BD7A-495D35F1AB2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432896" y="5675181"/>
            <a:ext cx="469900" cy="469900"/>
          </a:xfrm>
          <a:prstGeom prst="rect">
            <a:avLst/>
          </a:prstGeom>
        </p:spPr>
      </p:pic>
      <p:sp>
        <p:nvSpPr>
          <p:cNvPr id="151" name="Oval 150">
            <a:extLst>
              <a:ext uri="{FF2B5EF4-FFF2-40B4-BE49-F238E27FC236}">
                <a16:creationId xmlns:a16="http://schemas.microsoft.com/office/drawing/2014/main" id="{0734FC11-725C-4EDB-B0C1-702DF73A3F2F}"/>
              </a:ext>
            </a:extLst>
          </p:cNvPr>
          <p:cNvSpPr/>
          <p:nvPr/>
        </p:nvSpPr>
        <p:spPr>
          <a:xfrm>
            <a:off x="7399404" y="5656000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3.5</a:t>
            </a:r>
          </a:p>
        </p:txBody>
      </p:sp>
    </p:spTree>
    <p:extLst>
      <p:ext uri="{BB962C8B-B14F-4D97-AF65-F5344CB8AC3E}">
        <p14:creationId xmlns:p14="http://schemas.microsoft.com/office/powerpoint/2010/main" val="2996647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4180</TotalTime>
  <Words>131</Words>
  <Application>Microsoft Office PowerPoint</Application>
  <PresentationFormat>Widescreen</PresentationFormat>
  <Paragraphs>82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Amazon Ember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Schneider, Liam</cp:lastModifiedBy>
  <cp:revision>70</cp:revision>
  <dcterms:created xsi:type="dcterms:W3CDTF">2020-06-10T20:47:35Z</dcterms:created>
  <dcterms:modified xsi:type="dcterms:W3CDTF">2023-08-02T22:10:51Z</dcterms:modified>
</cp:coreProperties>
</file>