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4"/>
    <p:restoredTop sz="96327"/>
  </p:normalViewPr>
  <p:slideViewPr>
    <p:cSldViewPr>
      <p:cViewPr varScale="1">
        <p:scale>
          <a:sx n="122" d="100"/>
          <a:sy n="122" d="100"/>
        </p:scale>
        <p:origin x="224" y="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5440A-A7A2-814C-ABD4-A25BACE0E1DA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244BB-757D-8248-A7CD-C870FCC9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1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1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F470-1F21-4305-05A2-CA08B32AF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C3350-DDF6-25D1-BEA3-77D8581FC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18A83-C13A-E123-67CF-47BF32B7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5640A-68E8-467A-10D4-8B7391AA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49BB5-9BCA-0282-4DCD-5680C059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5C80-DFAD-6209-343E-2602A3D1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A7E38-5105-E01D-7E53-94755112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3344-0B16-3AF4-06AC-CCD62395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C4B1-0970-E8C7-C40C-02A01B8D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95A65-13B0-063F-542C-E1B8A6FB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2E99C-7372-B2BB-2A0A-B0591D0B1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8CED8-3BA9-4E87-28AD-C01AAD248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C7F0-3A47-7053-C696-965CBD9F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7816C-ED18-C5FF-B3E9-43CE83D2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019E-E8A8-842F-FFA0-B4CCF8A1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2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A082-7F2B-D88A-80A8-BBFF461C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5BFE-1EB0-A0A7-2B0C-6440B49AE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FC4B-3C57-AA5E-7E59-B6005B04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D598-E1BC-344A-0821-1D9B1C0E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C3F18-1D4D-788D-07E1-F536D1D7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8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3000-D4D3-4557-F69C-F52737E0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3A1FD-EECF-73FC-B117-F6D11C5F2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633F4-DA76-8547-4323-FAA9E8FD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ACA92-88C1-53CD-E41D-D59017BD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FC83C-CC41-2453-03EF-9E028BE4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9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A45B-E24E-8EB3-931D-4599433B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7CE9-672D-1E89-2B89-BAFB4E903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67779-90FD-180E-B7A9-AC7271E6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B49A2-4E57-98D9-C05D-F17091BD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B02D2-A6AC-2E4E-3027-8DA7A25B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5CCE2-B53E-D4B1-9D1D-4F87AE12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5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3401-72A1-4453-4B35-F6C0A994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B127C-D589-2BF5-F1F6-3C558B778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5E96D-1F5B-8733-E105-FBB35C89F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90E3D-96AD-5B99-5E86-A1A13C97A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2A5AD-D26D-4F14-EF1E-41019AFF9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4C251-B640-FF9D-3EEF-FC9F7BA5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9AFD8-0343-B49F-E360-C5E7137E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F7FBA-1413-3842-F18C-BECB458C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23D9-94EF-B0B8-9A64-DE0D71AA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BDB18-E005-96BA-E070-FE451275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2FD4E-CB61-D58C-199F-F63EEF01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B13E2-2DAF-C8CC-C709-5544C4DD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52D05-17A0-EBAC-40F8-3BE7FD67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9B382-D128-5F1D-912F-3EAC5CF0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088EE-F03A-DC64-41BC-53F4D053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EC2C-DD82-EE44-1263-CEFB0695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D7C8-BE09-654B-A73F-06845291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28C7-BF8D-2382-D19E-68D2441DB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84AAB-6186-94B3-243F-6971B186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820FD-12FE-6F8D-44F2-FE3EFB98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BA331-9B0E-445F-B5DA-257BF517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DD6F-F827-C607-2C35-2D2F91DB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A16DA-CAE8-3CBA-FB54-9A924D1D2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0F411-C435-000F-5E73-1E2DB19EF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990D0-A559-2DF7-4223-C9081B69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E8D3-E62D-7148-9F12-678BC7A468B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4E07-1003-3B96-2597-D33F2D6A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87614-E799-6597-410E-980C5DCF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1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93E4F-AAA0-E43D-8D1D-0BA4FA6A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64882-A121-6981-0A22-9649CAD0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C087C-69D9-9D0C-72EF-4D5E557C7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E8D3-E62D-7148-9F12-678BC7A468B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BC159-D8BF-79CA-2651-64F3BC498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C6235-6FC1-CA6B-CBB7-590C79B70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7262-63B7-8D41-895D-1B83CF2E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1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FD0BEA75-341F-49B4-83DB-758CA12480EF}"/>
              </a:ext>
            </a:extLst>
          </p:cNvPr>
          <p:cNvSpPr/>
          <p:nvPr/>
        </p:nvSpPr>
        <p:spPr>
          <a:xfrm>
            <a:off x="503605" y="158632"/>
            <a:ext cx="10985663" cy="6540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ADF00096-D97F-4D69-B4CB-8B0D7A8DF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3605" y="158631"/>
            <a:ext cx="381000" cy="381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33194F9-79FD-453D-AC8F-FA9F8DEF9795}"/>
              </a:ext>
            </a:extLst>
          </p:cNvPr>
          <p:cNvSpPr/>
          <p:nvPr/>
        </p:nvSpPr>
        <p:spPr>
          <a:xfrm>
            <a:off x="667131" y="590707"/>
            <a:ext cx="4870382" cy="5969118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4AB67D-9201-40E8-83E1-AF224AFD1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112" y="590706"/>
            <a:ext cx="424469" cy="424469"/>
          </a:xfrm>
          <a:prstGeom prst="rect">
            <a:avLst/>
          </a:prstGeom>
        </p:spPr>
      </p:pic>
      <p:sp>
        <p:nvSpPr>
          <p:cNvPr id="122" name="TextBox 2">
            <a:extLst>
              <a:ext uri="{FF2B5EF4-FFF2-40B4-BE49-F238E27FC236}">
                <a16:creationId xmlns:a16="http://schemas.microsoft.com/office/drawing/2014/main" id="{D779FD12-DEC5-45B4-89B4-2B5EBBA6290B}"/>
              </a:ext>
            </a:extLst>
          </p:cNvPr>
          <p:cNvSpPr txBox="1"/>
          <p:nvPr/>
        </p:nvSpPr>
        <p:spPr>
          <a:xfrm>
            <a:off x="3086559" y="3089602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3" name="TextBox 2">
            <a:extLst>
              <a:ext uri="{FF2B5EF4-FFF2-40B4-BE49-F238E27FC236}">
                <a16:creationId xmlns:a16="http://schemas.microsoft.com/office/drawing/2014/main" id="{956DC4A8-C454-4D0C-A193-B9CF227389CD}"/>
              </a:ext>
            </a:extLst>
          </p:cNvPr>
          <p:cNvSpPr txBox="1"/>
          <p:nvPr/>
        </p:nvSpPr>
        <p:spPr>
          <a:xfrm>
            <a:off x="3142054" y="4243632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D4C5C94-FD55-4958-94CD-9C621E29B0AE}"/>
              </a:ext>
            </a:extLst>
          </p:cNvPr>
          <p:cNvSpPr txBox="1"/>
          <p:nvPr/>
        </p:nvSpPr>
        <p:spPr>
          <a:xfrm>
            <a:off x="1635866" y="3121903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38" name="Graphic 13">
            <a:extLst>
              <a:ext uri="{FF2B5EF4-FFF2-40B4-BE49-F238E27FC236}">
                <a16:creationId xmlns:a16="http://schemas.microsoft.com/office/drawing/2014/main" id="{DD93BA21-ED60-4BEA-8CCB-AB48DD1F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588" y="26557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Oval 158">
            <a:extLst>
              <a:ext uri="{FF2B5EF4-FFF2-40B4-BE49-F238E27FC236}">
                <a16:creationId xmlns:a16="http://schemas.microsoft.com/office/drawing/2014/main" id="{4A05C662-2FBC-439F-B802-9699E92DB84C}"/>
              </a:ext>
            </a:extLst>
          </p:cNvPr>
          <p:cNvSpPr/>
          <p:nvPr/>
        </p:nvSpPr>
        <p:spPr>
          <a:xfrm>
            <a:off x="3368040" y="260979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pic>
        <p:nvPicPr>
          <p:cNvPr id="160" name="Graphic 7">
            <a:extLst>
              <a:ext uri="{FF2B5EF4-FFF2-40B4-BE49-F238E27FC236}">
                <a16:creationId xmlns:a16="http://schemas.microsoft.com/office/drawing/2014/main" id="{0B13130F-B51E-4BFD-AECE-120AC8A6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110" y="38034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6CF6C8-4D82-42C0-9B2D-E4B6FA6D170B}"/>
              </a:ext>
            </a:extLst>
          </p:cNvPr>
          <p:cNvCxnSpPr>
            <a:cxnSpLocks/>
          </p:cNvCxnSpPr>
          <p:nvPr/>
        </p:nvCxnSpPr>
        <p:spPr>
          <a:xfrm flipV="1">
            <a:off x="3675753" y="1926517"/>
            <a:ext cx="1153" cy="65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5" name="Graphic 17">
            <a:extLst>
              <a:ext uri="{FF2B5EF4-FFF2-40B4-BE49-F238E27FC236}">
                <a16:creationId xmlns:a16="http://schemas.microsoft.com/office/drawing/2014/main" id="{6F887213-7B87-4EF7-8FFC-86F3F2BA8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07" y="12371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2">
            <a:extLst>
              <a:ext uri="{FF2B5EF4-FFF2-40B4-BE49-F238E27FC236}">
                <a16:creationId xmlns:a16="http://schemas.microsoft.com/office/drawing/2014/main" id="{7A13731A-47C5-476A-955C-8DC2DA5E0649}"/>
              </a:ext>
            </a:extLst>
          </p:cNvPr>
          <p:cNvSpPr txBox="1"/>
          <p:nvPr/>
        </p:nvSpPr>
        <p:spPr>
          <a:xfrm>
            <a:off x="4427394" y="1619722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67" name="Graphic 29">
            <a:extLst>
              <a:ext uri="{FF2B5EF4-FFF2-40B4-BE49-F238E27FC236}">
                <a16:creationId xmlns:a16="http://schemas.microsoft.com/office/drawing/2014/main" id="{A964B389-DF95-490C-ABEE-039A026F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306" y="12575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TextBox 2">
            <a:extLst>
              <a:ext uri="{FF2B5EF4-FFF2-40B4-BE49-F238E27FC236}">
                <a16:creationId xmlns:a16="http://schemas.microsoft.com/office/drawing/2014/main" id="{5C50D3CA-26BC-4467-A544-D63E0C024FD0}"/>
              </a:ext>
            </a:extLst>
          </p:cNvPr>
          <p:cNvSpPr txBox="1"/>
          <p:nvPr/>
        </p:nvSpPr>
        <p:spPr>
          <a:xfrm>
            <a:off x="3453591" y="1618666"/>
            <a:ext cx="47518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1AB6DA0-EA5A-488D-AE59-BD43FB2DB975}"/>
              </a:ext>
            </a:extLst>
          </p:cNvPr>
          <p:cNvCxnSpPr>
            <a:cxnSpLocks/>
          </p:cNvCxnSpPr>
          <p:nvPr/>
        </p:nvCxnSpPr>
        <p:spPr>
          <a:xfrm flipV="1">
            <a:off x="4067524" y="1490558"/>
            <a:ext cx="540017" cy="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6CAE65A8-CCB2-4C12-9AFA-3E2BDB737702}"/>
              </a:ext>
            </a:extLst>
          </p:cNvPr>
          <p:cNvSpPr/>
          <p:nvPr/>
        </p:nvSpPr>
        <p:spPr>
          <a:xfrm>
            <a:off x="3351154" y="122506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4708E57-AB59-4E59-A000-F84C0F553A38}"/>
              </a:ext>
            </a:extLst>
          </p:cNvPr>
          <p:cNvSpPr/>
          <p:nvPr/>
        </p:nvSpPr>
        <p:spPr>
          <a:xfrm>
            <a:off x="4588065" y="120582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173" name="Graphic 21">
            <a:extLst>
              <a:ext uri="{FF2B5EF4-FFF2-40B4-BE49-F238E27FC236}">
                <a16:creationId xmlns:a16="http://schemas.microsoft.com/office/drawing/2014/main" id="{EE9A2C89-D760-44AD-9846-59BF08E6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19" y="26557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Oval 173">
            <a:extLst>
              <a:ext uri="{FF2B5EF4-FFF2-40B4-BE49-F238E27FC236}">
                <a16:creationId xmlns:a16="http://schemas.microsoft.com/office/drawing/2014/main" id="{33B53A6B-210B-4CAD-9B2E-8A4A48DDC8EC}"/>
              </a:ext>
            </a:extLst>
          </p:cNvPr>
          <p:cNvSpPr/>
          <p:nvPr/>
        </p:nvSpPr>
        <p:spPr>
          <a:xfrm>
            <a:off x="1829647" y="252746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23EF82D-34D3-46B6-978C-7B6A8238A22B}"/>
              </a:ext>
            </a:extLst>
          </p:cNvPr>
          <p:cNvSpPr/>
          <p:nvPr/>
        </p:nvSpPr>
        <p:spPr>
          <a:xfrm>
            <a:off x="1115194" y="973668"/>
            <a:ext cx="4244476" cy="426460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76" name="Graphic 175">
            <a:extLst>
              <a:ext uri="{FF2B5EF4-FFF2-40B4-BE49-F238E27FC236}">
                <a16:creationId xmlns:a16="http://schemas.microsoft.com/office/drawing/2014/main" id="{79BE28C9-BA1C-439C-A7D3-8AB7EFF8AF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0861" y="960135"/>
            <a:ext cx="391567" cy="391567"/>
          </a:xfrm>
          <a:prstGeom prst="rect">
            <a:avLst/>
          </a:prstGeom>
        </p:spPr>
      </p:pic>
      <p:sp>
        <p:nvSpPr>
          <p:cNvPr id="235" name="Oval 234">
            <a:extLst>
              <a:ext uri="{FF2B5EF4-FFF2-40B4-BE49-F238E27FC236}">
                <a16:creationId xmlns:a16="http://schemas.microsoft.com/office/drawing/2014/main" id="{1BDB1ABD-271A-40FF-9892-B5B91A5F6E19}"/>
              </a:ext>
            </a:extLst>
          </p:cNvPr>
          <p:cNvSpPr/>
          <p:nvPr/>
        </p:nvSpPr>
        <p:spPr>
          <a:xfrm>
            <a:off x="749628" y="102649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05DAB5-4C76-AC47-00D8-F9F3F074C202}"/>
              </a:ext>
            </a:extLst>
          </p:cNvPr>
          <p:cNvSpPr/>
          <p:nvPr/>
        </p:nvSpPr>
        <p:spPr>
          <a:xfrm>
            <a:off x="1135200" y="5397449"/>
            <a:ext cx="4224470" cy="1050055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6E44F0B1-49B0-AD77-0C26-EBC49FA770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3554" y="5397449"/>
            <a:ext cx="366179" cy="338804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FAA82B51-6E98-0AF9-5BD6-B0B4BEC402B7}"/>
              </a:ext>
            </a:extLst>
          </p:cNvPr>
          <p:cNvSpPr txBox="1"/>
          <p:nvPr/>
        </p:nvSpPr>
        <p:spPr>
          <a:xfrm>
            <a:off x="2147976" y="6085883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IAM Role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19144BD-63B5-E1C9-A3D2-74AAD0B206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36103" y="5737854"/>
            <a:ext cx="469900" cy="469900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B7A286B3-F820-D194-7FD8-80A1575FB798}"/>
              </a:ext>
            </a:extLst>
          </p:cNvPr>
          <p:cNvSpPr/>
          <p:nvPr/>
        </p:nvSpPr>
        <p:spPr>
          <a:xfrm>
            <a:off x="2255331" y="573862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93769B-F7D4-5BD3-E952-682540C98F34}"/>
              </a:ext>
            </a:extLst>
          </p:cNvPr>
          <p:cNvSpPr/>
          <p:nvPr/>
        </p:nvSpPr>
        <p:spPr>
          <a:xfrm>
            <a:off x="6229966" y="984559"/>
            <a:ext cx="4895234" cy="425371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Bakery Region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D888BA-1E01-CF61-B362-9CA7575A32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22886" y="971706"/>
            <a:ext cx="391567" cy="3915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BD5CE1-73D8-59FE-2038-165DD1E0F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9531" y="590706"/>
            <a:ext cx="381000" cy="381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E6B7EDB-57CF-9487-E823-46432D162094}"/>
              </a:ext>
            </a:extLst>
          </p:cNvPr>
          <p:cNvSpPr/>
          <p:nvPr/>
        </p:nvSpPr>
        <p:spPr>
          <a:xfrm>
            <a:off x="5862883" y="9775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9BF49D-C363-55C4-7517-0B09B9EDABE5}"/>
              </a:ext>
            </a:extLst>
          </p:cNvPr>
          <p:cNvSpPr/>
          <p:nvPr/>
        </p:nvSpPr>
        <p:spPr>
          <a:xfrm>
            <a:off x="5699531" y="590707"/>
            <a:ext cx="5633487" cy="5969118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Bakery Account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0C04EF0-8999-4E87-9938-BB23E34A77B4}"/>
              </a:ext>
            </a:extLst>
          </p:cNvPr>
          <p:cNvSpPr/>
          <p:nvPr/>
        </p:nvSpPr>
        <p:spPr>
          <a:xfrm>
            <a:off x="3300786" y="376534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3ADBA2-0BDE-A4FF-EC4F-3EBE63D0AB5C}"/>
              </a:ext>
            </a:extLst>
          </p:cNvPr>
          <p:cNvCxnSpPr>
            <a:cxnSpLocks/>
            <a:stCxn id="122" idx="2"/>
            <a:endCxn id="160" idx="0"/>
          </p:cNvCxnSpPr>
          <p:nvPr/>
        </p:nvCxnSpPr>
        <p:spPr>
          <a:xfrm flipH="1">
            <a:off x="3716710" y="3351212"/>
            <a:ext cx="6841" cy="45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4324ED-9534-54E9-9C91-E9F16C845E0E}"/>
              </a:ext>
            </a:extLst>
          </p:cNvPr>
          <p:cNvCxnSpPr>
            <a:cxnSpLocks/>
          </p:cNvCxnSpPr>
          <p:nvPr/>
        </p:nvCxnSpPr>
        <p:spPr>
          <a:xfrm>
            <a:off x="2648644" y="2889783"/>
            <a:ext cx="70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F703C13-944F-DB3B-1B4E-0A917B9F5426}"/>
              </a:ext>
            </a:extLst>
          </p:cNvPr>
          <p:cNvSpPr/>
          <p:nvPr/>
        </p:nvSpPr>
        <p:spPr>
          <a:xfrm>
            <a:off x="6229966" y="5397449"/>
            <a:ext cx="4902314" cy="10500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760C7F1F-C2EC-4B0B-3AF1-F5A1DA4C6B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35579" y="5397449"/>
            <a:ext cx="366179" cy="33880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BB549CC-83EA-6C89-30DD-9E11B105055C}"/>
              </a:ext>
            </a:extLst>
          </p:cNvPr>
          <p:cNvSpPr txBox="1"/>
          <p:nvPr/>
        </p:nvSpPr>
        <p:spPr>
          <a:xfrm>
            <a:off x="6400565" y="6051223"/>
            <a:ext cx="1623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Role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(assumed by Lambda)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B3F57B87-7C39-016B-D462-264419F35F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4435" y="5712533"/>
            <a:ext cx="469900" cy="469900"/>
          </a:xfrm>
          <a:prstGeom prst="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0870CD7F-BF8F-26DE-8C84-59987F655D58}"/>
              </a:ext>
            </a:extLst>
          </p:cNvPr>
          <p:cNvSpPr/>
          <p:nvPr/>
        </p:nvSpPr>
        <p:spPr>
          <a:xfrm>
            <a:off x="6873663" y="57133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7C542F69-0AEF-BE51-747E-BE5B43BE925D}"/>
              </a:ext>
            </a:extLst>
          </p:cNvPr>
          <p:cNvSpPr txBox="1"/>
          <p:nvPr/>
        </p:nvSpPr>
        <p:spPr>
          <a:xfrm>
            <a:off x="6377053" y="1894443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84" name="Graphic 13">
            <a:extLst>
              <a:ext uri="{FF2B5EF4-FFF2-40B4-BE49-F238E27FC236}">
                <a16:creationId xmlns:a16="http://schemas.microsoft.com/office/drawing/2014/main" id="{31A2C75D-01BA-435A-27F8-4B3BF7AB5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6747082" y="14605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7F5AED15-DC69-7727-296C-F530E7B1457B}"/>
              </a:ext>
            </a:extLst>
          </p:cNvPr>
          <p:cNvSpPr/>
          <p:nvPr/>
        </p:nvSpPr>
        <p:spPr>
          <a:xfrm>
            <a:off x="6658534" y="14146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89" name="TextBox 2">
            <a:extLst>
              <a:ext uri="{FF2B5EF4-FFF2-40B4-BE49-F238E27FC236}">
                <a16:creationId xmlns:a16="http://schemas.microsoft.com/office/drawing/2014/main" id="{AAD9FAB8-87E6-B838-758C-75A5AE8AA118}"/>
              </a:ext>
            </a:extLst>
          </p:cNvPr>
          <p:cNvSpPr txBox="1"/>
          <p:nvPr/>
        </p:nvSpPr>
        <p:spPr>
          <a:xfrm>
            <a:off x="6375206" y="2679377"/>
            <a:ext cx="127398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Code Commit Repository</a:t>
            </a:r>
          </a:p>
        </p:txBody>
      </p:sp>
      <p:pic>
        <p:nvPicPr>
          <p:cNvPr id="90" name="Graphic 13">
            <a:extLst>
              <a:ext uri="{FF2B5EF4-FFF2-40B4-BE49-F238E27FC236}">
                <a16:creationId xmlns:a16="http://schemas.microsoft.com/office/drawing/2014/main" id="{A24FF889-DCEE-CF21-FAE1-3C078B62D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6745235" y="22454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7EA2D356-F434-0627-8EB4-3A230E922FAA}"/>
              </a:ext>
            </a:extLst>
          </p:cNvPr>
          <p:cNvSpPr/>
          <p:nvPr/>
        </p:nvSpPr>
        <p:spPr>
          <a:xfrm>
            <a:off x="6656687" y="219956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</a:p>
        </p:txBody>
      </p:sp>
      <p:sp>
        <p:nvSpPr>
          <p:cNvPr id="92" name="TextBox 2">
            <a:extLst>
              <a:ext uri="{FF2B5EF4-FFF2-40B4-BE49-F238E27FC236}">
                <a16:creationId xmlns:a16="http://schemas.microsoft.com/office/drawing/2014/main" id="{784DEE48-3CCA-712B-4AB3-481E4BE17FAB}"/>
              </a:ext>
            </a:extLst>
          </p:cNvPr>
          <p:cNvSpPr txBox="1"/>
          <p:nvPr/>
        </p:nvSpPr>
        <p:spPr>
          <a:xfrm>
            <a:off x="6369796" y="3927341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Code Pipeline</a:t>
            </a:r>
          </a:p>
        </p:txBody>
      </p:sp>
      <p:pic>
        <p:nvPicPr>
          <p:cNvPr id="93" name="Graphic 13">
            <a:extLst>
              <a:ext uri="{FF2B5EF4-FFF2-40B4-BE49-F238E27FC236}">
                <a16:creationId xmlns:a16="http://schemas.microsoft.com/office/drawing/2014/main" id="{3CC80D21-230D-BF74-8F5D-F0EF00DF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6739825" y="3493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ED7215CC-9AF4-9F8F-15F0-8A1D73E229ED}"/>
              </a:ext>
            </a:extLst>
          </p:cNvPr>
          <p:cNvSpPr/>
          <p:nvPr/>
        </p:nvSpPr>
        <p:spPr>
          <a:xfrm>
            <a:off x="6651277" y="344753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3188425-34B0-F89A-152F-C7430D0A60B5}"/>
              </a:ext>
            </a:extLst>
          </p:cNvPr>
          <p:cNvSpPr txBox="1"/>
          <p:nvPr/>
        </p:nvSpPr>
        <p:spPr>
          <a:xfrm>
            <a:off x="7690573" y="2751126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96" name="Graphic 21">
            <a:extLst>
              <a:ext uri="{FF2B5EF4-FFF2-40B4-BE49-F238E27FC236}">
                <a16:creationId xmlns:a16="http://schemas.microsoft.com/office/drawing/2014/main" id="{DCC4E042-D06C-35A9-3588-AC5234F82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126" y="22849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EDA92732-C7F6-980C-20C0-C18E67241502}"/>
              </a:ext>
            </a:extLst>
          </p:cNvPr>
          <p:cNvSpPr/>
          <p:nvPr/>
        </p:nvSpPr>
        <p:spPr>
          <a:xfrm>
            <a:off x="7884354" y="215669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98" name="TextBox 2">
            <a:extLst>
              <a:ext uri="{FF2B5EF4-FFF2-40B4-BE49-F238E27FC236}">
                <a16:creationId xmlns:a16="http://schemas.microsoft.com/office/drawing/2014/main" id="{02BB217B-D690-BB39-1EAE-6C6C0F959D1A}"/>
              </a:ext>
            </a:extLst>
          </p:cNvPr>
          <p:cNvSpPr txBox="1"/>
          <p:nvPr/>
        </p:nvSpPr>
        <p:spPr>
          <a:xfrm>
            <a:off x="7643072" y="3927341"/>
            <a:ext cx="127398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EC2 Image Builder</a:t>
            </a:r>
          </a:p>
        </p:txBody>
      </p:sp>
      <p:pic>
        <p:nvPicPr>
          <p:cNvPr id="99" name="Graphic 13">
            <a:extLst>
              <a:ext uri="{FF2B5EF4-FFF2-40B4-BE49-F238E27FC236}">
                <a16:creationId xmlns:a16="http://schemas.microsoft.com/office/drawing/2014/main" id="{4237D24A-5CDD-4931-38EA-81548FEBC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8013101" y="3493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55C7E590-AE18-5223-CB55-DD2BCB6DE338}"/>
              </a:ext>
            </a:extLst>
          </p:cNvPr>
          <p:cNvSpPr/>
          <p:nvPr/>
        </p:nvSpPr>
        <p:spPr>
          <a:xfrm>
            <a:off x="7924553" y="344753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2.8</a:t>
            </a: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CAB772-F0C9-47BC-7B58-DDE72A0708B8}"/>
              </a:ext>
            </a:extLst>
          </p:cNvPr>
          <p:cNvSpPr txBox="1"/>
          <p:nvPr/>
        </p:nvSpPr>
        <p:spPr>
          <a:xfrm>
            <a:off x="8924136" y="3927341"/>
            <a:ext cx="1273984" cy="60016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102" name="Graphic 13">
            <a:extLst>
              <a:ext uri="{FF2B5EF4-FFF2-40B4-BE49-F238E27FC236}">
                <a16:creationId xmlns:a16="http://schemas.microsoft.com/office/drawing/2014/main" id="{BEE2A8ED-A26E-2A0A-5536-DB58A83C9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9294165" y="3493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Oval 102">
            <a:extLst>
              <a:ext uri="{FF2B5EF4-FFF2-40B4-BE49-F238E27FC236}">
                <a16:creationId xmlns:a16="http://schemas.microsoft.com/office/drawing/2014/main" id="{E0E337F2-875E-FFE0-64DE-AE32237D80C3}"/>
              </a:ext>
            </a:extLst>
          </p:cNvPr>
          <p:cNvSpPr/>
          <p:nvPr/>
        </p:nvSpPr>
        <p:spPr>
          <a:xfrm>
            <a:off x="9205617" y="344753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2.9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A99B271-3536-4743-10A4-A06FA7481BF5}"/>
              </a:ext>
            </a:extLst>
          </p:cNvPr>
          <p:cNvCxnSpPr>
            <a:cxnSpLocks/>
          </p:cNvCxnSpPr>
          <p:nvPr/>
        </p:nvCxnSpPr>
        <p:spPr>
          <a:xfrm flipV="1">
            <a:off x="4067524" y="1768054"/>
            <a:ext cx="2577104" cy="102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0B0EBF-1E54-8B11-BD8D-9F99EA2212A9}"/>
              </a:ext>
            </a:extLst>
          </p:cNvPr>
          <p:cNvCxnSpPr>
            <a:cxnSpLocks/>
          </p:cNvCxnSpPr>
          <p:nvPr/>
        </p:nvCxnSpPr>
        <p:spPr>
          <a:xfrm flipV="1">
            <a:off x="4067524" y="2505813"/>
            <a:ext cx="2482645" cy="30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28F26F8-B31E-7B47-8E68-C44109DB5A86}"/>
              </a:ext>
            </a:extLst>
          </p:cNvPr>
          <p:cNvCxnSpPr>
            <a:cxnSpLocks/>
          </p:cNvCxnSpPr>
          <p:nvPr/>
        </p:nvCxnSpPr>
        <p:spPr>
          <a:xfrm>
            <a:off x="4075806" y="2822693"/>
            <a:ext cx="2481548" cy="92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AE6DC4-F2E2-81B5-187D-21E2DA9CF0E1}"/>
              </a:ext>
            </a:extLst>
          </p:cNvPr>
          <p:cNvCxnSpPr>
            <a:cxnSpLocks/>
          </p:cNvCxnSpPr>
          <p:nvPr/>
        </p:nvCxnSpPr>
        <p:spPr>
          <a:xfrm flipH="1">
            <a:off x="7249672" y="2655710"/>
            <a:ext cx="670658" cy="97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5FA02B4-4C53-9868-674D-3AF0D3E5E886}"/>
              </a:ext>
            </a:extLst>
          </p:cNvPr>
          <p:cNvCxnSpPr>
            <a:cxnSpLocks/>
          </p:cNvCxnSpPr>
          <p:nvPr/>
        </p:nvCxnSpPr>
        <p:spPr>
          <a:xfrm flipV="1">
            <a:off x="7379496" y="3765346"/>
            <a:ext cx="530933" cy="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2974982-38AD-01E2-61CF-460F390B18BE}"/>
              </a:ext>
            </a:extLst>
          </p:cNvPr>
          <p:cNvCxnSpPr>
            <a:cxnSpLocks/>
          </p:cNvCxnSpPr>
          <p:nvPr/>
        </p:nvCxnSpPr>
        <p:spPr>
          <a:xfrm>
            <a:off x="8610600" y="3774684"/>
            <a:ext cx="595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3F1B324-F5BB-8F16-9FFA-F58749DB5B63}"/>
              </a:ext>
            </a:extLst>
          </p:cNvPr>
          <p:cNvSpPr txBox="1"/>
          <p:nvPr/>
        </p:nvSpPr>
        <p:spPr>
          <a:xfrm>
            <a:off x="7880291" y="6051223"/>
            <a:ext cx="1436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Code Pipeline Role</a:t>
            </a:r>
          </a:p>
        </p:txBody>
      </p:sp>
      <p:pic>
        <p:nvPicPr>
          <p:cNvPr id="139" name="Graphic 138">
            <a:extLst>
              <a:ext uri="{FF2B5EF4-FFF2-40B4-BE49-F238E27FC236}">
                <a16:creationId xmlns:a16="http://schemas.microsoft.com/office/drawing/2014/main" id="{9BDF9360-B5C3-5A35-578A-F62308D7F9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46828" y="5712533"/>
            <a:ext cx="469900" cy="469900"/>
          </a:xfrm>
          <a:prstGeom prst="rect">
            <a:avLst/>
          </a:prstGeom>
        </p:spPr>
      </p:pic>
      <p:sp>
        <p:nvSpPr>
          <p:cNvPr id="140" name="Oval 139">
            <a:extLst>
              <a:ext uri="{FF2B5EF4-FFF2-40B4-BE49-F238E27FC236}">
                <a16:creationId xmlns:a16="http://schemas.microsoft.com/office/drawing/2014/main" id="{844A102A-7D54-A02F-0AE1-673681529A0C}"/>
              </a:ext>
            </a:extLst>
          </p:cNvPr>
          <p:cNvSpPr/>
          <p:nvPr/>
        </p:nvSpPr>
        <p:spPr>
          <a:xfrm>
            <a:off x="8166056" y="57133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7DED938-EF3A-6E16-9713-2A22BF564AB2}"/>
              </a:ext>
            </a:extLst>
          </p:cNvPr>
          <p:cNvSpPr txBox="1"/>
          <p:nvPr/>
        </p:nvSpPr>
        <p:spPr>
          <a:xfrm>
            <a:off x="9199803" y="6052959"/>
            <a:ext cx="17257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 Formation Role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(used by Image Builder)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BED3885D-7885-3D95-FFDE-6772967DBA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51365" y="5714269"/>
            <a:ext cx="469900" cy="469900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652E53AC-93B7-D4F7-D661-F321D23FA959}"/>
              </a:ext>
            </a:extLst>
          </p:cNvPr>
          <p:cNvSpPr/>
          <p:nvPr/>
        </p:nvSpPr>
        <p:spPr>
          <a:xfrm>
            <a:off x="9570593" y="571504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233128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9142</TotalTime>
  <Words>81</Words>
  <Application>Microsoft Macintosh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David Bailey</cp:lastModifiedBy>
  <cp:revision>15</cp:revision>
  <dcterms:created xsi:type="dcterms:W3CDTF">2023-05-31T15:11:24Z</dcterms:created>
  <dcterms:modified xsi:type="dcterms:W3CDTF">2023-11-09T19:19:20Z</dcterms:modified>
</cp:coreProperties>
</file>