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0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0"/>
    <p:restoredTop sz="94558"/>
  </p:normalViewPr>
  <p:slideViewPr>
    <p:cSldViewPr snapToGrid="0">
      <p:cViewPr varScale="1">
        <p:scale>
          <a:sx n="121" d="100"/>
          <a:sy n="121" d="100"/>
        </p:scale>
        <p:origin x="11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165F2-736A-BC4F-A436-E887E0A33EA5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3ECCD-BC25-D14C-AFE5-4C7E2A2F5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95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64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0E9C-B35F-68A9-D17F-B6E8DA1C7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5D08F-2C3E-2CFC-EE82-6794AF304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E43CD-6FAB-EE73-9B2F-A4EDE044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154A-1A00-594B-A569-DFB1FAE4C1F6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FE6B9-DE45-19BC-AD5B-6661860F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DD8CD-7C77-0AE1-E45B-B1E07F3E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CD3-8F02-C14D-B84D-11C8A8DB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106F-6495-5DA1-BA4F-6183F436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185F3-5ED0-1E9F-5412-71B64353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35BEC-356B-C3D6-6F08-CC0B8472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154A-1A00-594B-A569-DFB1FAE4C1F6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A341-5208-7202-34E5-8483505D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33F8F-CD66-B944-6FCA-0233A1E2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CD3-8F02-C14D-B84D-11C8A8DB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45D3B-FF1C-BF01-062C-1C361FA32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760EB-1C20-00AB-B361-48EABBF15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FBB47-7094-0137-CB56-710F5C2C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154A-1A00-594B-A569-DFB1FAE4C1F6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28684-CA1B-22F4-84B7-B572BF5D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E9075-82CF-CDC9-88A5-73E34508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CD3-8F02-C14D-B84D-11C8A8DB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2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F6B0-5D7A-8E7F-267A-D331FD38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6C7A8-0CC2-B446-4385-A69613E5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055C6-3A60-74CC-DAC0-3C55DA4B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154A-1A00-594B-A569-DFB1FAE4C1F6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8543-7EDF-3137-57D0-4F9C6645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4A7F-8C5D-1139-B070-4D31051A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CD3-8F02-C14D-B84D-11C8A8DB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EAC8-F91B-A494-149D-D5577BE5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40099-985C-11A2-504B-A0F68C351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3C84-A916-E6EB-1EEB-0568D538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154A-1A00-594B-A569-DFB1FAE4C1F6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52A55-4EA9-DA1A-F728-56F61B82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2B313-E1CA-6CAD-D4B3-0A00964E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CD3-8F02-C14D-B84D-11C8A8DB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8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26F0-834C-DCA8-2DD5-E143983B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7CA08-A38F-3EF6-D711-0BCCA7656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0D82C-4305-1782-5B3A-E6D056888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62AF1-2146-CB3B-D8D5-F149FCC2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154A-1A00-594B-A569-DFB1FAE4C1F6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179F2-0A93-A85A-1DBF-E18619E3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B018B-3396-7C34-3D26-6C046160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CD3-8F02-C14D-B84D-11C8A8DB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D2B0-E3D9-A85A-E6D8-010DC853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C83BA-0DD2-33DB-2CA2-2C57B3E34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87346-5BD7-F34D-C342-7F4F63F03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EFD95-327D-F0FA-45C2-43BE5E2B95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DACB8-E61A-B309-9D1A-228BE3A48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0F253-2F9A-12CF-2C19-9076A3D7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154A-1A00-594B-A569-DFB1FAE4C1F6}" type="datetimeFigureOut">
              <a:rPr lang="en-US" smtClean="0"/>
              <a:t>9/3/24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4D1A3-1D63-E576-5544-36D042D88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4CE77-8986-B803-EBE7-6C16F3EA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CD3-8F02-C14D-B84D-11C8A8DB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0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82BA-6C01-F111-D0C6-7EB33630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AC61F-F468-4ED2-3D9C-AD201ECD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154A-1A00-594B-A569-DFB1FAE4C1F6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D1AF96-F6C1-3E5A-66A0-BF08BA8E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B7DC7-161B-5A57-8D3B-3B2C1797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CD3-8F02-C14D-B84D-11C8A8DB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9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9832F-799C-9A46-4D9B-14D92325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154A-1A00-594B-A569-DFB1FAE4C1F6}" type="datetimeFigureOut">
              <a:rPr lang="en-US" smtClean="0"/>
              <a:t>9/3/24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14BFF-2E17-F93B-AEB7-78F08825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3C658-46A2-8FA9-3627-0D38B79B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CD3-8F02-C14D-B84D-11C8A8DB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0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D9C8-73B2-D955-A9D0-FFAFA1CA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5570C-7623-A434-C520-9D814237E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EA8A6-4A03-1C63-2709-CCC23E8ED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370E2-9CC8-0AD4-DC6D-91D84435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154A-1A00-594B-A569-DFB1FAE4C1F6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CA978-D48C-5BF4-B35E-1CD9DB06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970BB-D57B-FB22-FD8D-0D6A876F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CD3-8F02-C14D-B84D-11C8A8DB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6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D427-8A1A-6E00-8BCD-7B6BE2CE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336E0-20E4-CE0B-BAEC-CDF0D1A60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B8A38-F7BD-C36F-CC1F-DC167FEB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35160-4895-618C-EDCA-D0DB5F05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154A-1A00-594B-A569-DFB1FAE4C1F6}" type="datetimeFigureOut">
              <a:rPr lang="en-US" smtClean="0"/>
              <a:t>9/3/24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247FF-979F-55A7-9F34-098F30DC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3EBEC-61CA-1A69-0F19-8A124843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97CD3-8F02-C14D-B84D-11C8A8DB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5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609E4-D534-A4B6-B9AD-7B10B0FB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7D106-5129-C9C7-D612-F5AC6D02B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4D78-9B12-B7CF-EF2A-D4A407BAF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2154A-1A00-594B-A569-DFB1FAE4C1F6}" type="datetimeFigureOut">
              <a:rPr lang="en-US" smtClean="0"/>
              <a:t>9/3/24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7BD1A-B2D8-612C-8170-B452E56C2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FDD11-68C1-42AA-BED8-814FA0369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97CD3-8F02-C14D-B84D-11C8A8DB7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1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FD0BEA75-341F-49B4-83DB-758CA12480EF}"/>
              </a:ext>
            </a:extLst>
          </p:cNvPr>
          <p:cNvSpPr/>
          <p:nvPr/>
        </p:nvSpPr>
        <p:spPr>
          <a:xfrm>
            <a:off x="503605" y="92130"/>
            <a:ext cx="11188446" cy="66352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ADF00096-D97F-4D69-B4CB-8B0D7A8DF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99949" y="92130"/>
            <a:ext cx="381000" cy="381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233194F9-79FD-453D-AC8F-FA9F8DEF9795}"/>
              </a:ext>
            </a:extLst>
          </p:cNvPr>
          <p:cNvSpPr/>
          <p:nvPr/>
        </p:nvSpPr>
        <p:spPr>
          <a:xfrm>
            <a:off x="670940" y="473130"/>
            <a:ext cx="4589412" cy="3826727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4AB67D-9201-40E8-83E1-AF224AFD1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8687" y="473130"/>
            <a:ext cx="424469" cy="424469"/>
          </a:xfrm>
          <a:prstGeom prst="rect">
            <a:avLst/>
          </a:prstGeom>
        </p:spPr>
      </p:pic>
      <p:sp>
        <p:nvSpPr>
          <p:cNvPr id="122" name="TextBox 2">
            <a:extLst>
              <a:ext uri="{FF2B5EF4-FFF2-40B4-BE49-F238E27FC236}">
                <a16:creationId xmlns:a16="http://schemas.microsoft.com/office/drawing/2014/main" id="{D779FD12-DEC5-45B4-89B4-2B5EBBA6290B}"/>
              </a:ext>
            </a:extLst>
          </p:cNvPr>
          <p:cNvSpPr txBox="1"/>
          <p:nvPr/>
        </p:nvSpPr>
        <p:spPr>
          <a:xfrm>
            <a:off x="3015410" y="2650321"/>
            <a:ext cx="929430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123" name="TextBox 2">
            <a:extLst>
              <a:ext uri="{FF2B5EF4-FFF2-40B4-BE49-F238E27FC236}">
                <a16:creationId xmlns:a16="http://schemas.microsoft.com/office/drawing/2014/main" id="{956DC4A8-C454-4D0C-A193-B9CF227389CD}"/>
              </a:ext>
            </a:extLst>
          </p:cNvPr>
          <p:cNvSpPr txBox="1"/>
          <p:nvPr/>
        </p:nvSpPr>
        <p:spPr>
          <a:xfrm>
            <a:off x="4022042" y="2652683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pic>
        <p:nvPicPr>
          <p:cNvPr id="138" name="Graphic 13">
            <a:extLst>
              <a:ext uri="{FF2B5EF4-FFF2-40B4-BE49-F238E27FC236}">
                <a16:creationId xmlns:a16="http://schemas.microsoft.com/office/drawing/2014/main" id="{DD93BA21-ED60-4BEA-8CCB-AB48DD1F7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46" y="22051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" name="Graphic 7">
            <a:extLst>
              <a:ext uri="{FF2B5EF4-FFF2-40B4-BE49-F238E27FC236}">
                <a16:creationId xmlns:a16="http://schemas.microsoft.com/office/drawing/2014/main" id="{0B13130F-B51E-4BFD-AECE-120AC8A6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794" y="21931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76CF6C8-4D82-42C0-9B2D-E4B6FA6D170B}"/>
              </a:ext>
            </a:extLst>
          </p:cNvPr>
          <p:cNvCxnSpPr>
            <a:cxnSpLocks/>
            <a:endCxn id="168" idx="2"/>
          </p:cNvCxnSpPr>
          <p:nvPr/>
        </p:nvCxnSpPr>
        <p:spPr>
          <a:xfrm flipV="1">
            <a:off x="3480946" y="1928863"/>
            <a:ext cx="0" cy="2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5" name="Graphic 17">
            <a:extLst>
              <a:ext uri="{FF2B5EF4-FFF2-40B4-BE49-F238E27FC236}">
                <a16:creationId xmlns:a16="http://schemas.microsoft.com/office/drawing/2014/main" id="{6F887213-7B87-4EF7-8FFC-86F3F2BA8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836" y="1329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6" name="TextBox 2">
            <a:extLst>
              <a:ext uri="{FF2B5EF4-FFF2-40B4-BE49-F238E27FC236}">
                <a16:creationId xmlns:a16="http://schemas.microsoft.com/office/drawing/2014/main" id="{7A13731A-47C5-476A-955C-8DC2DA5E0649}"/>
              </a:ext>
            </a:extLst>
          </p:cNvPr>
          <p:cNvSpPr txBox="1"/>
          <p:nvPr/>
        </p:nvSpPr>
        <p:spPr>
          <a:xfrm>
            <a:off x="3985379" y="1734348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167" name="Graphic 29">
            <a:extLst>
              <a:ext uri="{FF2B5EF4-FFF2-40B4-BE49-F238E27FC236}">
                <a16:creationId xmlns:a16="http://schemas.microsoft.com/office/drawing/2014/main" id="{A964B389-DF95-490C-ABEE-039A026F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10" y="129215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8" name="TextBox 2">
            <a:extLst>
              <a:ext uri="{FF2B5EF4-FFF2-40B4-BE49-F238E27FC236}">
                <a16:creationId xmlns:a16="http://schemas.microsoft.com/office/drawing/2014/main" id="{5C50D3CA-26BC-4467-A544-D63E0C024FD0}"/>
              </a:ext>
            </a:extLst>
          </p:cNvPr>
          <p:cNvSpPr txBox="1"/>
          <p:nvPr/>
        </p:nvSpPr>
        <p:spPr>
          <a:xfrm>
            <a:off x="3243355" y="1667253"/>
            <a:ext cx="47518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23EF82D-34D3-46B6-978C-7B6A8238A22B}"/>
              </a:ext>
            </a:extLst>
          </p:cNvPr>
          <p:cNvSpPr/>
          <p:nvPr/>
        </p:nvSpPr>
        <p:spPr>
          <a:xfrm>
            <a:off x="1037802" y="1050300"/>
            <a:ext cx="4141524" cy="3167089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76" name="Graphic 175">
            <a:extLst>
              <a:ext uri="{FF2B5EF4-FFF2-40B4-BE49-F238E27FC236}">
                <a16:creationId xmlns:a16="http://schemas.microsoft.com/office/drawing/2014/main" id="{79BE28C9-BA1C-439C-A7D3-8AB7EFF8AF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9400" y="1046518"/>
            <a:ext cx="391567" cy="391567"/>
          </a:xfrm>
          <a:prstGeom prst="rect">
            <a:avLst/>
          </a:prstGeom>
        </p:spPr>
      </p:pic>
      <p:sp>
        <p:nvSpPr>
          <p:cNvPr id="203" name="Rectangle 202">
            <a:extLst>
              <a:ext uri="{FF2B5EF4-FFF2-40B4-BE49-F238E27FC236}">
                <a16:creationId xmlns:a16="http://schemas.microsoft.com/office/drawing/2014/main" id="{0C7341F0-D9E9-4E22-9FDA-AEDD18FEC77A}"/>
              </a:ext>
            </a:extLst>
          </p:cNvPr>
          <p:cNvSpPr/>
          <p:nvPr/>
        </p:nvSpPr>
        <p:spPr>
          <a:xfrm>
            <a:off x="8861864" y="1956794"/>
            <a:ext cx="2349517" cy="1569816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204" name="Graphic 203">
            <a:extLst>
              <a:ext uri="{FF2B5EF4-FFF2-40B4-BE49-F238E27FC236}">
                <a16:creationId xmlns:a16="http://schemas.microsoft.com/office/drawing/2014/main" id="{0ACF6319-1BDA-4DD7-ADCF-06F76CD39D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69084" y="1967286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07406336-918D-4B31-8DF3-7BD86137B01B}"/>
              </a:ext>
            </a:extLst>
          </p:cNvPr>
          <p:cNvSpPr/>
          <p:nvPr/>
        </p:nvSpPr>
        <p:spPr>
          <a:xfrm>
            <a:off x="9083805" y="2269757"/>
            <a:ext cx="2216760" cy="1412956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037C40E-DC39-4D3B-B81E-28A322956D5E}"/>
              </a:ext>
            </a:extLst>
          </p:cNvPr>
          <p:cNvSpPr/>
          <p:nvPr/>
        </p:nvSpPr>
        <p:spPr>
          <a:xfrm>
            <a:off x="5659211" y="996586"/>
            <a:ext cx="5852178" cy="322080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207" name="Graphic 206">
            <a:extLst>
              <a:ext uri="{FF2B5EF4-FFF2-40B4-BE49-F238E27FC236}">
                <a16:creationId xmlns:a16="http://schemas.microsoft.com/office/drawing/2014/main" id="{87920BCE-77A0-48C5-9935-18FEF0BE01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59211" y="1008047"/>
            <a:ext cx="391567" cy="391567"/>
          </a:xfrm>
          <a:prstGeom prst="rect">
            <a:avLst/>
          </a:prstGeom>
        </p:spPr>
      </p:pic>
      <p:sp>
        <p:nvSpPr>
          <p:cNvPr id="208" name="Rectangle 207">
            <a:extLst>
              <a:ext uri="{FF2B5EF4-FFF2-40B4-BE49-F238E27FC236}">
                <a16:creationId xmlns:a16="http://schemas.microsoft.com/office/drawing/2014/main" id="{6DD09EAF-9350-4737-B91E-6243882023D0}"/>
              </a:ext>
            </a:extLst>
          </p:cNvPr>
          <p:cNvSpPr/>
          <p:nvPr/>
        </p:nvSpPr>
        <p:spPr>
          <a:xfrm>
            <a:off x="5316256" y="483023"/>
            <a:ext cx="6262594" cy="3826727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 Account </a:t>
            </a:r>
            <a:r>
              <a:rPr lang="en-US" sz="1200" b="1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(Delegated Administrator)</a:t>
            </a:r>
          </a:p>
        </p:txBody>
      </p:sp>
      <p:pic>
        <p:nvPicPr>
          <p:cNvPr id="209" name="Graphic 208">
            <a:extLst>
              <a:ext uri="{FF2B5EF4-FFF2-40B4-BE49-F238E27FC236}">
                <a16:creationId xmlns:a16="http://schemas.microsoft.com/office/drawing/2014/main" id="{51402323-0603-417E-93FD-C7785FA48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6256" y="472450"/>
            <a:ext cx="381000" cy="381000"/>
          </a:xfrm>
          <a:prstGeom prst="rect">
            <a:avLst/>
          </a:prstGeom>
        </p:spPr>
      </p:pic>
      <p:sp>
        <p:nvSpPr>
          <p:cNvPr id="210" name="Oval 209">
            <a:extLst>
              <a:ext uri="{FF2B5EF4-FFF2-40B4-BE49-F238E27FC236}">
                <a16:creationId xmlns:a16="http://schemas.microsoft.com/office/drawing/2014/main" id="{BD9A4F5F-C5C1-4658-A084-721674E8CE5F}"/>
              </a:ext>
            </a:extLst>
          </p:cNvPr>
          <p:cNvSpPr/>
          <p:nvPr/>
        </p:nvSpPr>
        <p:spPr>
          <a:xfrm>
            <a:off x="5385831" y="87313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892D2DA-8947-4CB7-823F-BD7226A3F9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083805" y="2277121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2E743F60-DDC7-435F-B607-05DA8E4D3666}"/>
              </a:ext>
            </a:extLst>
          </p:cNvPr>
          <p:cNvSpPr/>
          <p:nvPr/>
        </p:nvSpPr>
        <p:spPr>
          <a:xfrm>
            <a:off x="9263977" y="2577915"/>
            <a:ext cx="2124169" cy="133914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2DF0E5C9-8A77-4707-B6E6-A9C126004DD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263977" y="2588500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35" name="Oval 234">
            <a:extLst>
              <a:ext uri="{FF2B5EF4-FFF2-40B4-BE49-F238E27FC236}">
                <a16:creationId xmlns:a16="http://schemas.microsoft.com/office/drawing/2014/main" id="{1BDB1ABD-271A-40FF-9892-B5B91A5F6E19}"/>
              </a:ext>
            </a:extLst>
          </p:cNvPr>
          <p:cNvSpPr/>
          <p:nvPr/>
        </p:nvSpPr>
        <p:spPr>
          <a:xfrm>
            <a:off x="748013" y="90159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E7F20E-2158-846B-17A3-5960D872E911}"/>
              </a:ext>
            </a:extLst>
          </p:cNvPr>
          <p:cNvCxnSpPr>
            <a:cxnSpLocks/>
          </p:cNvCxnSpPr>
          <p:nvPr/>
        </p:nvCxnSpPr>
        <p:spPr>
          <a:xfrm>
            <a:off x="3728892" y="1559461"/>
            <a:ext cx="463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raphic 1" descr="Amazon Security Lake service icon.">
            <a:extLst>
              <a:ext uri="{FF2B5EF4-FFF2-40B4-BE49-F238E27FC236}">
                <a16:creationId xmlns:a16="http://schemas.microsoft.com/office/drawing/2014/main" id="{1876B857-F0C0-4FC1-89F8-8F7EEFDDE2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0640328" y="3083604"/>
            <a:ext cx="467126" cy="467126"/>
          </a:xfrm>
          <a:prstGeom prst="rect">
            <a:avLst/>
          </a:prstGeom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5B396DE4-C60A-8C8F-192F-B2D035B11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7013" y="3554516"/>
            <a:ext cx="11070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Lake</a:t>
            </a:r>
          </a:p>
        </p:txBody>
      </p:sp>
      <p:pic>
        <p:nvPicPr>
          <p:cNvPr id="22" name="Graphic 21" descr="Amazon Security Lake service icon.">
            <a:extLst>
              <a:ext uri="{FF2B5EF4-FFF2-40B4-BE49-F238E27FC236}">
                <a16:creationId xmlns:a16="http://schemas.microsoft.com/office/drawing/2014/main" id="{9F88EF23-9111-584F-05A8-BEFF791D07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621154" y="3308238"/>
            <a:ext cx="428858" cy="428858"/>
          </a:xfrm>
          <a:prstGeom prst="rect">
            <a:avLst/>
          </a:prstGeom>
        </p:spPr>
      </p:pic>
      <p:sp>
        <p:nvSpPr>
          <p:cNvPr id="23" name="TextBox 11">
            <a:extLst>
              <a:ext uri="{FF2B5EF4-FFF2-40B4-BE49-F238E27FC236}">
                <a16:creationId xmlns:a16="http://schemas.microsoft.com/office/drawing/2014/main" id="{FB1652F7-6A18-2D97-43F5-FD3F7BB11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9800" y="3732474"/>
            <a:ext cx="129010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Lake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E49F19-12F3-CEF0-FE9C-B2B8AD4B5005}"/>
              </a:ext>
            </a:extLst>
          </p:cNvPr>
          <p:cNvSpPr txBox="1"/>
          <p:nvPr/>
        </p:nvSpPr>
        <p:spPr>
          <a:xfrm>
            <a:off x="5772638" y="2713089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4E656422-F773-B38D-EF30-F5592204264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39063" y="2304971"/>
            <a:ext cx="469900" cy="46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393206-8701-F89C-B194-0D601C3785E8}"/>
              </a:ext>
            </a:extLst>
          </p:cNvPr>
          <p:cNvSpPr txBox="1"/>
          <p:nvPr/>
        </p:nvSpPr>
        <p:spPr>
          <a:xfrm>
            <a:off x="7148460" y="2687984"/>
            <a:ext cx="15220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Lake Formation service-linked role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86E881E-B89B-B0AF-CE80-D7615AF783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43363" y="2302709"/>
            <a:ext cx="469900" cy="469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6A2C1B-5FCD-C371-892D-CA31DB2C8AE9}"/>
              </a:ext>
            </a:extLst>
          </p:cNvPr>
          <p:cNvSpPr txBox="1"/>
          <p:nvPr/>
        </p:nvSpPr>
        <p:spPr>
          <a:xfrm>
            <a:off x="1143609" y="1775621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643495D-C2A7-6590-93E5-2E04B900CA1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58285" y="1396375"/>
            <a:ext cx="404559" cy="4045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73D7A8-CD61-155D-D57A-CB97C5CF6503}"/>
              </a:ext>
            </a:extLst>
          </p:cNvPr>
          <p:cNvSpPr txBox="1"/>
          <p:nvPr/>
        </p:nvSpPr>
        <p:spPr>
          <a:xfrm>
            <a:off x="1230469" y="3679047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1F0AB33-9B6D-DAF5-5A27-5DB591FB25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28073" y="3291257"/>
            <a:ext cx="469900" cy="469900"/>
          </a:xfrm>
          <a:prstGeom prst="rect">
            <a:avLst/>
          </a:prstGeom>
        </p:spPr>
      </p:pic>
      <p:pic>
        <p:nvPicPr>
          <p:cNvPr id="19" name="Graphic 24">
            <a:extLst>
              <a:ext uri="{FF2B5EF4-FFF2-40B4-BE49-F238E27FC236}">
                <a16:creationId xmlns:a16="http://schemas.microsoft.com/office/drawing/2014/main" id="{15C36F75-8814-38F3-7C06-6EB7043BD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29" y="21956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6">
            <a:extLst>
              <a:ext uri="{FF2B5EF4-FFF2-40B4-BE49-F238E27FC236}">
                <a16:creationId xmlns:a16="http://schemas.microsoft.com/office/drawing/2014/main" id="{AA0BF75A-36C8-747F-7D30-C1BD62B7B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781" y="2645619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Compliance Event Rule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56DC9D-EF90-DA4B-D237-1E5DD45BDB01}"/>
              </a:ext>
            </a:extLst>
          </p:cNvPr>
          <p:cNvCxnSpPr>
            <a:cxnSpLocks/>
          </p:cNvCxnSpPr>
          <p:nvPr/>
        </p:nvCxnSpPr>
        <p:spPr>
          <a:xfrm>
            <a:off x="2710401" y="2420338"/>
            <a:ext cx="481228" cy="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0EA561-B0B9-48CE-9E5D-29DF311ECDF4}"/>
              </a:ext>
            </a:extLst>
          </p:cNvPr>
          <p:cNvSpPr txBox="1"/>
          <p:nvPr/>
        </p:nvSpPr>
        <p:spPr>
          <a:xfrm>
            <a:off x="5674707" y="1863511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35774AD-D3A0-34E8-6A65-360B21EBD4F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077235" y="1451141"/>
            <a:ext cx="376029" cy="376029"/>
          </a:xfrm>
          <a:prstGeom prst="rect">
            <a:avLst/>
          </a:prstGeom>
        </p:spPr>
      </p:pic>
      <p:pic>
        <p:nvPicPr>
          <p:cNvPr id="28" name="Graphic 7">
            <a:extLst>
              <a:ext uri="{FF2B5EF4-FFF2-40B4-BE49-F238E27FC236}">
                <a16:creationId xmlns:a16="http://schemas.microsoft.com/office/drawing/2014/main" id="{E7F93EFE-8361-C49B-5BCC-7F34999A5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174" y="30904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DD2EB8C-30D2-1779-A3BE-FD66E3DE3335}"/>
              </a:ext>
            </a:extLst>
          </p:cNvPr>
          <p:cNvSpPr txBox="1"/>
          <p:nvPr/>
        </p:nvSpPr>
        <p:spPr>
          <a:xfrm>
            <a:off x="9323861" y="3553498"/>
            <a:ext cx="1115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KMS Key</a:t>
            </a:r>
          </a:p>
        </p:txBody>
      </p:sp>
      <p:pic>
        <p:nvPicPr>
          <p:cNvPr id="35" name="Graphic 7">
            <a:extLst>
              <a:ext uri="{FF2B5EF4-FFF2-40B4-BE49-F238E27FC236}">
                <a16:creationId xmlns:a16="http://schemas.microsoft.com/office/drawing/2014/main" id="{5B5C8E1D-9652-DCA0-95FF-8051C2E86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772" y="3304127"/>
            <a:ext cx="428858" cy="42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F063DA6-03D9-D261-68BA-9845B10AE2D7}"/>
              </a:ext>
            </a:extLst>
          </p:cNvPr>
          <p:cNvSpPr txBox="1"/>
          <p:nvPr/>
        </p:nvSpPr>
        <p:spPr>
          <a:xfrm>
            <a:off x="5867471" y="3733047"/>
            <a:ext cx="87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KMS Key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A1EA54-FB33-C91D-C736-8706F5406D5D}"/>
              </a:ext>
            </a:extLst>
          </p:cNvPr>
          <p:cNvSpPr txBox="1"/>
          <p:nvPr/>
        </p:nvSpPr>
        <p:spPr>
          <a:xfrm>
            <a:off x="6866594" y="1864209"/>
            <a:ext cx="2016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AmazonSecurityLakeMeta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StoreManagerV2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59CADD47-F901-68FE-126D-B115FCA5ED7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02913" y="1442928"/>
            <a:ext cx="469900" cy="469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C8A360-6041-DCB2-13B8-827A6666C49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58251" y="3304127"/>
            <a:ext cx="457201" cy="419878"/>
          </a:xfrm>
          <a:prstGeom prst="rect">
            <a:avLst/>
          </a:prstGeom>
        </p:spPr>
      </p:pic>
      <p:sp>
        <p:nvSpPr>
          <p:cNvPr id="5" name="TextBox 26">
            <a:extLst>
              <a:ext uri="{FF2B5EF4-FFF2-40B4-BE49-F238E27FC236}">
                <a16:creationId xmlns:a16="http://schemas.microsoft.com/office/drawing/2014/main" id="{61C8769F-1E1A-4B71-E79C-267CC2B01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609" y="3681356"/>
            <a:ext cx="9691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409C20-FDA8-8495-4F4D-303181D62168}"/>
              </a:ext>
            </a:extLst>
          </p:cNvPr>
          <p:cNvSpPr/>
          <p:nvPr/>
        </p:nvSpPr>
        <p:spPr>
          <a:xfrm>
            <a:off x="3113351" y="3146765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F140A0-AA7A-9C42-690D-A60DE8F3B3D2}"/>
              </a:ext>
            </a:extLst>
          </p:cNvPr>
          <p:cNvCxnSpPr>
            <a:cxnSpLocks/>
          </p:cNvCxnSpPr>
          <p:nvPr/>
        </p:nvCxnSpPr>
        <p:spPr>
          <a:xfrm flipV="1">
            <a:off x="3749234" y="2420338"/>
            <a:ext cx="628999" cy="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A6642A-B9A6-835B-ADE7-6FA0FC37197D}"/>
              </a:ext>
            </a:extLst>
          </p:cNvPr>
          <p:cNvCxnSpPr>
            <a:cxnSpLocks/>
          </p:cNvCxnSpPr>
          <p:nvPr/>
        </p:nvCxnSpPr>
        <p:spPr>
          <a:xfrm flipV="1">
            <a:off x="3480946" y="3054425"/>
            <a:ext cx="0" cy="212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0A5E991-F151-EEA9-2BCE-CBAAC3A6BA87}"/>
              </a:ext>
            </a:extLst>
          </p:cNvPr>
          <p:cNvSpPr/>
          <p:nvPr/>
        </p:nvSpPr>
        <p:spPr>
          <a:xfrm>
            <a:off x="1272838" y="4363178"/>
            <a:ext cx="9659715" cy="230027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(Security Tooling) Account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9702BB-0353-55DE-367F-4F9FFC74481C}"/>
              </a:ext>
            </a:extLst>
          </p:cNvPr>
          <p:cNvSpPr/>
          <p:nvPr/>
        </p:nvSpPr>
        <p:spPr>
          <a:xfrm>
            <a:off x="1753530" y="4656242"/>
            <a:ext cx="9086924" cy="1922083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4AFCE7CA-ABB6-5B41-C4F4-655FEEBCFD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53529" y="4661255"/>
            <a:ext cx="366179" cy="338804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D6593B2C-6091-8260-5731-749616DECC16}"/>
              </a:ext>
            </a:extLst>
          </p:cNvPr>
          <p:cNvSpPr/>
          <p:nvPr/>
        </p:nvSpPr>
        <p:spPr>
          <a:xfrm>
            <a:off x="1364798" y="480716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D6710FD2-0BA5-A707-3492-C91619546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2442" y="4373272"/>
            <a:ext cx="424469" cy="424469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6DFFF0C-0F2C-F213-E0D2-D06AB8B27720}"/>
              </a:ext>
            </a:extLst>
          </p:cNvPr>
          <p:cNvSpPr/>
          <p:nvPr/>
        </p:nvSpPr>
        <p:spPr>
          <a:xfrm>
            <a:off x="7740524" y="4780918"/>
            <a:ext cx="2607137" cy="1232078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60" name="Graphic 59">
            <a:extLst>
              <a:ext uri="{FF2B5EF4-FFF2-40B4-BE49-F238E27FC236}">
                <a16:creationId xmlns:a16="http://schemas.microsoft.com/office/drawing/2014/main" id="{87BD8B51-28E3-C2C3-2BD8-957712E09E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47447" y="4780918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0DF2ECC-A2AA-395E-923A-6CF4D58FABC7}"/>
              </a:ext>
            </a:extLst>
          </p:cNvPr>
          <p:cNvSpPr/>
          <p:nvPr/>
        </p:nvSpPr>
        <p:spPr>
          <a:xfrm>
            <a:off x="7949973" y="5037195"/>
            <a:ext cx="2583183" cy="1288764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66A374F4-77B2-E957-EC06-E1A56D5CA5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50721" y="5037195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43DEC8E0-CC0F-AE6A-AB61-6F41F01DEA17}"/>
              </a:ext>
            </a:extLst>
          </p:cNvPr>
          <p:cNvSpPr/>
          <p:nvPr/>
        </p:nvSpPr>
        <p:spPr>
          <a:xfrm>
            <a:off x="8145021" y="5310899"/>
            <a:ext cx="2569115" cy="1218848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CE5709BB-48CE-68B4-B687-2F5A17B77B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56825" y="5323241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66" name="Graphic 16" descr="AWS Resource Access Manager service icon.">
            <a:extLst>
              <a:ext uri="{FF2B5EF4-FFF2-40B4-BE49-F238E27FC236}">
                <a16:creationId xmlns:a16="http://schemas.microsoft.com/office/drawing/2014/main" id="{E79412A8-E027-59C1-398A-B72D05ED5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177349" y="5239695"/>
            <a:ext cx="463597" cy="46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Box 17">
            <a:extLst>
              <a:ext uri="{FF2B5EF4-FFF2-40B4-BE49-F238E27FC236}">
                <a16:creationId xmlns:a16="http://schemas.microsoft.com/office/drawing/2014/main" id="{7693392C-C061-8862-181B-0C09A8523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49" y="5701489"/>
            <a:ext cx="136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RAM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Resource Share</a:t>
            </a:r>
          </a:p>
        </p:txBody>
      </p:sp>
      <p:pic>
        <p:nvPicPr>
          <p:cNvPr id="68" name="Graphic 6" descr="AWS Glue service icon.">
            <a:extLst>
              <a:ext uri="{FF2B5EF4-FFF2-40B4-BE49-F238E27FC236}">
                <a16:creationId xmlns:a16="http://schemas.microsoft.com/office/drawing/2014/main" id="{8F8F69E2-707D-8F50-7D9E-0BF361163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6491144" y="5251046"/>
            <a:ext cx="461794" cy="46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10">
            <a:extLst>
              <a:ext uri="{FF2B5EF4-FFF2-40B4-BE49-F238E27FC236}">
                <a16:creationId xmlns:a16="http://schemas.microsoft.com/office/drawing/2014/main" id="{688E9352-DB84-D731-6AE0-F89E6D399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8479" y="5724281"/>
            <a:ext cx="1039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pic>
        <p:nvPicPr>
          <p:cNvPr id="70" name="Graphic 16" descr="AWS Resource Access Manager service icon.">
            <a:extLst>
              <a:ext uri="{FF2B5EF4-FFF2-40B4-BE49-F238E27FC236}">
                <a16:creationId xmlns:a16="http://schemas.microsoft.com/office/drawing/2014/main" id="{62600B58-BAC7-B1B4-EFFF-7DFE9A88C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8662293" y="5629459"/>
            <a:ext cx="463597" cy="46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7">
            <a:extLst>
              <a:ext uri="{FF2B5EF4-FFF2-40B4-BE49-F238E27FC236}">
                <a16:creationId xmlns:a16="http://schemas.microsoft.com/office/drawing/2014/main" id="{BF20DFDC-9E4E-2E20-0C8A-CFC518D2B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9393" y="6091253"/>
            <a:ext cx="136939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RAM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Resource Share</a:t>
            </a:r>
          </a:p>
        </p:txBody>
      </p:sp>
      <p:pic>
        <p:nvPicPr>
          <p:cNvPr id="72" name="Graphic 6" descr="AWS Glue service icon.">
            <a:extLst>
              <a:ext uri="{FF2B5EF4-FFF2-40B4-BE49-F238E27FC236}">
                <a16:creationId xmlns:a16="http://schemas.microsoft.com/office/drawing/2014/main" id="{35567DA2-CA5B-1095-AE99-08E57181D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9857673" y="5660214"/>
            <a:ext cx="461794" cy="461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0">
            <a:extLst>
              <a:ext uri="{FF2B5EF4-FFF2-40B4-BE49-F238E27FC236}">
                <a16:creationId xmlns:a16="http://schemas.microsoft.com/office/drawing/2014/main" id="{0C9F9430-0F89-D52F-5031-3AA16D7B3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5008" y="6133449"/>
            <a:ext cx="10398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Glue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E96A22-A7D2-1767-8A10-B8899B51B818}"/>
              </a:ext>
            </a:extLst>
          </p:cNvPr>
          <p:cNvSpPr txBox="1"/>
          <p:nvPr/>
        </p:nvSpPr>
        <p:spPr>
          <a:xfrm>
            <a:off x="3123988" y="5617316"/>
            <a:ext cx="1652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Subscriber Configuration Role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19B98D63-2081-125A-4FC4-09BCB8A0A67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87596" y="5239695"/>
            <a:ext cx="469900" cy="46990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3B7F153-104D-5272-C51B-9765ABF54864}"/>
              </a:ext>
            </a:extLst>
          </p:cNvPr>
          <p:cNvSpPr txBox="1"/>
          <p:nvPr/>
        </p:nvSpPr>
        <p:spPr>
          <a:xfrm>
            <a:off x="1922331" y="5618941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94318ACB-53B2-81D3-8D6E-3FACFD84C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337007" y="5239695"/>
            <a:ext cx="404559" cy="404559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9CB90D6F-7012-F901-C295-DE01D3A2E41A}"/>
              </a:ext>
            </a:extLst>
          </p:cNvPr>
          <p:cNvSpPr/>
          <p:nvPr/>
        </p:nvSpPr>
        <p:spPr>
          <a:xfrm>
            <a:off x="1431567" y="132284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3626304-BC9C-E172-0F70-F7EAA480838A}"/>
              </a:ext>
            </a:extLst>
          </p:cNvPr>
          <p:cNvSpPr/>
          <p:nvPr/>
        </p:nvSpPr>
        <p:spPr>
          <a:xfrm>
            <a:off x="3139909" y="216330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6685ED4-8AD2-DA88-D4E8-03D74178B3E1}"/>
              </a:ext>
            </a:extLst>
          </p:cNvPr>
          <p:cNvSpPr/>
          <p:nvPr/>
        </p:nvSpPr>
        <p:spPr>
          <a:xfrm>
            <a:off x="1431567" y="316579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DAC25ED-21F4-DF43-E161-581AA61DEAD8}"/>
              </a:ext>
            </a:extLst>
          </p:cNvPr>
          <p:cNvSpPr/>
          <p:nvPr/>
        </p:nvSpPr>
        <p:spPr>
          <a:xfrm>
            <a:off x="4199050" y="214283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C59FF9A-DC30-486A-E9EF-F90E5038BD0E}"/>
              </a:ext>
            </a:extLst>
          </p:cNvPr>
          <p:cNvSpPr/>
          <p:nvPr/>
        </p:nvSpPr>
        <p:spPr>
          <a:xfrm>
            <a:off x="5945183" y="316687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A907018-517C-A5BD-24B2-B86FC33DEFD8}"/>
              </a:ext>
            </a:extLst>
          </p:cNvPr>
          <p:cNvSpPr/>
          <p:nvPr/>
        </p:nvSpPr>
        <p:spPr>
          <a:xfrm>
            <a:off x="7538904" y="225177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B7B3984-EAA5-3B12-8BC4-9B34BE845C73}"/>
              </a:ext>
            </a:extLst>
          </p:cNvPr>
          <p:cNvSpPr/>
          <p:nvPr/>
        </p:nvSpPr>
        <p:spPr>
          <a:xfrm>
            <a:off x="5928868" y="225362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983FD14-495E-4491-1613-391633EF319D}"/>
              </a:ext>
            </a:extLst>
          </p:cNvPr>
          <p:cNvSpPr/>
          <p:nvPr/>
        </p:nvSpPr>
        <p:spPr>
          <a:xfrm>
            <a:off x="7538904" y="133752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C9FE5FC-B14D-838C-2254-5F63E0CECFE2}"/>
              </a:ext>
            </a:extLst>
          </p:cNvPr>
          <p:cNvSpPr/>
          <p:nvPr/>
        </p:nvSpPr>
        <p:spPr>
          <a:xfrm>
            <a:off x="5940545" y="133752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CDA49D1-688A-C884-9490-69159B55D718}"/>
              </a:ext>
            </a:extLst>
          </p:cNvPr>
          <p:cNvSpPr/>
          <p:nvPr/>
        </p:nvSpPr>
        <p:spPr>
          <a:xfrm>
            <a:off x="4155723" y="126110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C2BA6C3-8032-621F-7E56-EE3BFC127049}"/>
              </a:ext>
            </a:extLst>
          </p:cNvPr>
          <p:cNvSpPr/>
          <p:nvPr/>
        </p:nvSpPr>
        <p:spPr>
          <a:xfrm>
            <a:off x="3109765" y="123770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D739D65-A2E5-58F1-AD91-B1A49925B873}"/>
              </a:ext>
            </a:extLst>
          </p:cNvPr>
          <p:cNvSpPr/>
          <p:nvPr/>
        </p:nvSpPr>
        <p:spPr>
          <a:xfrm>
            <a:off x="6393847" y="51031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A85C063-956F-61F9-B730-BDBE9E43CE36}"/>
              </a:ext>
            </a:extLst>
          </p:cNvPr>
          <p:cNvSpPr/>
          <p:nvPr/>
        </p:nvSpPr>
        <p:spPr>
          <a:xfrm>
            <a:off x="5047170" y="510663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E540683-39BD-11B5-0AB0-00731EFEA815}"/>
              </a:ext>
            </a:extLst>
          </p:cNvPr>
          <p:cNvSpPr/>
          <p:nvPr/>
        </p:nvSpPr>
        <p:spPr>
          <a:xfrm>
            <a:off x="3595957" y="510669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14F7A64-D814-4331-B775-52C528ED4E7B}"/>
              </a:ext>
            </a:extLst>
          </p:cNvPr>
          <p:cNvSpPr/>
          <p:nvPr/>
        </p:nvSpPr>
        <p:spPr>
          <a:xfrm>
            <a:off x="2070342" y="214283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0B17720-800F-7355-DDBC-C506722400FF}"/>
              </a:ext>
            </a:extLst>
          </p:cNvPr>
          <p:cNvSpPr/>
          <p:nvPr/>
        </p:nvSpPr>
        <p:spPr>
          <a:xfrm>
            <a:off x="2209035" y="510691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4BC275E-5319-24A7-3896-005FE45511C7}"/>
              </a:ext>
            </a:extLst>
          </p:cNvPr>
          <p:cNvSpPr/>
          <p:nvPr/>
        </p:nvSpPr>
        <p:spPr>
          <a:xfrm>
            <a:off x="10536401" y="298006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95BCD9A-4A5C-E4FF-5C88-9FCD64A977EC}"/>
              </a:ext>
            </a:extLst>
          </p:cNvPr>
          <p:cNvSpPr/>
          <p:nvPr/>
        </p:nvSpPr>
        <p:spPr>
          <a:xfrm>
            <a:off x="9578789" y="299406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FE6FD9F-26FC-FA96-E090-BEB0C1B0E72F}"/>
              </a:ext>
            </a:extLst>
          </p:cNvPr>
          <p:cNvSpPr/>
          <p:nvPr/>
        </p:nvSpPr>
        <p:spPr>
          <a:xfrm>
            <a:off x="7538904" y="315634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DB93ADC-4369-BE5A-E100-8AAFC30C0453}"/>
              </a:ext>
            </a:extLst>
          </p:cNvPr>
          <p:cNvSpPr/>
          <p:nvPr/>
        </p:nvSpPr>
        <p:spPr>
          <a:xfrm>
            <a:off x="9731542" y="556035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3.4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8C5244B-970A-A23C-F1A4-7FA9E6D39271}"/>
              </a:ext>
            </a:extLst>
          </p:cNvPr>
          <p:cNvSpPr/>
          <p:nvPr/>
        </p:nvSpPr>
        <p:spPr>
          <a:xfrm>
            <a:off x="8548422" y="556035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</p:spTree>
    <p:extLst>
      <p:ext uri="{BB962C8B-B14F-4D97-AF65-F5344CB8AC3E}">
        <p14:creationId xmlns:p14="http://schemas.microsoft.com/office/powerpoint/2010/main" val="337501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12"/>
    </mc:Choice>
    <mc:Fallback xmlns="">
      <p:transition spd="slow" advTm="30212"/>
    </mc:Fallback>
  </mc:AlternateContent>
  <p:extLst>
    <p:ext uri="{E180D4A7-C9FB-4DFB-919C-405C955672EB}">
      <p14:showEvtLst xmlns:p14="http://schemas.microsoft.com/office/powerpoint/2010/main">
        <p14:triggerEvt type="onClick" time="1689" objId="5"/>
        <p14:triggerEvt type="onClick" time="7781" objId="8"/>
        <p14:triggerEvt type="onClick" time="17293" objId="175"/>
        <p14:triggerEvt type="onClick" time="26634" objId="175"/>
      </p14:showEvt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21786</TotalTime>
  <Words>114</Words>
  <Application>Microsoft Macintosh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21</cp:revision>
  <dcterms:created xsi:type="dcterms:W3CDTF">2024-06-21T20:38:25Z</dcterms:created>
  <dcterms:modified xsi:type="dcterms:W3CDTF">2024-09-03T17:29:45Z</dcterms:modified>
</cp:coreProperties>
</file>