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4"/>
    <p:restoredTop sz="97680"/>
  </p:normalViewPr>
  <p:slideViewPr>
    <p:cSldViewPr snapToObjects="1">
      <p:cViewPr varScale="1">
        <p:scale>
          <a:sx n="168" d="100"/>
          <a:sy n="168" d="100"/>
        </p:scale>
        <p:origin x="224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8"/>
            <a:ext cx="6559591" cy="320686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589230" y="2269121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704637" y="3259665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027538" y="1945719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94" y="18738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921889" y="1810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8" y="2808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4267994" y="1597479"/>
            <a:ext cx="0" cy="2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84" y="998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772427" y="140296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32" y="9886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4030403" y="1335869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938611" y="9620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963111" y="9644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91" y="14795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221319" y="13364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115193" y="914399"/>
            <a:ext cx="5920149" cy="279261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984" y="909759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</p:cNvCxnSpPr>
          <p:nvPr/>
        </p:nvCxnSpPr>
        <p:spPr>
          <a:xfrm flipH="1">
            <a:off x="4249805" y="2540193"/>
            <a:ext cx="2321" cy="21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5098773" y="1681871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89829" y="168398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5225776" y="1978208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6359" y="197209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5344959" y="2284534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6015" y="227818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9606386" y="1508733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2206" y="150238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9733391" y="1821696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7757328" y="981159"/>
            <a:ext cx="3430791" cy="241679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6889" y="971352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7322205" y="590706"/>
            <a:ext cx="4010813" cy="297078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205" y="589605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390246" y="9736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1049E0-3218-41E0-8B9B-2A15FDE91F69}"/>
              </a:ext>
            </a:extLst>
          </p:cNvPr>
          <p:cNvSpPr txBox="1"/>
          <p:nvPr/>
        </p:nvSpPr>
        <p:spPr>
          <a:xfrm>
            <a:off x="7675251" y="1913462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29732" y="181240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9852573" y="2129854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5837" y="212993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75618" y="147206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984603" y="13909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7333860" y="3639676"/>
            <a:ext cx="3999158" cy="292014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205" y="3636583"/>
            <a:ext cx="381000" cy="381000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390246" y="40274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7735322" y="4139182"/>
            <a:ext cx="3452797" cy="2308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9609463" y="4507097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5283" y="450074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9736468" y="4820060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2809" y="48107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9855650" y="5128218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7526" y="512428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0434" y="10229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25506" y="4134475"/>
            <a:ext cx="391567" cy="391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9A350-50AD-E3F1-7DE0-92CC78B43B7D}"/>
              </a:ext>
            </a:extLst>
          </p:cNvPr>
          <p:cNvSpPr txBox="1"/>
          <p:nvPr/>
        </p:nvSpPr>
        <p:spPr>
          <a:xfrm>
            <a:off x="5598210" y="316874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ED5F0-7809-9F37-43DB-0D2A0C30017E}"/>
              </a:ext>
            </a:extLst>
          </p:cNvPr>
          <p:cNvSpPr txBox="1"/>
          <p:nvPr/>
        </p:nvSpPr>
        <p:spPr>
          <a:xfrm>
            <a:off x="9970186" y="603231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E9305-A17A-EC38-AB14-3DDDCD10046C}"/>
              </a:ext>
            </a:extLst>
          </p:cNvPr>
          <p:cNvSpPr txBox="1"/>
          <p:nvPr/>
        </p:nvSpPr>
        <p:spPr>
          <a:xfrm>
            <a:off x="9967046" y="3058145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23FE5CB-AB7D-9C14-DC7B-79D473DA20DB}"/>
              </a:ext>
            </a:extLst>
          </p:cNvPr>
          <p:cNvSpPr txBox="1"/>
          <p:nvPr/>
        </p:nvSpPr>
        <p:spPr>
          <a:xfrm>
            <a:off x="7886674" y="2894452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pic>
        <p:nvPicPr>
          <p:cNvPr id="11" name="Graphic 14">
            <a:extLst>
              <a:ext uri="{FF2B5EF4-FFF2-40B4-BE49-F238E27FC236}">
                <a16:creationId xmlns:a16="http://schemas.microsoft.com/office/drawing/2014/main" id="{ACD013EF-7A3B-1E20-EBAB-C3876104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8" y="2455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7990355" y="238262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B43C8-13AB-629D-4365-E63447B1E9C2}"/>
              </a:ext>
            </a:extLst>
          </p:cNvPr>
          <p:cNvSpPr txBox="1"/>
          <p:nvPr/>
        </p:nvSpPr>
        <p:spPr>
          <a:xfrm>
            <a:off x="1059674" y="5063625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9C98AC1-A8AC-63D5-EE69-5F19702934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35716" y="4612584"/>
            <a:ext cx="457200" cy="457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3E570B2-6BEE-6F30-CC72-07655E3628F4}"/>
              </a:ext>
            </a:extLst>
          </p:cNvPr>
          <p:cNvSpPr/>
          <p:nvPr/>
        </p:nvSpPr>
        <p:spPr>
          <a:xfrm>
            <a:off x="1300149" y="45311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12A14-948F-19D6-0A20-04834AAAB046}"/>
              </a:ext>
            </a:extLst>
          </p:cNvPr>
          <p:cNvSpPr/>
          <p:nvPr/>
        </p:nvSpPr>
        <p:spPr>
          <a:xfrm>
            <a:off x="654509" y="3885454"/>
            <a:ext cx="6573634" cy="268105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(Security Tooling) Account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DAB5-4C76-AC47-00D8-F9F3F074C202}"/>
              </a:ext>
            </a:extLst>
          </p:cNvPr>
          <p:cNvSpPr/>
          <p:nvPr/>
        </p:nvSpPr>
        <p:spPr>
          <a:xfrm>
            <a:off x="1135199" y="4171606"/>
            <a:ext cx="5890539" cy="227590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E44F0B1-49B0-AD77-0C26-EBC49FA770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4012" y="4168293"/>
            <a:ext cx="366179" cy="33880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6A9DB3A-A056-D34D-AB74-F5D04081FA71}"/>
              </a:ext>
            </a:extLst>
          </p:cNvPr>
          <p:cNvSpPr txBox="1"/>
          <p:nvPr/>
        </p:nvSpPr>
        <p:spPr>
          <a:xfrm>
            <a:off x="1128264" y="5970523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7C016E4-BD77-26A3-F229-068EB6A6F5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94808" y="5657852"/>
            <a:ext cx="469900" cy="46990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240976C-6CB9-C942-158D-E3809A03ECA7}"/>
              </a:ext>
            </a:extLst>
          </p:cNvPr>
          <p:cNvSpPr/>
          <p:nvPr/>
        </p:nvSpPr>
        <p:spPr>
          <a:xfrm>
            <a:off x="1300149" y="55487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276C01-F3DB-DBB4-9C25-5F0F5DA02243}"/>
              </a:ext>
            </a:extLst>
          </p:cNvPr>
          <p:cNvSpPr/>
          <p:nvPr/>
        </p:nvSpPr>
        <p:spPr>
          <a:xfrm>
            <a:off x="4092705" y="4476815"/>
            <a:ext cx="2616313" cy="14937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0135EB32-6837-A56A-6EAA-0BCCEC1AA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2851" y="448170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DA6BE68-C986-2360-0C2E-A796DDBA7A1F}"/>
              </a:ext>
            </a:extLst>
          </p:cNvPr>
          <p:cNvSpPr/>
          <p:nvPr/>
        </p:nvSpPr>
        <p:spPr>
          <a:xfrm>
            <a:off x="4275769" y="4789779"/>
            <a:ext cx="2522433" cy="136640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080717" y="325144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92686" y="2901207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284417" y="28491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BBC7CF4-794C-9333-328A-8A5B04CA2725}"/>
              </a:ext>
            </a:extLst>
          </p:cNvPr>
          <p:cNvSpPr/>
          <p:nvPr/>
        </p:nvSpPr>
        <p:spPr>
          <a:xfrm>
            <a:off x="736865" y="43173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920809" y="2760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A7D71-1277-AC0A-95CF-F3E8F899F429}"/>
              </a:ext>
            </a:extLst>
          </p:cNvPr>
          <p:cNvCxnSpPr>
            <a:cxnSpLocks/>
          </p:cNvCxnSpPr>
          <p:nvPr/>
        </p:nvCxnSpPr>
        <p:spPr>
          <a:xfrm>
            <a:off x="4544348" y="2102414"/>
            <a:ext cx="46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8">
            <a:extLst>
              <a:ext uri="{FF2B5EF4-FFF2-40B4-BE49-F238E27FC236}">
                <a16:creationId xmlns:a16="http://schemas.microsoft.com/office/drawing/2014/main" id="{A2BD4C14-3C85-9693-1B22-536FDE79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260553" y="2642358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127080" y="25459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15F76DE4-E408-A627-00C7-341AE5F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259855" y="5623640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141369" y="55485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</p:txBody>
      </p:sp>
      <p:pic>
        <p:nvPicPr>
          <p:cNvPr id="15" name="Graphic 8">
            <a:extLst>
              <a:ext uri="{FF2B5EF4-FFF2-40B4-BE49-F238E27FC236}">
                <a16:creationId xmlns:a16="http://schemas.microsoft.com/office/drawing/2014/main" id="{58D7DD41-BA73-5DC1-0FFB-CE54A7C4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906345" y="2766491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829518" y="26564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00EBC-EE73-4E2B-DADD-6C49C7233D07}"/>
              </a:ext>
            </a:extLst>
          </p:cNvPr>
          <p:cNvSpPr txBox="1"/>
          <p:nvPr/>
        </p:nvSpPr>
        <p:spPr>
          <a:xfrm>
            <a:off x="7887990" y="5981603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E54B87B-16E4-D7CB-11E7-3BB69F2DE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69917" y="5625739"/>
            <a:ext cx="469900" cy="4699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2EDB355-D23E-5E6F-979F-A268C9293E83}"/>
              </a:ext>
            </a:extLst>
          </p:cNvPr>
          <p:cNvSpPr/>
          <p:nvPr/>
        </p:nvSpPr>
        <p:spPr>
          <a:xfrm>
            <a:off x="8074790" y="554332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pic>
        <p:nvPicPr>
          <p:cNvPr id="19" name="Graphic 24">
            <a:extLst>
              <a:ext uri="{FF2B5EF4-FFF2-40B4-BE49-F238E27FC236}">
                <a16:creationId xmlns:a16="http://schemas.microsoft.com/office/drawing/2014/main" id="{66F601B6-CF37-442E-2CE9-8FD54FDF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7" y="1870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6">
            <a:extLst>
              <a:ext uri="{FF2B5EF4-FFF2-40B4-BE49-F238E27FC236}">
                <a16:creationId xmlns:a16="http://schemas.microsoft.com/office/drawing/2014/main" id="{4F9B5EAB-B6C2-0908-EB3E-6B3E6FFC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17" y="2262974"/>
            <a:ext cx="10605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490E54-A2E0-3618-0E92-300A3F7AD516}"/>
              </a:ext>
            </a:extLst>
          </p:cNvPr>
          <p:cNvCxnSpPr>
            <a:cxnSpLocks/>
          </p:cNvCxnSpPr>
          <p:nvPr/>
        </p:nvCxnSpPr>
        <p:spPr>
          <a:xfrm flipV="1">
            <a:off x="3521138" y="2090926"/>
            <a:ext cx="439421" cy="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41BD57-985B-3F49-99C3-BF3B9E891322}"/>
              </a:ext>
            </a:extLst>
          </p:cNvPr>
          <p:cNvSpPr txBox="1"/>
          <p:nvPr/>
        </p:nvSpPr>
        <p:spPr>
          <a:xfrm>
            <a:off x="1994024" y="5945492"/>
            <a:ext cx="1405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Aggregator Role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C7991A4-D5C4-088B-091C-5C2EC8F034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53666" y="5639415"/>
            <a:ext cx="469900" cy="4699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1712401-EE44-D9B6-6171-3CB782CF2E00}"/>
              </a:ext>
            </a:extLst>
          </p:cNvPr>
          <p:cNvSpPr/>
          <p:nvPr/>
        </p:nvSpPr>
        <p:spPr>
          <a:xfrm>
            <a:off x="2356750" y="55521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3.5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285D0C81-7FE5-E018-1499-16DDA2CA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51" y="4608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36CCF1-19D8-E915-FD29-2D54271D0B79}"/>
              </a:ext>
            </a:extLst>
          </p:cNvPr>
          <p:cNvSpPr txBox="1"/>
          <p:nvPr/>
        </p:nvSpPr>
        <p:spPr>
          <a:xfrm>
            <a:off x="2150353" y="5060627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D48C63-48F3-8838-3DEE-58DA4DA1F93F}"/>
              </a:ext>
            </a:extLst>
          </p:cNvPr>
          <p:cNvSpPr/>
          <p:nvPr/>
        </p:nvSpPr>
        <p:spPr>
          <a:xfrm>
            <a:off x="2360760" y="45338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E6A75-3526-ABBF-1A4A-28677634242C}"/>
              </a:ext>
            </a:extLst>
          </p:cNvPr>
          <p:cNvSpPr txBox="1"/>
          <p:nvPr/>
        </p:nvSpPr>
        <p:spPr>
          <a:xfrm>
            <a:off x="8633467" y="2875526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28EE8F8-227B-0272-04A5-504C1E35E7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15394" y="2519662"/>
            <a:ext cx="469900" cy="469900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851114" y="18431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5F3AAE-E32D-A9FD-BF13-A31E332CC2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5076" y="478106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C03B0D71-46A9-CAB8-23CA-03441DD94C5D}"/>
              </a:ext>
            </a:extLst>
          </p:cNvPr>
          <p:cNvSpPr/>
          <p:nvPr/>
        </p:nvSpPr>
        <p:spPr>
          <a:xfrm>
            <a:off x="4444070" y="5097937"/>
            <a:ext cx="2441714" cy="1211596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4ADE8E-4897-0A9C-D8A6-B3A0F7DEDAFF}"/>
              </a:ext>
            </a:extLst>
          </p:cNvPr>
          <p:cNvSpPr txBox="1"/>
          <p:nvPr/>
        </p:nvSpPr>
        <p:spPr>
          <a:xfrm>
            <a:off x="5849492" y="5914604"/>
            <a:ext cx="150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</a:t>
            </a:r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B3A940F9-11E8-BBC7-D543-93975E21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361444" y="5511565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D000C133-7003-8DB2-4FC0-1B41AED12236}"/>
              </a:ext>
            </a:extLst>
          </p:cNvPr>
          <p:cNvSpPr/>
          <p:nvPr/>
        </p:nvSpPr>
        <p:spPr>
          <a:xfrm>
            <a:off x="6231716" y="54231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3.8</a:t>
            </a:r>
          </a:p>
        </p:txBody>
      </p:sp>
      <p:pic>
        <p:nvPicPr>
          <p:cNvPr id="36" name="Graphic 7">
            <a:extLst>
              <a:ext uri="{FF2B5EF4-FFF2-40B4-BE49-F238E27FC236}">
                <a16:creationId xmlns:a16="http://schemas.microsoft.com/office/drawing/2014/main" id="{30F64005-F015-BF94-01DA-63D7C4A4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30" y="5519749"/>
            <a:ext cx="450663" cy="45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098F96-AD47-76CF-7896-FA55D5941344}"/>
              </a:ext>
            </a:extLst>
          </p:cNvPr>
          <p:cNvSpPr txBox="1"/>
          <p:nvPr/>
        </p:nvSpPr>
        <p:spPr>
          <a:xfrm>
            <a:off x="5224040" y="5931857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KMS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62BE70-7F79-0946-0611-005B207927B3}"/>
              </a:ext>
            </a:extLst>
          </p:cNvPr>
          <p:cNvSpPr/>
          <p:nvPr/>
        </p:nvSpPr>
        <p:spPr>
          <a:xfrm>
            <a:off x="5453616" y="54469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3.7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9B9FC02-6DB1-64F6-F1FE-F7C1895055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0870" y="509352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898DF-FE06-B871-7520-928FCB7C3AD4}"/>
              </a:ext>
            </a:extLst>
          </p:cNvPr>
          <p:cNvSpPr txBox="1"/>
          <p:nvPr/>
        </p:nvSpPr>
        <p:spPr>
          <a:xfrm>
            <a:off x="7763762" y="5093527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8E8395-F0FD-2459-8B0B-206B29F4EA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64129" y="4652127"/>
            <a:ext cx="457200" cy="457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B62D17-C47D-420A-1668-9AFCC0E27D99}"/>
              </a:ext>
            </a:extLst>
          </p:cNvPr>
          <p:cNvSpPr/>
          <p:nvPr/>
        </p:nvSpPr>
        <p:spPr>
          <a:xfrm>
            <a:off x="8073114" y="457103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231AB-D545-2D74-B8FB-112A1A36655B}"/>
              </a:ext>
            </a:extLst>
          </p:cNvPr>
          <p:cNvSpPr txBox="1"/>
          <p:nvPr/>
        </p:nvSpPr>
        <p:spPr>
          <a:xfrm>
            <a:off x="2895309" y="5055489"/>
            <a:ext cx="150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Aggregator</a:t>
            </a:r>
          </a:p>
        </p:txBody>
      </p:sp>
      <p:pic>
        <p:nvPicPr>
          <p:cNvPr id="23" name="Graphic 8">
            <a:extLst>
              <a:ext uri="{FF2B5EF4-FFF2-40B4-BE49-F238E27FC236}">
                <a16:creationId xmlns:a16="http://schemas.microsoft.com/office/drawing/2014/main" id="{0A4BB5EA-9044-18F9-82E4-ED3DE32C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399195" y="4604401"/>
            <a:ext cx="447767" cy="44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4086077-7F12-AE28-F3E7-F6B133B70894}"/>
              </a:ext>
            </a:extLst>
          </p:cNvPr>
          <p:cNvSpPr/>
          <p:nvPr/>
        </p:nvSpPr>
        <p:spPr>
          <a:xfrm>
            <a:off x="3288724" y="45107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3129B1-31E0-8868-831C-1A56112DC9AE}"/>
              </a:ext>
            </a:extLst>
          </p:cNvPr>
          <p:cNvSpPr txBox="1"/>
          <p:nvPr/>
        </p:nvSpPr>
        <p:spPr>
          <a:xfrm>
            <a:off x="1967400" y="325613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355BEDDA-F9C0-FCE2-AC94-510D21CA52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88532" y="2888455"/>
            <a:ext cx="469900" cy="46990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84CC7098-DD0B-457D-8EC4-281A8CD36CB3}"/>
              </a:ext>
            </a:extLst>
          </p:cNvPr>
          <p:cNvSpPr/>
          <p:nvPr/>
        </p:nvSpPr>
        <p:spPr>
          <a:xfrm>
            <a:off x="2155894" y="28547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E7F20E-2158-846B-17A3-5960D872E911}"/>
              </a:ext>
            </a:extLst>
          </p:cNvPr>
          <p:cNvCxnSpPr>
            <a:cxnSpLocks/>
          </p:cNvCxnSpPr>
          <p:nvPr/>
        </p:nvCxnSpPr>
        <p:spPr>
          <a:xfrm>
            <a:off x="4515940" y="1228077"/>
            <a:ext cx="46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2D355C9-C25E-60AC-3C12-F876AF4A19B8}"/>
              </a:ext>
            </a:extLst>
          </p:cNvPr>
          <p:cNvSpPr/>
          <p:nvPr/>
        </p:nvSpPr>
        <p:spPr>
          <a:xfrm>
            <a:off x="8846931" y="24083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A2FCFDE6-8EA4-CF02-29A8-8562827C8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509" y="3883421"/>
            <a:ext cx="424469" cy="424469"/>
          </a:xfrm>
          <a:prstGeom prst="rect">
            <a:avLst/>
          </a:prstGeom>
        </p:spPr>
      </p:pic>
      <p:pic>
        <p:nvPicPr>
          <p:cNvPr id="3" name="Graphic 17">
            <a:extLst>
              <a:ext uri="{FF2B5EF4-FFF2-40B4-BE49-F238E27FC236}">
                <a16:creationId xmlns:a16="http://schemas.microsoft.com/office/drawing/2014/main" id="{EA99C0AD-E82C-DA26-BCE0-1783D9BF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7" y="1012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">
            <a:extLst>
              <a:ext uri="{FF2B5EF4-FFF2-40B4-BE49-F238E27FC236}">
                <a16:creationId xmlns:a16="http://schemas.microsoft.com/office/drawing/2014/main" id="{115D1AF1-970E-549A-00C1-EE2CB6012B61}"/>
              </a:ext>
            </a:extLst>
          </p:cNvPr>
          <p:cNvSpPr txBox="1"/>
          <p:nvPr/>
        </p:nvSpPr>
        <p:spPr>
          <a:xfrm>
            <a:off x="2768168" y="1397431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88D182-910C-8DF9-F27B-11D76BE5AB6B}"/>
              </a:ext>
            </a:extLst>
          </p:cNvPr>
          <p:cNvCxnSpPr>
            <a:cxnSpLocks/>
          </p:cNvCxnSpPr>
          <p:nvPr/>
        </p:nvCxnSpPr>
        <p:spPr>
          <a:xfrm>
            <a:off x="3589230" y="1609783"/>
            <a:ext cx="331112" cy="210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1797B0A-C041-ABE9-13B6-14E89A674BE1}"/>
              </a:ext>
            </a:extLst>
          </p:cNvPr>
          <p:cNvSpPr/>
          <p:nvPr/>
        </p:nvSpPr>
        <p:spPr>
          <a:xfrm>
            <a:off x="2871707" y="9734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26" name="Graphic 17">
            <a:extLst>
              <a:ext uri="{FF2B5EF4-FFF2-40B4-BE49-F238E27FC236}">
                <a16:creationId xmlns:a16="http://schemas.microsoft.com/office/drawing/2014/main" id="{7564EB38-E6C9-BEA3-06C8-2CA7A178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91" y="54864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">
            <a:extLst>
              <a:ext uri="{FF2B5EF4-FFF2-40B4-BE49-F238E27FC236}">
                <a16:creationId xmlns:a16="http://schemas.microsoft.com/office/drawing/2014/main" id="{869D045B-78C3-F872-E3CD-EF106730F8EF}"/>
              </a:ext>
            </a:extLst>
          </p:cNvPr>
          <p:cNvSpPr txBox="1"/>
          <p:nvPr/>
        </p:nvSpPr>
        <p:spPr>
          <a:xfrm>
            <a:off x="4317615" y="5910967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03BD11-1DE0-10C6-6FB8-EDAC2E6F682E}"/>
              </a:ext>
            </a:extLst>
          </p:cNvPr>
          <p:cNvSpPr/>
          <p:nvPr/>
        </p:nvSpPr>
        <p:spPr>
          <a:xfrm>
            <a:off x="4629128" y="54228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3.6</a:t>
            </a:r>
          </a:p>
        </p:txBody>
      </p:sp>
    </p:spTree>
    <p:extLst>
      <p:ext uri="{BB962C8B-B14F-4D97-AF65-F5344CB8AC3E}">
        <p14:creationId xmlns:p14="http://schemas.microsoft.com/office/powerpoint/2010/main" val="18480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138</Words>
  <Application>Microsoft Macintosh PowerPoint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56</cp:revision>
  <dcterms:created xsi:type="dcterms:W3CDTF">2020-06-10T20:47:35Z</dcterms:created>
  <dcterms:modified xsi:type="dcterms:W3CDTF">2024-01-17T17:19:57Z</dcterms:modified>
  <cp:category/>
</cp:coreProperties>
</file>