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Control Tower - Manual" id="{9DEA3E99-5F59-4B17-B1AD-00E1B4727EEE}">
          <p14:sldIdLst>
            <p14:sldId id="256"/>
          </p14:sldIdLst>
        </p14:section>
        <p14:section name="AWS Control Tower - Easy Setup" id="{62F7A3C2-1D45-41A1-8568-E19B39DC2A31}">
          <p14:sldIdLst>
            <p14:sldId id="257"/>
          </p14:sldIdLst>
        </p14:section>
        <p14:section name="AWS Organizations - Manual/Easy" id="{CA4EFEBA-78AD-45C9-AD03-D8663D54CEF6}">
          <p14:sldIdLst>
            <p14:sldId id="258"/>
          </p14:sldIdLst>
        </p14:section>
        <p14:section name="AWS Control Tower - Terraform" id="{EA16E118-5B77-4470-B566-82314063E82A}">
          <p14:sldIdLst>
            <p14:sldId id="260"/>
          </p14:sldIdLst>
        </p14:section>
        <p14:section name="AWS Organizations - Terraform" id="{F6BD614D-F20B-4748-9389-D625BCE25E66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57" d="100"/>
          <a:sy n="157" d="100"/>
        </p:scale>
        <p:origin x="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0D8-ECE9-E34B-81C9-32DF1983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B517-E67B-A447-B15E-1ACD264C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516C-6141-984D-A253-DD625E8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462-0AF9-8A4B-9345-2AE43796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A563-FC52-4048-A103-DBEF813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C0FC-DAFE-F841-AD63-9948FFE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ACEC-C60F-1641-B09C-298A2F2A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3B94-0799-AF43-BE06-C0631F0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039D-3645-5F4E-838F-B21D9BE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C6B-BC78-2447-91D5-E899E19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BC3E-A9CD-A048-AAE8-902CC026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7BB3-C7EE-384C-AD5A-B202B293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5E7F-CABA-CF49-AE77-88839BC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77C5-2F54-024D-B668-79CA49FE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62B2-E198-494B-A55B-84662892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111-D998-914A-A352-28C262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8D87-E615-8A49-ACF3-EB07C5EB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15BC-8655-8F41-8A09-DBBEE7C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E527-9F05-444B-98A6-F3EA74D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FFD2-9743-1442-ACCC-0100C97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C24-55CE-1E45-8AE7-B7664A2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7A51-9085-9B4D-85CF-756D779D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7F9D-54AC-664B-BF74-D897B38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2AA-9AF9-3F49-8285-38157E7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3EA3-3FA5-8546-8D9F-D94C37AD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944-F232-5E4B-B33B-FE63148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DBE2-4544-1B4E-9850-C31721A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4190C-FA36-DC4B-8DAB-C00D7B91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6C47-4206-734C-AEDB-B11B1D2D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4A44-0717-4D4D-B7BC-4C7378E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0F9C-51BD-1F4A-983C-EF9B1FC6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A50D-0784-0349-83B7-C1A43CE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903-9200-414F-9E81-94D6F473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EEB1-7C3B-5B40-8B70-2DC025C6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3DD7-DE18-6245-8606-0632F335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A9C1-2901-A442-A4CB-BC30D703C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0BF68-7956-334F-A30C-937AB25B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0DD46-A134-2E4E-B5A8-A2ABD2D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8FFB-77A7-054E-AA9C-089265EE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EDB-BB69-C841-AED2-B23BD600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69EE-D497-AA41-B615-329997CE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B9C5-DB9B-834B-B016-71A10BA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46D43-0C81-B747-8F9D-6E4F3B9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4D2E6-3B63-724A-93C7-78E6A11D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3F9B-3CC5-AF4E-84DD-F7FDD1E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74F9-067B-484B-84D3-1657AC49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6343-79B5-EC41-AF2A-00F115F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A53E-1876-0843-AC78-0EFD0816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4266E-6378-BE49-B63A-5A70FF5C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61F2-1A7D-DC4E-99D3-76B0D7AA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D839-E996-3549-9303-CFBAB75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14AC-02E9-724D-B2D7-99DF4FC2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305-996E-1745-9E73-1CC3208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5A50E-38AD-2842-ADC5-8EBE2274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BC4B-326A-D548-B160-68598F1B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FA6-0FAE-804A-AF75-6F7CC548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41D3-5F6E-DA4C-BA4A-80634CF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7F-AF13-2E43-83D7-4DCBF1C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A9E5-DCF0-BE46-89AC-4567142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5599-419C-8E44-9920-6AE9F8C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496C-807F-7748-945D-FD8969FD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6732-BBE1-AD4C-AB43-D93E4321E10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2C95-6F23-344F-967B-13ED963B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D040-E487-6B4E-A128-70B384E6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0.sv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21" Type="http://schemas.openxmlformats.org/officeDocument/2006/relationships/image" Target="../media/image24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4CDF7-A833-A64A-9177-7BC9F2BA8FBF}"/>
              </a:ext>
            </a:extLst>
          </p:cNvPr>
          <p:cNvSpPr txBox="1"/>
          <p:nvPr/>
        </p:nvSpPr>
        <p:spPr>
          <a:xfrm>
            <a:off x="1759461" y="4093961"/>
            <a:ext cx="200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 </a:t>
            </a:r>
          </a:p>
          <a:p>
            <a:pPr algn="ctr"/>
            <a:r>
              <a:rPr lang="en-US" sz="1600" dirty="0"/>
              <a:t>Prerequisites Solution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CA86F-099D-F94D-A2E3-B412A909FC45}"/>
              </a:ext>
            </a:extLst>
          </p:cNvPr>
          <p:cNvSpPr txBox="1"/>
          <p:nvPr/>
        </p:nvSpPr>
        <p:spPr>
          <a:xfrm>
            <a:off x="6731469" y="3967155"/>
            <a:ext cx="185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</a:t>
            </a:r>
          </a:p>
          <a:p>
            <a:pPr algn="ctr"/>
            <a:r>
              <a:rPr lang="en-US" sz="1600" dirty="0"/>
              <a:t>CFCT Setup Solution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063C1E-89F7-B547-9CB6-0A1DAED4F7E4}"/>
              </a:ext>
            </a:extLst>
          </p:cNvPr>
          <p:cNvSpPr>
            <a:spLocks noChangeAspect="1"/>
          </p:cNvSpPr>
          <p:nvPr/>
        </p:nvSpPr>
        <p:spPr>
          <a:xfrm>
            <a:off x="2581154" y="372527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3431E8-CE32-0E43-9033-1E41146531D6}"/>
              </a:ext>
            </a:extLst>
          </p:cNvPr>
          <p:cNvSpPr>
            <a:spLocks noChangeAspect="1"/>
          </p:cNvSpPr>
          <p:nvPr/>
        </p:nvSpPr>
        <p:spPr>
          <a:xfrm>
            <a:off x="7428636" y="359747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56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FA75B4C1-5B92-904D-92B2-6218D7FA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82" y="455580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013B466-D47F-2243-AA09-40644F7A1DAC}"/>
              </a:ext>
            </a:extLst>
          </p:cNvPr>
          <p:cNvCxnSpPr>
            <a:cxnSpLocks/>
            <a:stCxn id="78" idx="3"/>
            <a:endCxn id="74" idx="2"/>
          </p:cNvCxnSpPr>
          <p:nvPr/>
        </p:nvCxnSpPr>
        <p:spPr>
          <a:xfrm flipV="1">
            <a:off x="7885122" y="3185093"/>
            <a:ext cx="1720738" cy="164503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786987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08" y="5391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stCxn id="41" idx="3"/>
            <a:endCxn id="78" idx="1"/>
          </p:cNvCxnSpPr>
          <p:nvPr/>
        </p:nvCxnSpPr>
        <p:spPr>
          <a:xfrm>
            <a:off x="5540651" y="4824146"/>
            <a:ext cx="1795831" cy="5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540651" y="4814387"/>
            <a:ext cx="1758451" cy="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19">
            <a:extLst>
              <a:ext uri="{FF2B5EF4-FFF2-40B4-BE49-F238E27FC236}">
                <a16:creationId xmlns:a16="http://schemas.microsoft.com/office/drawing/2014/main" id="{399B6FE7-28D4-4FFC-841C-23B69B27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40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078CD-0CCB-4852-97F4-DB84326EC562}"/>
              </a:ext>
            </a:extLst>
          </p:cNvPr>
          <p:cNvCxnSpPr>
            <a:cxnSpLocks/>
            <a:stCxn id="40" idx="3"/>
            <a:endCxn id="74" idx="2"/>
          </p:cNvCxnSpPr>
          <p:nvPr/>
        </p:nvCxnSpPr>
        <p:spPr>
          <a:xfrm flipV="1">
            <a:off x="7850180" y="3185093"/>
            <a:ext cx="1755680" cy="16390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BEB7F4-EE83-4AEF-940B-5F248B04C7ED}"/>
              </a:ext>
            </a:extLst>
          </p:cNvPr>
          <p:cNvSpPr txBox="1"/>
          <p:nvPr/>
        </p:nvSpPr>
        <p:spPr>
          <a:xfrm>
            <a:off x="6817737" y="5426527"/>
            <a:ext cx="16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Execution</a:t>
            </a:r>
          </a:p>
          <a:p>
            <a:pPr algn="ctr"/>
            <a:r>
              <a:rPr lang="en-US" sz="1600" dirty="0"/>
              <a:t>Role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6675DF-F2D1-463B-8367-0E3CC08E8AD7}"/>
              </a:ext>
            </a:extLst>
          </p:cNvPr>
          <p:cNvSpPr>
            <a:spLocks noChangeAspect="1"/>
          </p:cNvSpPr>
          <p:nvPr/>
        </p:nvSpPr>
        <p:spPr>
          <a:xfrm>
            <a:off x="7410523" y="513290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064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2312696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5032444" y="1033252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 Using CloudFormation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3083234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6033848" y="653784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35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6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905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219666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87" y="376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6448266" y="2378657"/>
            <a:ext cx="2378628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">
            <a:extLst>
              <a:ext uri="{FF2B5EF4-FFF2-40B4-BE49-F238E27FC236}">
                <a16:creationId xmlns:a16="http://schemas.microsoft.com/office/drawing/2014/main" id="{0BD123EE-3C2E-4FA1-A4B3-77B084D2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48" y="158364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691D1FB9-F718-442C-9A3D-E5683BB1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835" y="2143035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D360560E-677E-4B44-BD81-C04F36DA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27" y="4125528"/>
            <a:ext cx="1297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Common Prerequisites Solution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7C0F64A-AB28-4AF8-A706-F344A7C828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917706" y="2150863"/>
            <a:ext cx="457200" cy="45720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ED014F3A-AC3C-4E3A-A914-0AA98D55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924" y="256635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B4D963E-DA74-4F90-A127-27100513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95486" y="3455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4410C28-5915-45DE-9618-906C5870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8" y="3888486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pic>
        <p:nvPicPr>
          <p:cNvPr id="58" name="Graphic 7">
            <a:extLst>
              <a:ext uri="{FF2B5EF4-FFF2-40B4-BE49-F238E27FC236}">
                <a16:creationId xmlns:a16="http://schemas.microsoft.com/office/drawing/2014/main" id="{E8BE64B7-803A-44EA-A5F4-C9A1DC8C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95486" y="4611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27F0B4C-FE1F-4A7B-AC4B-482470B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7" y="5068721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5B46F783-7876-4B1E-9206-4C98959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753438" y="26378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173BC12B-099F-457C-A257-F6851572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605" y="3085572"/>
            <a:ext cx="12978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0EB7DC-01E3-4DC6-BFD5-9423426A6B79}"/>
              </a:ext>
            </a:extLst>
          </p:cNvPr>
          <p:cNvCxnSpPr>
            <a:cxnSpLocks/>
            <a:stCxn id="73" idx="2"/>
            <a:endCxn id="62" idx="0"/>
          </p:cNvCxnSpPr>
          <p:nvPr/>
        </p:nvCxnSpPr>
        <p:spPr>
          <a:xfrm rot="5400000">
            <a:off x="2960231" y="2108172"/>
            <a:ext cx="551500" cy="507886"/>
          </a:xfrm>
          <a:prstGeom prst="bentConnector3">
            <a:avLst>
              <a:gd name="adj1" fmla="val 64023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">
            <a:extLst>
              <a:ext uri="{FF2B5EF4-FFF2-40B4-BE49-F238E27FC236}">
                <a16:creationId xmlns:a16="http://schemas.microsoft.com/office/drawing/2014/main" id="{87FFCAE2-23C1-4D8F-9298-C25198F167C4}"/>
              </a:ext>
            </a:extLst>
          </p:cNvPr>
          <p:cNvCxnSpPr>
            <a:cxnSpLocks/>
            <a:stCxn id="63" idx="2"/>
            <a:endCxn id="56" idx="1"/>
          </p:cNvCxnSpPr>
          <p:nvPr/>
        </p:nvCxnSpPr>
        <p:spPr>
          <a:xfrm rot="16200000" flipH="1">
            <a:off x="3143031" y="3232084"/>
            <a:ext cx="321969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">
            <a:extLst>
              <a:ext uri="{FF2B5EF4-FFF2-40B4-BE49-F238E27FC236}">
                <a16:creationId xmlns:a16="http://schemas.microsoft.com/office/drawing/2014/main" id="{E73545F5-938C-4883-A013-0AB1FC87E9A9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rot="16200000" flipH="1">
            <a:off x="2565240" y="3809875"/>
            <a:ext cx="1477550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83A781-CA3E-4A6D-873B-053BAF393CAC}"/>
              </a:ext>
            </a:extLst>
          </p:cNvPr>
          <p:cNvSpPr/>
          <p:nvPr/>
        </p:nvSpPr>
        <p:spPr>
          <a:xfrm>
            <a:off x="5631977" y="3185093"/>
            <a:ext cx="1097315" cy="995671"/>
          </a:xfrm>
          <a:prstGeom prst="rect">
            <a:avLst/>
          </a:prstGeom>
          <a:noFill/>
          <a:ln w="19050">
            <a:solidFill>
              <a:srgbClr val="B00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82A8072A-DA3E-4426-9F38-ADEE713D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3261324" y="1629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31875334-D4C8-4965-AD25-88A5E4F05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222" y="1570781"/>
            <a:ext cx="1022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OU</a:t>
            </a:r>
          </a:p>
        </p:txBody>
      </p:sp>
      <p:cxnSp>
        <p:nvCxnSpPr>
          <p:cNvPr id="80" name="Straight Connector 2">
            <a:extLst>
              <a:ext uri="{FF2B5EF4-FFF2-40B4-BE49-F238E27FC236}">
                <a16:creationId xmlns:a16="http://schemas.microsoft.com/office/drawing/2014/main" id="{8E454942-0C0F-4B0D-B018-C6CC5CA37E2C}"/>
              </a:ext>
            </a:extLst>
          </p:cNvPr>
          <p:cNvCxnSpPr>
            <a:cxnSpLocks/>
            <a:stCxn id="73" idx="1"/>
            <a:endCxn id="40" idx="3"/>
          </p:cNvCxnSpPr>
          <p:nvPr/>
        </p:nvCxnSpPr>
        <p:spPr>
          <a:xfrm rot="10800000" flipV="1">
            <a:off x="2758888" y="1857764"/>
            <a:ext cx="502436" cy="199"/>
          </a:xfrm>
          <a:prstGeom prst="bentConnector3">
            <a:avLst>
              <a:gd name="adj1" fmla="val 50000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463376FC-C980-4043-9D95-331FAF17648B}"/>
              </a:ext>
            </a:extLst>
          </p:cNvPr>
          <p:cNvCxnSpPr>
            <a:cxnSpLocks/>
            <a:stCxn id="73" idx="3"/>
            <a:endCxn id="54" idx="0"/>
          </p:cNvCxnSpPr>
          <p:nvPr/>
        </p:nvCxnSpPr>
        <p:spPr>
          <a:xfrm>
            <a:off x="3718524" y="1857765"/>
            <a:ext cx="427782" cy="293098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EE24CE-E29E-42D5-8830-1673DFE479DB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flipV="1">
            <a:off x="4374906" y="2378657"/>
            <a:ext cx="1524720" cy="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8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211996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702614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36417-7D0E-49E7-A8B2-2447BCFC27D1}"/>
              </a:ext>
            </a:extLst>
          </p:cNvPr>
          <p:cNvSpPr txBox="1"/>
          <p:nvPr/>
        </p:nvSpPr>
        <p:spPr>
          <a:xfrm>
            <a:off x="4809914" y="1033252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 Using</a:t>
            </a:r>
          </a:p>
          <a:p>
            <a:pPr algn="ctr"/>
            <a:r>
              <a:rPr lang="en-US" sz="1600" dirty="0"/>
              <a:t>Terraform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1E9A0-25FE-40F7-BF19-612FCABBF191}"/>
              </a:ext>
            </a:extLst>
          </p:cNvPr>
          <p:cNvSpPr txBox="1"/>
          <p:nvPr/>
        </p:nvSpPr>
        <p:spPr>
          <a:xfrm>
            <a:off x="8663719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D784F-B428-46A5-ACE5-03EBF1C7FF51}"/>
              </a:ext>
            </a:extLst>
          </p:cNvPr>
          <p:cNvSpPr>
            <a:spLocks noChangeAspect="1"/>
          </p:cNvSpPr>
          <p:nvPr/>
        </p:nvSpPr>
        <p:spPr>
          <a:xfrm>
            <a:off x="5811318" y="653784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3D04E4-FAAF-4B36-8C1C-DFB9B8BDAD2D}"/>
              </a:ext>
            </a:extLst>
          </p:cNvPr>
          <p:cNvSpPr>
            <a:spLocks noChangeAspect="1"/>
          </p:cNvSpPr>
          <p:nvPr/>
        </p:nvSpPr>
        <p:spPr>
          <a:xfrm>
            <a:off x="9273841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36" name="Graphic 26">
            <a:extLst>
              <a:ext uri="{FF2B5EF4-FFF2-40B4-BE49-F238E27FC236}">
                <a16:creationId xmlns:a16="http://schemas.microsoft.com/office/drawing/2014/main" id="{34735D5B-1F96-498E-BCC5-A4C7AE6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33" y="3498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2771441E-0CF7-4E65-8492-69A51922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203" y="2903936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Hashicorp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Terraform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517CDBAA-2F4C-4E81-ADBC-ABA236A8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12" y="183509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">
            <a:extLst>
              <a:ext uri="{FF2B5EF4-FFF2-40B4-BE49-F238E27FC236}">
                <a16:creationId xmlns:a16="http://schemas.microsoft.com/office/drawing/2014/main" id="{C79C942E-74A3-4E8F-AA68-8955C7A4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2" y="29267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7">
            <a:extLst>
              <a:ext uri="{FF2B5EF4-FFF2-40B4-BE49-F238E27FC236}">
                <a16:creationId xmlns:a16="http://schemas.microsoft.com/office/drawing/2014/main" id="{49B22D45-FC63-481D-A518-0B78E99C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58" y="238337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9">
            <a:extLst>
              <a:ext uri="{FF2B5EF4-FFF2-40B4-BE49-F238E27FC236}">
                <a16:creationId xmlns:a16="http://schemas.microsoft.com/office/drawing/2014/main" id="{B1DB14C5-67BF-400C-BFB2-117258CF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12" y="29267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8">
            <a:extLst>
              <a:ext uri="{FF2B5EF4-FFF2-40B4-BE49-F238E27FC236}">
                <a16:creationId xmlns:a16="http://schemas.microsoft.com/office/drawing/2014/main" id="{66C664C0-A9D5-441D-B0BF-2C848CF0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2" y="183509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51">
            <a:extLst>
              <a:ext uri="{FF2B5EF4-FFF2-40B4-BE49-F238E27FC236}">
                <a16:creationId xmlns:a16="http://schemas.microsoft.com/office/drawing/2014/main" id="{ABE88A24-9775-4F62-B74D-67EAF3FC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58" y="30030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8">
            <a:extLst>
              <a:ext uri="{FF2B5EF4-FFF2-40B4-BE49-F238E27FC236}">
                <a16:creationId xmlns:a16="http://schemas.microsoft.com/office/drawing/2014/main" id="{0D1A7816-5574-4B9F-A641-29C9CF2B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12" y="238337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5">
            <a:extLst>
              <a:ext uri="{FF2B5EF4-FFF2-40B4-BE49-F238E27FC236}">
                <a16:creationId xmlns:a16="http://schemas.microsoft.com/office/drawing/2014/main" id="{8CDFC8C1-61B6-46CE-99D4-12335F8F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2" y="238337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3">
            <a:extLst>
              <a:ext uri="{FF2B5EF4-FFF2-40B4-BE49-F238E27FC236}">
                <a16:creationId xmlns:a16="http://schemas.microsoft.com/office/drawing/2014/main" id="{231C7F9B-9DA7-478F-9EF2-B46CC9B4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58" y="183509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C680F5-73BF-4A69-90FB-1959330D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069964" y="3498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49">
            <a:extLst>
              <a:ext uri="{FF2B5EF4-FFF2-40B4-BE49-F238E27FC236}">
                <a16:creationId xmlns:a16="http://schemas.microsoft.com/office/drawing/2014/main" id="{F20D0C98-6A74-47E0-B3B9-51665FC7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85" y="40135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4A5F70-380F-43D4-96AA-EFAF64D8FE34}"/>
              </a:ext>
            </a:extLst>
          </p:cNvPr>
          <p:cNvCxnSpPr>
            <a:cxnSpLocks/>
          </p:cNvCxnSpPr>
          <p:nvPr/>
        </p:nvCxnSpPr>
        <p:spPr>
          <a:xfrm>
            <a:off x="6298564" y="2625463"/>
            <a:ext cx="2378628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9">
            <a:extLst>
              <a:ext uri="{FF2B5EF4-FFF2-40B4-BE49-F238E27FC236}">
                <a16:creationId xmlns:a16="http://schemas.microsoft.com/office/drawing/2014/main" id="{375D19E3-D36E-44A6-9B1F-7E360B72F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925" y="4372334"/>
            <a:ext cx="1297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Common Prerequisites Solution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EC746E-20ED-4A15-9BB6-B7918953DF70}"/>
              </a:ext>
            </a:extLst>
          </p:cNvPr>
          <p:cNvSpPr/>
          <p:nvPr/>
        </p:nvSpPr>
        <p:spPr>
          <a:xfrm>
            <a:off x="5482275" y="3431899"/>
            <a:ext cx="1097315" cy="995671"/>
          </a:xfrm>
          <a:prstGeom prst="rect">
            <a:avLst/>
          </a:prstGeom>
          <a:noFill/>
          <a:ln w="19050">
            <a:solidFill>
              <a:srgbClr val="B00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E5E071-C8BC-4CC6-9300-F629414D70AB}"/>
              </a:ext>
            </a:extLst>
          </p:cNvPr>
          <p:cNvGrpSpPr/>
          <p:nvPr/>
        </p:nvGrpSpPr>
        <p:grpSpPr>
          <a:xfrm>
            <a:off x="5753777" y="2361887"/>
            <a:ext cx="544787" cy="543388"/>
            <a:chOff x="6498278" y="2108247"/>
            <a:chExt cx="544787" cy="54338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A121F1-E10D-4973-BDCB-D5E6EED1AD0B}"/>
                </a:ext>
              </a:extLst>
            </p:cNvPr>
            <p:cNvSpPr/>
            <p:nvPr/>
          </p:nvSpPr>
          <p:spPr>
            <a:xfrm>
              <a:off x="6498278" y="2108247"/>
              <a:ext cx="544787" cy="54338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5548FEA-37A3-452C-A585-0554FCEE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33962" y="2215822"/>
              <a:ext cx="319993" cy="35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85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2312696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5032444" y="1033252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 Using</a:t>
            </a:r>
          </a:p>
          <a:p>
            <a:pPr algn="ctr"/>
            <a:r>
              <a:rPr lang="en-US" sz="1600" dirty="0"/>
              <a:t>Terraform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3083234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6033848" y="653784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35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905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Hashicorp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Terraform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219666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87" y="376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448266" y="2378657"/>
            <a:ext cx="2378628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">
            <a:extLst>
              <a:ext uri="{FF2B5EF4-FFF2-40B4-BE49-F238E27FC236}">
                <a16:creationId xmlns:a16="http://schemas.microsoft.com/office/drawing/2014/main" id="{0BD123EE-3C2E-4FA1-A4B3-77B084D2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48" y="158364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691D1FB9-F718-442C-9A3D-E5683BB1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835" y="2143035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D360560E-677E-4B44-BD81-C04F36DA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27" y="4125528"/>
            <a:ext cx="1297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Common Prerequisites Solution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7C0F64A-AB28-4AF8-A706-F344A7C828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917706" y="2150863"/>
            <a:ext cx="457200" cy="45720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ED014F3A-AC3C-4E3A-A914-0AA98D55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924" y="256635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B4D963E-DA74-4F90-A127-27100513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595486" y="3455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4410C28-5915-45DE-9618-906C5870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8" y="3888486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pic>
        <p:nvPicPr>
          <p:cNvPr id="58" name="Graphic 7">
            <a:extLst>
              <a:ext uri="{FF2B5EF4-FFF2-40B4-BE49-F238E27FC236}">
                <a16:creationId xmlns:a16="http://schemas.microsoft.com/office/drawing/2014/main" id="{E8BE64B7-803A-44EA-A5F4-C9A1DC8C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595486" y="4611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27F0B4C-FE1F-4A7B-AC4B-482470B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7" y="5068721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5B46F783-7876-4B1E-9206-4C98959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2753438" y="26378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173BC12B-099F-457C-A257-F6851572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605" y="3085572"/>
            <a:ext cx="12978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0EB7DC-01E3-4DC6-BFD5-9423426A6B79}"/>
              </a:ext>
            </a:extLst>
          </p:cNvPr>
          <p:cNvCxnSpPr>
            <a:cxnSpLocks/>
            <a:stCxn id="73" idx="2"/>
            <a:endCxn id="62" idx="0"/>
          </p:cNvCxnSpPr>
          <p:nvPr/>
        </p:nvCxnSpPr>
        <p:spPr>
          <a:xfrm rot="5400000">
            <a:off x="2960231" y="2108172"/>
            <a:ext cx="551500" cy="507886"/>
          </a:xfrm>
          <a:prstGeom prst="bentConnector3">
            <a:avLst>
              <a:gd name="adj1" fmla="val 64023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">
            <a:extLst>
              <a:ext uri="{FF2B5EF4-FFF2-40B4-BE49-F238E27FC236}">
                <a16:creationId xmlns:a16="http://schemas.microsoft.com/office/drawing/2014/main" id="{87FFCAE2-23C1-4D8F-9298-C25198F167C4}"/>
              </a:ext>
            </a:extLst>
          </p:cNvPr>
          <p:cNvCxnSpPr>
            <a:cxnSpLocks/>
            <a:stCxn id="63" idx="2"/>
            <a:endCxn id="56" idx="1"/>
          </p:cNvCxnSpPr>
          <p:nvPr/>
        </p:nvCxnSpPr>
        <p:spPr>
          <a:xfrm rot="16200000" flipH="1">
            <a:off x="3143031" y="3232084"/>
            <a:ext cx="321969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">
            <a:extLst>
              <a:ext uri="{FF2B5EF4-FFF2-40B4-BE49-F238E27FC236}">
                <a16:creationId xmlns:a16="http://schemas.microsoft.com/office/drawing/2014/main" id="{E73545F5-938C-4883-A013-0AB1FC87E9A9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rot="16200000" flipH="1">
            <a:off x="2565240" y="3809875"/>
            <a:ext cx="1477550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83A781-CA3E-4A6D-873B-053BAF393CAC}"/>
              </a:ext>
            </a:extLst>
          </p:cNvPr>
          <p:cNvSpPr/>
          <p:nvPr/>
        </p:nvSpPr>
        <p:spPr>
          <a:xfrm>
            <a:off x="5631977" y="3185093"/>
            <a:ext cx="1097315" cy="995671"/>
          </a:xfrm>
          <a:prstGeom prst="rect">
            <a:avLst/>
          </a:prstGeom>
          <a:noFill/>
          <a:ln w="19050">
            <a:solidFill>
              <a:srgbClr val="B00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82A8072A-DA3E-4426-9F38-ADEE713D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261324" y="1629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31875334-D4C8-4965-AD25-88A5E4F05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222" y="1570781"/>
            <a:ext cx="1022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OU</a:t>
            </a:r>
          </a:p>
        </p:txBody>
      </p:sp>
      <p:cxnSp>
        <p:nvCxnSpPr>
          <p:cNvPr id="80" name="Straight Connector 2">
            <a:extLst>
              <a:ext uri="{FF2B5EF4-FFF2-40B4-BE49-F238E27FC236}">
                <a16:creationId xmlns:a16="http://schemas.microsoft.com/office/drawing/2014/main" id="{8E454942-0C0F-4B0D-B018-C6CC5CA37E2C}"/>
              </a:ext>
            </a:extLst>
          </p:cNvPr>
          <p:cNvCxnSpPr>
            <a:cxnSpLocks/>
            <a:stCxn id="73" idx="1"/>
            <a:endCxn id="40" idx="3"/>
          </p:cNvCxnSpPr>
          <p:nvPr/>
        </p:nvCxnSpPr>
        <p:spPr>
          <a:xfrm rot="10800000" flipV="1">
            <a:off x="2758888" y="1857764"/>
            <a:ext cx="502436" cy="199"/>
          </a:xfrm>
          <a:prstGeom prst="bentConnector3">
            <a:avLst>
              <a:gd name="adj1" fmla="val 50000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463376FC-C980-4043-9D95-331FAF17648B}"/>
              </a:ext>
            </a:extLst>
          </p:cNvPr>
          <p:cNvCxnSpPr>
            <a:cxnSpLocks/>
            <a:stCxn id="73" idx="3"/>
            <a:endCxn id="54" idx="0"/>
          </p:cNvCxnSpPr>
          <p:nvPr/>
        </p:nvCxnSpPr>
        <p:spPr>
          <a:xfrm>
            <a:off x="3718524" y="1857765"/>
            <a:ext cx="427782" cy="293098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EE24CE-E29E-42D5-8830-1673DFE479D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374906" y="2378657"/>
            <a:ext cx="1524720" cy="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5E4C5C9-022E-40EE-90AD-220BBB1A297B}"/>
              </a:ext>
            </a:extLst>
          </p:cNvPr>
          <p:cNvGrpSpPr/>
          <p:nvPr/>
        </p:nvGrpSpPr>
        <p:grpSpPr>
          <a:xfrm>
            <a:off x="5903479" y="2115081"/>
            <a:ext cx="544787" cy="543388"/>
            <a:chOff x="6498278" y="2108247"/>
            <a:chExt cx="544787" cy="5433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38DABE-0A8F-4F58-8C14-EB3BC3CF0647}"/>
                </a:ext>
              </a:extLst>
            </p:cNvPr>
            <p:cNvSpPr/>
            <p:nvPr/>
          </p:nvSpPr>
          <p:spPr>
            <a:xfrm>
              <a:off x="6498278" y="2108247"/>
              <a:ext cx="544787" cy="54338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C64B7D-CAAF-4984-BEF4-182ABD163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33962" y="2215822"/>
              <a:ext cx="319993" cy="35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24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23</cp:revision>
  <dcterms:created xsi:type="dcterms:W3CDTF">2022-01-07T04:29:15Z</dcterms:created>
  <dcterms:modified xsi:type="dcterms:W3CDTF">2024-02-01T23:09:26Z</dcterms:modified>
</cp:coreProperties>
</file>