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WS SRA CloudTrail - Cloudformation" id="{4CB5A416-AE7C-4D6F-B2A0-E70BE5C44239}">
          <p14:sldIdLst>
            <p14:sldId id="263"/>
          </p14:sldIdLst>
        </p14:section>
        <p14:section name="AWS SRA CloudTrail - Terraform" id="{3AF104AD-F729-42A9-B980-7F8A2F62F918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howGuides="1">
      <p:cViewPr varScale="1">
        <p:scale>
          <a:sx n="98" d="100"/>
          <a:sy n="98" d="100"/>
        </p:scale>
        <p:origin x="64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8E5D1-1998-5E4F-A2C9-0204B53C8FA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F58B0-815E-6445-84B0-2B4A6D7F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4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4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FD4F-A053-B542-12E5-79C41E78B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A0C57-3384-1255-364A-70634AB6F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F5EF0-F1D7-28C8-CF02-402D7575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12F5-B193-2B09-FD37-D4A33E3D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89E1-ADA2-6D82-6459-08CC7C6E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4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196D-CE92-6C7C-B643-BA6600EF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AC1DA-1A89-2F05-4AFD-B93B2BF9F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CE9A-6EBE-A989-C9E7-1FD1472D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8F26-FEC6-DEDB-A168-6F823A43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2D8C5-BDDA-53CF-505C-F729F101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8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8C065-D3C3-8860-9DE9-E7B2F2435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398D7-F790-6115-858A-E9CCDE69D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FBDE-A1B4-0A52-9C03-121701E5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EA78-C7A1-896C-157B-97668816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3D1DC-6F1A-17B9-C81A-386C8F99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7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897D-6B1D-BD50-01E3-DFFDC368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54C1-7C48-2A75-04F2-3687A1BC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DD31-811D-ED18-0652-3BB492A1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4F5E-E732-EC09-5A8F-894971DE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25D6-57DB-5F51-34CE-3CD25071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157A-1969-392A-5EAA-D61E81C9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9CD5-C94D-126A-A670-6BC0F94C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B0D17-171A-6188-5CEA-05A0D2E6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51540-A9A7-FC9E-25FE-74F84C4A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26834-0415-B956-4118-3CADE3BB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AE46-2383-2789-2402-6CDC9540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BF1E-C894-B42D-BC2B-B1FD3CBAC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65CD9-8143-B975-8091-CD404B31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AC34D-C46A-AAA9-D4AE-4DCAD5A9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9CBB-DC45-0983-7290-E08FB467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869E7-471D-A8D4-D566-E6E88B4E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CCAA-A3DD-6DCA-656F-609E19F6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30499-DEBE-7BBD-574C-0521B87F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435DD-FBEB-4AD7-FCAF-DDD75174A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91318-BAB3-D3CE-78C9-52FDD8586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974B3-CD71-C7B2-C5B0-B787B6291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27354-91EB-422B-6CB3-A8EA8279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167DD-66F5-9720-3F13-191E70FC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DDCC5-50CA-83DB-D196-716C3552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9874-3A2F-703A-43C8-9B1394DB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3CD4C-B2A7-AFE2-9A3F-2BCE8524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394C7-AE43-07AC-5DE9-83C973B2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9EB0B-573D-9EAE-F08E-BD9CD942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0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F7900-AD30-84E9-6A67-FF3C0010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2A2A0-DD17-E5D2-0207-9E18BDE8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37698-B77B-5CD7-4DE0-15D284BE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1E5-2B6C-EA60-134D-F0EBB32F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2ACD-F20D-E7CA-8B2B-2863B58C1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3A9EC-6A9C-BEFD-3DE6-EB8A38E69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F8578-533E-12A8-D7DB-BB960B66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906C7-5895-9AA8-1146-31EA29D9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63305-2C8E-14A0-2714-434BD918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91BC-5E40-E8B0-B97C-377FAA63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B1365-E8FF-A765-D4DF-E7EB1394B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EFE3D-A21E-1D0B-13F1-3035728E2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D333C-8986-87DC-B67A-279432A0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7DBD9-AE53-19ED-127B-602C88EA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89670-2F97-E76D-5F63-8199EDD3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DC662-4137-C485-9FE9-C4EAEF23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CD0F-842F-C945-089A-2B52F9F0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C8122-2BF9-3989-2F27-43C6C4DE9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873F-57DC-7447-B8D3-1026053E30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42B57-8D44-62DE-7BEE-48DBCF722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72B38-DAFF-4AFD-1511-ED172EDCA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8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16.svg"/><Relationship Id="rId10" Type="http://schemas.openxmlformats.org/officeDocument/2006/relationships/image" Target="../media/image9.svg"/><Relationship Id="rId19" Type="http://schemas.openxmlformats.org/officeDocument/2006/relationships/image" Target="../media/image20.png"/><Relationship Id="rId4" Type="http://schemas.openxmlformats.org/officeDocument/2006/relationships/image" Target="../media/image2.sv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FD0BEA75-341F-49B4-83DB-758CA12480EF}"/>
              </a:ext>
            </a:extLst>
          </p:cNvPr>
          <p:cNvSpPr/>
          <p:nvPr/>
        </p:nvSpPr>
        <p:spPr>
          <a:xfrm>
            <a:off x="503605" y="158632"/>
            <a:ext cx="10985663" cy="6540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ADF00096-D97F-4D69-B4CB-8B0D7A8DF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3605" y="158631"/>
            <a:ext cx="381000" cy="381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33194F9-79FD-453D-AC8F-FA9F8DEF9795}"/>
              </a:ext>
            </a:extLst>
          </p:cNvPr>
          <p:cNvSpPr/>
          <p:nvPr/>
        </p:nvSpPr>
        <p:spPr>
          <a:xfrm>
            <a:off x="667130" y="590707"/>
            <a:ext cx="6559591" cy="5969118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4AB67D-9201-40E8-83E1-AF224AFD1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112" y="590706"/>
            <a:ext cx="424469" cy="424469"/>
          </a:xfrm>
          <a:prstGeom prst="rect">
            <a:avLst/>
          </a:prstGeom>
        </p:spPr>
      </p:pic>
      <p:sp>
        <p:nvSpPr>
          <p:cNvPr id="122" name="TextBox 2">
            <a:extLst>
              <a:ext uri="{FF2B5EF4-FFF2-40B4-BE49-F238E27FC236}">
                <a16:creationId xmlns:a16="http://schemas.microsoft.com/office/drawing/2014/main" id="{D779FD12-DEC5-45B4-89B4-2B5EBBA6290B}"/>
              </a:ext>
            </a:extLst>
          </p:cNvPr>
          <p:cNvSpPr txBox="1"/>
          <p:nvPr/>
        </p:nvSpPr>
        <p:spPr>
          <a:xfrm>
            <a:off x="3805715" y="3549027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956DC4A8-C454-4D0C-A193-B9CF227389CD}"/>
              </a:ext>
            </a:extLst>
          </p:cNvPr>
          <p:cNvSpPr txBox="1"/>
          <p:nvPr/>
        </p:nvSpPr>
        <p:spPr>
          <a:xfrm>
            <a:off x="3922044" y="4806233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D4C5C94-FD55-4958-94CD-9C621E29B0AE}"/>
              </a:ext>
            </a:extLst>
          </p:cNvPr>
          <p:cNvSpPr txBox="1"/>
          <p:nvPr/>
        </p:nvSpPr>
        <p:spPr>
          <a:xfrm>
            <a:off x="1095221" y="2920293"/>
            <a:ext cx="1226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38" name="Graphic 13">
            <a:extLst>
              <a:ext uri="{FF2B5EF4-FFF2-40B4-BE49-F238E27FC236}">
                <a16:creationId xmlns:a16="http://schemas.microsoft.com/office/drawing/2014/main" id="{DD93BA21-ED60-4BEA-8CCB-AB48DD1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44" y="31151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Oval 158">
            <a:extLst>
              <a:ext uri="{FF2B5EF4-FFF2-40B4-BE49-F238E27FC236}">
                <a16:creationId xmlns:a16="http://schemas.microsoft.com/office/drawing/2014/main" id="{4A05C662-2FBC-439F-B802-9699E92DB84C}"/>
              </a:ext>
            </a:extLst>
          </p:cNvPr>
          <p:cNvSpPr/>
          <p:nvPr/>
        </p:nvSpPr>
        <p:spPr>
          <a:xfrm>
            <a:off x="4087196" y="306921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160" name="Graphic 7">
            <a:extLst>
              <a:ext uri="{FF2B5EF4-FFF2-40B4-BE49-F238E27FC236}">
                <a16:creationId xmlns:a16="http://schemas.microsoft.com/office/drawing/2014/main" id="{0B13130F-B51E-4BFD-AECE-120AC8A6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100" y="43660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" name="Graphic 21">
            <a:extLst>
              <a:ext uri="{FF2B5EF4-FFF2-40B4-BE49-F238E27FC236}">
                <a16:creationId xmlns:a16="http://schemas.microsoft.com/office/drawing/2014/main" id="{EE9A2C89-D760-44AD-9846-59BF08E6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43" y="2478115"/>
            <a:ext cx="442178" cy="44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Oval 173">
            <a:extLst>
              <a:ext uri="{FF2B5EF4-FFF2-40B4-BE49-F238E27FC236}">
                <a16:creationId xmlns:a16="http://schemas.microsoft.com/office/drawing/2014/main" id="{33B53A6B-210B-4CAD-9B2E-8A4A48DDC8EC}"/>
              </a:ext>
            </a:extLst>
          </p:cNvPr>
          <p:cNvSpPr/>
          <p:nvPr/>
        </p:nvSpPr>
        <p:spPr>
          <a:xfrm>
            <a:off x="1312885" y="2446013"/>
            <a:ext cx="215266" cy="1783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23EF82D-34D3-46B6-978C-7B6A8238A22B}"/>
              </a:ext>
            </a:extLst>
          </p:cNvPr>
          <p:cNvSpPr/>
          <p:nvPr/>
        </p:nvSpPr>
        <p:spPr>
          <a:xfrm>
            <a:off x="1082095" y="1915633"/>
            <a:ext cx="5920149" cy="384267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76" name="Graphic 175">
            <a:extLst>
              <a:ext uri="{FF2B5EF4-FFF2-40B4-BE49-F238E27FC236}">
                <a16:creationId xmlns:a16="http://schemas.microsoft.com/office/drawing/2014/main" id="{79BE28C9-BA1C-439C-A7D3-8AB7EFF8AF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7763" y="1902099"/>
            <a:ext cx="391567" cy="391567"/>
          </a:xfrm>
          <a:prstGeom prst="rect">
            <a:avLst/>
          </a:prstGeom>
        </p:spPr>
      </p:pic>
      <p:sp>
        <p:nvSpPr>
          <p:cNvPr id="235" name="Oval 234">
            <a:extLst>
              <a:ext uri="{FF2B5EF4-FFF2-40B4-BE49-F238E27FC236}">
                <a16:creationId xmlns:a16="http://schemas.microsoft.com/office/drawing/2014/main" id="{1BDB1ABD-271A-40FF-9892-B5B91A5F6E19}"/>
              </a:ext>
            </a:extLst>
          </p:cNvPr>
          <p:cNvSpPr/>
          <p:nvPr/>
        </p:nvSpPr>
        <p:spPr>
          <a:xfrm>
            <a:off x="749628" y="102649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8480CC-F75B-F7E1-2A06-A77FC9BB3E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3021" y="3142666"/>
            <a:ext cx="438854" cy="403029"/>
          </a:xfrm>
          <a:prstGeom prst="rect">
            <a:avLst/>
          </a:prstGeom>
        </p:spPr>
      </p:pic>
      <p:sp>
        <p:nvSpPr>
          <p:cNvPr id="3" name="TextBox 26">
            <a:extLst>
              <a:ext uri="{FF2B5EF4-FFF2-40B4-BE49-F238E27FC236}">
                <a16:creationId xmlns:a16="http://schemas.microsoft.com/office/drawing/2014/main" id="{B98C722D-DB7B-0E3F-C1A8-EA59105A9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301" y="3545695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A82B51-6E98-0AF9-5BD6-B0B4BEC402B7}"/>
              </a:ext>
            </a:extLst>
          </p:cNvPr>
          <p:cNvSpPr txBox="1"/>
          <p:nvPr/>
        </p:nvSpPr>
        <p:spPr>
          <a:xfrm>
            <a:off x="3924783" y="1470371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19144BD-63B5-E1C9-A3D2-74AAD0B206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22809" y="1078091"/>
            <a:ext cx="469900" cy="469900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B7A286B3-F820-D194-7FD8-80A1575FB798}"/>
              </a:ext>
            </a:extLst>
          </p:cNvPr>
          <p:cNvSpPr/>
          <p:nvPr/>
        </p:nvSpPr>
        <p:spPr>
          <a:xfrm>
            <a:off x="4049071" y="107886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2221D33-75AF-432C-B6AB-D1DB0348201A}"/>
              </a:ext>
            </a:extLst>
          </p:cNvPr>
          <p:cNvSpPr/>
          <p:nvPr/>
        </p:nvSpPr>
        <p:spPr>
          <a:xfrm>
            <a:off x="2534424" y="307363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9C76E1-733B-6B4E-6401-019CE9D49B3A}"/>
              </a:ext>
            </a:extLst>
          </p:cNvPr>
          <p:cNvCxnSpPr>
            <a:cxnSpLocks/>
          </p:cNvCxnSpPr>
          <p:nvPr/>
        </p:nvCxnSpPr>
        <p:spPr>
          <a:xfrm>
            <a:off x="4880312" y="3337739"/>
            <a:ext cx="70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93769B-F7D4-5BD3-E952-682540C98F34}"/>
              </a:ext>
            </a:extLst>
          </p:cNvPr>
          <p:cNvSpPr/>
          <p:nvPr/>
        </p:nvSpPr>
        <p:spPr>
          <a:xfrm>
            <a:off x="7757328" y="981159"/>
            <a:ext cx="3430791" cy="244784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D888BA-1E01-CF61-B362-9CA7575A32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50248" y="968306"/>
            <a:ext cx="391567" cy="3915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BD5CE1-73D8-59FE-2038-165DD1E0F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6463" y="590706"/>
            <a:ext cx="381000" cy="381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E6B7EDB-57CF-9487-E823-46432D162094}"/>
              </a:ext>
            </a:extLst>
          </p:cNvPr>
          <p:cNvSpPr/>
          <p:nvPr/>
        </p:nvSpPr>
        <p:spPr>
          <a:xfrm>
            <a:off x="7390245" y="9741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42AB9-62E8-F826-BC5C-C469E9BE5C2D}"/>
              </a:ext>
            </a:extLst>
          </p:cNvPr>
          <p:cNvSpPr txBox="1"/>
          <p:nvPr/>
        </p:nvSpPr>
        <p:spPr>
          <a:xfrm>
            <a:off x="7879677" y="1988523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1202A87-7F91-15E5-A70A-3D1959D160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42763" y="1562182"/>
            <a:ext cx="457200" cy="4572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01F0E3D-1144-7740-CD38-BF607A57E355}"/>
              </a:ext>
            </a:extLst>
          </p:cNvPr>
          <p:cNvSpPr/>
          <p:nvPr/>
        </p:nvSpPr>
        <p:spPr>
          <a:xfrm>
            <a:off x="8100879" y="145961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7A9B0D6-F682-C12B-10E9-A798897D1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6463" y="3663848"/>
            <a:ext cx="381000" cy="381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7EEA5B6-7154-05A0-782C-38C04576D548}"/>
              </a:ext>
            </a:extLst>
          </p:cNvPr>
          <p:cNvSpPr/>
          <p:nvPr/>
        </p:nvSpPr>
        <p:spPr>
          <a:xfrm>
            <a:off x="7384189" y="405761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6B63E1-559B-4C77-7B67-EB2FA26CC563}"/>
              </a:ext>
            </a:extLst>
          </p:cNvPr>
          <p:cNvSpPr/>
          <p:nvPr/>
        </p:nvSpPr>
        <p:spPr>
          <a:xfrm>
            <a:off x="7735322" y="4146636"/>
            <a:ext cx="3452797" cy="230086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66D2EA4-BEB7-8453-8B9C-DE51FBB58F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3006" y="4140784"/>
            <a:ext cx="391567" cy="39156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49BF49D-C363-55C4-7517-0B09B9EDABE5}"/>
              </a:ext>
            </a:extLst>
          </p:cNvPr>
          <p:cNvSpPr/>
          <p:nvPr/>
        </p:nvSpPr>
        <p:spPr>
          <a:xfrm>
            <a:off x="7322205" y="590707"/>
            <a:ext cx="4010813" cy="296288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0629C8-6D92-1A3C-9789-AF2BF510DEA9}"/>
              </a:ext>
            </a:extLst>
          </p:cNvPr>
          <p:cNvSpPr/>
          <p:nvPr/>
        </p:nvSpPr>
        <p:spPr>
          <a:xfrm>
            <a:off x="7333860" y="3662450"/>
            <a:ext cx="3999158" cy="289737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0C04EF0-8999-4E87-9938-BB23E34A77B4}"/>
              </a:ext>
            </a:extLst>
          </p:cNvPr>
          <p:cNvSpPr/>
          <p:nvPr/>
        </p:nvSpPr>
        <p:spPr>
          <a:xfrm>
            <a:off x="4080776" y="432794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3ADBA2-0BDE-A4FF-EC4F-3EBE63D0AB5C}"/>
              </a:ext>
            </a:extLst>
          </p:cNvPr>
          <p:cNvCxnSpPr>
            <a:cxnSpLocks/>
          </p:cNvCxnSpPr>
          <p:nvPr/>
        </p:nvCxnSpPr>
        <p:spPr>
          <a:xfrm>
            <a:off x="5981405" y="3870012"/>
            <a:ext cx="0" cy="39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37BC693-77DA-FB3F-7758-5EAA861C8B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76818" y="3115135"/>
            <a:ext cx="430560" cy="4305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CEABE2-3D68-CB8C-47B2-4432A4AB81C8}"/>
              </a:ext>
            </a:extLst>
          </p:cNvPr>
          <p:cNvSpPr txBox="1"/>
          <p:nvPr/>
        </p:nvSpPr>
        <p:spPr>
          <a:xfrm>
            <a:off x="5548915" y="3545696"/>
            <a:ext cx="83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CloudTrail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C807DA-B22B-CD8F-FBA8-640DFE4531F5}"/>
              </a:ext>
            </a:extLst>
          </p:cNvPr>
          <p:cNvSpPr/>
          <p:nvPr/>
        </p:nvSpPr>
        <p:spPr>
          <a:xfrm>
            <a:off x="5650100" y="306921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7829751F-22F5-9CB2-F15B-4B56C94C3AD5}"/>
              </a:ext>
            </a:extLst>
          </p:cNvPr>
          <p:cNvSpPr txBox="1"/>
          <p:nvPr/>
        </p:nvSpPr>
        <p:spPr>
          <a:xfrm>
            <a:off x="5507690" y="4808985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26" name="Graphic 7">
            <a:extLst>
              <a:ext uri="{FF2B5EF4-FFF2-40B4-BE49-F238E27FC236}">
                <a16:creationId xmlns:a16="http://schemas.microsoft.com/office/drawing/2014/main" id="{396B5DB7-B659-6AE3-A21D-BAEA0A25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746" y="43687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91ED61C-4E3C-29C8-2A84-B831BE64A4F5}"/>
              </a:ext>
            </a:extLst>
          </p:cNvPr>
          <p:cNvSpPr/>
          <p:nvPr/>
        </p:nvSpPr>
        <p:spPr>
          <a:xfrm>
            <a:off x="5666422" y="433069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327E1E-35DC-2299-40EC-340CF4135D13}"/>
              </a:ext>
            </a:extLst>
          </p:cNvPr>
          <p:cNvCxnSpPr>
            <a:cxnSpLocks/>
          </p:cNvCxnSpPr>
          <p:nvPr/>
        </p:nvCxnSpPr>
        <p:spPr>
          <a:xfrm>
            <a:off x="3249257" y="3333300"/>
            <a:ext cx="70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D802DE-6BD0-6073-9CAB-26E222C4C8EC}"/>
              </a:ext>
            </a:extLst>
          </p:cNvPr>
          <p:cNvCxnSpPr>
            <a:cxnSpLocks/>
          </p:cNvCxnSpPr>
          <p:nvPr/>
        </p:nvCxnSpPr>
        <p:spPr>
          <a:xfrm>
            <a:off x="4396445" y="3870012"/>
            <a:ext cx="0" cy="39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77C98F5-BCFA-3478-1A00-1FB0821A2E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08427" y="1078091"/>
            <a:ext cx="469900" cy="469900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836A1686-69D5-884A-3385-C6A99D528D6F}"/>
              </a:ext>
            </a:extLst>
          </p:cNvPr>
          <p:cNvSpPr/>
          <p:nvPr/>
        </p:nvSpPr>
        <p:spPr>
          <a:xfrm>
            <a:off x="5627655" y="107886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01A76E2-781A-F16B-A2C9-DD034ED7E3DD}"/>
              </a:ext>
            </a:extLst>
          </p:cNvPr>
          <p:cNvSpPr txBox="1"/>
          <p:nvPr/>
        </p:nvSpPr>
        <p:spPr>
          <a:xfrm>
            <a:off x="5514638" y="1476792"/>
            <a:ext cx="1177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Log Group Role</a:t>
            </a:r>
          </a:p>
        </p:txBody>
      </p:sp>
      <p:pic>
        <p:nvPicPr>
          <p:cNvPr id="76" name="Graphic 1">
            <a:extLst>
              <a:ext uri="{FF2B5EF4-FFF2-40B4-BE49-F238E27FC236}">
                <a16:creationId xmlns:a16="http://schemas.microsoft.com/office/drawing/2014/main" id="{D14E8AD4-AEAC-9F4E-17A1-1BFDA9CF66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276651" y="1561030"/>
            <a:ext cx="457200" cy="457200"/>
          </a:xfrm>
          <a:prstGeom prst="rect">
            <a:avLst/>
          </a:prstGeom>
        </p:spPr>
      </p:pic>
      <p:sp>
        <p:nvSpPr>
          <p:cNvPr id="77" name="TextBox 2">
            <a:extLst>
              <a:ext uri="{FF2B5EF4-FFF2-40B4-BE49-F238E27FC236}">
                <a16:creationId xmlns:a16="http://schemas.microsoft.com/office/drawing/2014/main" id="{C8B6726B-0C7D-497E-73A6-0605449ED475}"/>
              </a:ext>
            </a:extLst>
          </p:cNvPr>
          <p:cNvSpPr txBox="1"/>
          <p:nvPr/>
        </p:nvSpPr>
        <p:spPr>
          <a:xfrm>
            <a:off x="8933838" y="2016422"/>
            <a:ext cx="1142826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CloudTrail KMS Key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7B37CB8-2AB0-75FB-EE18-B007268D29B8}"/>
              </a:ext>
            </a:extLst>
          </p:cNvPr>
          <p:cNvSpPr/>
          <p:nvPr/>
        </p:nvSpPr>
        <p:spPr>
          <a:xfrm>
            <a:off x="9106576" y="148627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80" name="Graphic 17">
            <a:extLst>
              <a:ext uri="{FF2B5EF4-FFF2-40B4-BE49-F238E27FC236}">
                <a16:creationId xmlns:a16="http://schemas.microsoft.com/office/drawing/2014/main" id="{0E0240CF-2005-F89D-4EE3-41D5FF820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371" y="15597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">
            <a:extLst>
              <a:ext uri="{FF2B5EF4-FFF2-40B4-BE49-F238E27FC236}">
                <a16:creationId xmlns:a16="http://schemas.microsoft.com/office/drawing/2014/main" id="{6F845E01-6C57-992D-DA03-ACA8810AAEA7}"/>
              </a:ext>
            </a:extLst>
          </p:cNvPr>
          <p:cNvSpPr txBox="1"/>
          <p:nvPr/>
        </p:nvSpPr>
        <p:spPr>
          <a:xfrm>
            <a:off x="10122952" y="2016422"/>
            <a:ext cx="81016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KMS Key Secret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9259227-567A-422D-EE24-8A005D04CCD0}"/>
              </a:ext>
            </a:extLst>
          </p:cNvPr>
          <p:cNvSpPr/>
          <p:nvPr/>
        </p:nvSpPr>
        <p:spPr>
          <a:xfrm>
            <a:off x="10141603" y="148627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2E742FA0-DD8B-31FF-7806-5695DEA667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48438" y="5117615"/>
            <a:ext cx="457200" cy="457200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4D6D2C03-C0AE-895D-72D2-A3CC5839F65E}"/>
              </a:ext>
            </a:extLst>
          </p:cNvPr>
          <p:cNvSpPr/>
          <p:nvPr/>
        </p:nvSpPr>
        <p:spPr>
          <a:xfrm>
            <a:off x="8106554" y="501504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pic>
        <p:nvPicPr>
          <p:cNvPr id="92" name="Graphic 17">
            <a:extLst>
              <a:ext uri="{FF2B5EF4-FFF2-40B4-BE49-F238E27FC236}">
                <a16:creationId xmlns:a16="http://schemas.microsoft.com/office/drawing/2014/main" id="{4F5EF3A2-56E0-ED10-3713-AC4E6B9F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046" y="51151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C8C7703D-F0DD-6321-801D-61C701419AEC}"/>
              </a:ext>
            </a:extLst>
          </p:cNvPr>
          <p:cNvSpPr/>
          <p:nvPr/>
        </p:nvSpPr>
        <p:spPr>
          <a:xfrm>
            <a:off x="10143338" y="50200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2EF3B0-C21C-CA9B-ADC9-D9EE4F2AC0F7}"/>
              </a:ext>
            </a:extLst>
          </p:cNvPr>
          <p:cNvSpPr txBox="1"/>
          <p:nvPr/>
        </p:nvSpPr>
        <p:spPr>
          <a:xfrm>
            <a:off x="7847682" y="5571854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3" name="Graphic 14">
            <a:extLst>
              <a:ext uri="{FF2B5EF4-FFF2-40B4-BE49-F238E27FC236}">
                <a16:creationId xmlns:a16="http://schemas.microsoft.com/office/drawing/2014/main" id="{8D03A742-7B80-EA19-B8FF-B83D141E5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363" y="5118493"/>
            <a:ext cx="4572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2">
            <a:extLst>
              <a:ext uri="{FF2B5EF4-FFF2-40B4-BE49-F238E27FC236}">
                <a16:creationId xmlns:a16="http://schemas.microsoft.com/office/drawing/2014/main" id="{416FB986-C7F9-8093-1659-8AC371ECE24A}"/>
              </a:ext>
            </a:extLst>
          </p:cNvPr>
          <p:cNvSpPr txBox="1"/>
          <p:nvPr/>
        </p:nvSpPr>
        <p:spPr>
          <a:xfrm>
            <a:off x="10103026" y="5579038"/>
            <a:ext cx="827407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S3 Bucket Secret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C74586-1765-C597-2C42-E037127BBAAD}"/>
              </a:ext>
            </a:extLst>
          </p:cNvPr>
          <p:cNvSpPr txBox="1"/>
          <p:nvPr/>
        </p:nvSpPr>
        <p:spPr>
          <a:xfrm>
            <a:off x="8847849" y="5579038"/>
            <a:ext cx="12807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S3 Bucket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2D38E6D-69DA-CE9C-F676-A7C73115F503}"/>
              </a:ext>
            </a:extLst>
          </p:cNvPr>
          <p:cNvSpPr/>
          <p:nvPr/>
        </p:nvSpPr>
        <p:spPr>
          <a:xfrm>
            <a:off x="9173022" y="501039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D8F9D24B-54A5-6788-EACD-9A3D6DEE92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76650" y="2550562"/>
            <a:ext cx="457201" cy="457201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7A4E8A2F-1220-8415-9D08-B036A301CB15}"/>
              </a:ext>
            </a:extLst>
          </p:cNvPr>
          <p:cNvSpPr txBox="1"/>
          <p:nvPr/>
        </p:nvSpPr>
        <p:spPr>
          <a:xfrm>
            <a:off x="9043101" y="3007765"/>
            <a:ext cx="83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CloudTrail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A48311D-BE2A-1D9E-492D-752D7343AF69}"/>
              </a:ext>
            </a:extLst>
          </p:cNvPr>
          <p:cNvSpPr/>
          <p:nvPr/>
        </p:nvSpPr>
        <p:spPr>
          <a:xfrm>
            <a:off x="9122533" y="246016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</p:spTree>
    <p:extLst>
      <p:ext uri="{BB962C8B-B14F-4D97-AF65-F5344CB8AC3E}">
        <p14:creationId xmlns:p14="http://schemas.microsoft.com/office/powerpoint/2010/main" val="410000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FD0BEA75-341F-49B4-83DB-758CA12480EF}"/>
              </a:ext>
            </a:extLst>
          </p:cNvPr>
          <p:cNvSpPr/>
          <p:nvPr/>
        </p:nvSpPr>
        <p:spPr>
          <a:xfrm>
            <a:off x="503605" y="158632"/>
            <a:ext cx="10985663" cy="6540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ADF00096-D97F-4D69-B4CB-8B0D7A8DF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3605" y="158631"/>
            <a:ext cx="381000" cy="381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33194F9-79FD-453D-AC8F-FA9F8DEF9795}"/>
              </a:ext>
            </a:extLst>
          </p:cNvPr>
          <p:cNvSpPr/>
          <p:nvPr/>
        </p:nvSpPr>
        <p:spPr>
          <a:xfrm>
            <a:off x="667130" y="590707"/>
            <a:ext cx="6559591" cy="5969118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4AB67D-9201-40E8-83E1-AF224AFD1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112" y="590706"/>
            <a:ext cx="424469" cy="424469"/>
          </a:xfrm>
          <a:prstGeom prst="rect">
            <a:avLst/>
          </a:prstGeom>
        </p:spPr>
      </p:pic>
      <p:sp>
        <p:nvSpPr>
          <p:cNvPr id="122" name="TextBox 2">
            <a:extLst>
              <a:ext uri="{FF2B5EF4-FFF2-40B4-BE49-F238E27FC236}">
                <a16:creationId xmlns:a16="http://schemas.microsoft.com/office/drawing/2014/main" id="{D779FD12-DEC5-45B4-89B4-2B5EBBA6290B}"/>
              </a:ext>
            </a:extLst>
          </p:cNvPr>
          <p:cNvSpPr txBox="1"/>
          <p:nvPr/>
        </p:nvSpPr>
        <p:spPr>
          <a:xfrm>
            <a:off x="3805715" y="3549027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956DC4A8-C454-4D0C-A193-B9CF227389CD}"/>
              </a:ext>
            </a:extLst>
          </p:cNvPr>
          <p:cNvSpPr txBox="1"/>
          <p:nvPr/>
        </p:nvSpPr>
        <p:spPr>
          <a:xfrm>
            <a:off x="3922044" y="4806233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138" name="Graphic 13">
            <a:extLst>
              <a:ext uri="{FF2B5EF4-FFF2-40B4-BE49-F238E27FC236}">
                <a16:creationId xmlns:a16="http://schemas.microsoft.com/office/drawing/2014/main" id="{DD93BA21-ED60-4BEA-8CCB-AB48DD1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44" y="31151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Oval 158">
            <a:extLst>
              <a:ext uri="{FF2B5EF4-FFF2-40B4-BE49-F238E27FC236}">
                <a16:creationId xmlns:a16="http://schemas.microsoft.com/office/drawing/2014/main" id="{4A05C662-2FBC-439F-B802-9699E92DB84C}"/>
              </a:ext>
            </a:extLst>
          </p:cNvPr>
          <p:cNvSpPr/>
          <p:nvPr/>
        </p:nvSpPr>
        <p:spPr>
          <a:xfrm>
            <a:off x="4087196" y="306921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pic>
        <p:nvPicPr>
          <p:cNvPr id="160" name="Graphic 7">
            <a:extLst>
              <a:ext uri="{FF2B5EF4-FFF2-40B4-BE49-F238E27FC236}">
                <a16:creationId xmlns:a16="http://schemas.microsoft.com/office/drawing/2014/main" id="{0B13130F-B51E-4BFD-AECE-120AC8A6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100" y="43660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E23EF82D-34D3-46B6-978C-7B6A8238A22B}"/>
              </a:ext>
            </a:extLst>
          </p:cNvPr>
          <p:cNvSpPr/>
          <p:nvPr/>
        </p:nvSpPr>
        <p:spPr>
          <a:xfrm>
            <a:off x="1082095" y="1915633"/>
            <a:ext cx="5920149" cy="384267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76" name="Graphic 175">
            <a:extLst>
              <a:ext uri="{FF2B5EF4-FFF2-40B4-BE49-F238E27FC236}">
                <a16:creationId xmlns:a16="http://schemas.microsoft.com/office/drawing/2014/main" id="{79BE28C9-BA1C-439C-A7D3-8AB7EFF8AF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7763" y="1902099"/>
            <a:ext cx="391567" cy="391567"/>
          </a:xfrm>
          <a:prstGeom prst="rect">
            <a:avLst/>
          </a:prstGeom>
        </p:spPr>
      </p:pic>
      <p:sp>
        <p:nvSpPr>
          <p:cNvPr id="235" name="Oval 234">
            <a:extLst>
              <a:ext uri="{FF2B5EF4-FFF2-40B4-BE49-F238E27FC236}">
                <a16:creationId xmlns:a16="http://schemas.microsoft.com/office/drawing/2014/main" id="{1BDB1ABD-271A-40FF-9892-B5B91A5F6E19}"/>
              </a:ext>
            </a:extLst>
          </p:cNvPr>
          <p:cNvSpPr/>
          <p:nvPr/>
        </p:nvSpPr>
        <p:spPr>
          <a:xfrm>
            <a:off x="749628" y="102649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8480CC-F75B-F7E1-2A06-A77FC9BB3E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3021" y="3142666"/>
            <a:ext cx="438854" cy="403029"/>
          </a:xfrm>
          <a:prstGeom prst="rect">
            <a:avLst/>
          </a:prstGeom>
        </p:spPr>
      </p:pic>
      <p:sp>
        <p:nvSpPr>
          <p:cNvPr id="3" name="TextBox 26">
            <a:extLst>
              <a:ext uri="{FF2B5EF4-FFF2-40B4-BE49-F238E27FC236}">
                <a16:creationId xmlns:a16="http://schemas.microsoft.com/office/drawing/2014/main" id="{B98C722D-DB7B-0E3F-C1A8-EA59105A9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301" y="3545695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A82B51-6E98-0AF9-5BD6-B0B4BEC402B7}"/>
              </a:ext>
            </a:extLst>
          </p:cNvPr>
          <p:cNvSpPr txBox="1"/>
          <p:nvPr/>
        </p:nvSpPr>
        <p:spPr>
          <a:xfrm>
            <a:off x="1199235" y="1431144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19144BD-63B5-E1C9-A3D2-74AAD0B206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97261" y="1038864"/>
            <a:ext cx="469900" cy="469900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B7A286B3-F820-D194-7FD8-80A1575FB798}"/>
              </a:ext>
            </a:extLst>
          </p:cNvPr>
          <p:cNvSpPr/>
          <p:nvPr/>
        </p:nvSpPr>
        <p:spPr>
          <a:xfrm>
            <a:off x="1323523" y="103963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2221D33-75AF-432C-B6AB-D1DB0348201A}"/>
              </a:ext>
            </a:extLst>
          </p:cNvPr>
          <p:cNvSpPr/>
          <p:nvPr/>
        </p:nvSpPr>
        <p:spPr>
          <a:xfrm>
            <a:off x="2534424" y="307363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9C76E1-733B-6B4E-6401-019CE9D49B3A}"/>
              </a:ext>
            </a:extLst>
          </p:cNvPr>
          <p:cNvCxnSpPr>
            <a:cxnSpLocks/>
          </p:cNvCxnSpPr>
          <p:nvPr/>
        </p:nvCxnSpPr>
        <p:spPr>
          <a:xfrm>
            <a:off x="4880312" y="3337739"/>
            <a:ext cx="70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93769B-F7D4-5BD3-E952-682540C98F34}"/>
              </a:ext>
            </a:extLst>
          </p:cNvPr>
          <p:cNvSpPr/>
          <p:nvPr/>
        </p:nvSpPr>
        <p:spPr>
          <a:xfrm>
            <a:off x="7757328" y="981159"/>
            <a:ext cx="3430791" cy="244784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D888BA-1E01-CF61-B362-9CA7575A32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0248" y="968306"/>
            <a:ext cx="391567" cy="3915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BD5CE1-73D8-59FE-2038-165DD1E0F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6463" y="590706"/>
            <a:ext cx="381000" cy="381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E6B7EDB-57CF-9487-E823-46432D162094}"/>
              </a:ext>
            </a:extLst>
          </p:cNvPr>
          <p:cNvSpPr/>
          <p:nvPr/>
        </p:nvSpPr>
        <p:spPr>
          <a:xfrm>
            <a:off x="7390245" y="9741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7A9B0D6-F682-C12B-10E9-A798897D1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6463" y="3663848"/>
            <a:ext cx="381000" cy="381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7EEA5B6-7154-05A0-782C-38C04576D548}"/>
              </a:ext>
            </a:extLst>
          </p:cNvPr>
          <p:cNvSpPr/>
          <p:nvPr/>
        </p:nvSpPr>
        <p:spPr>
          <a:xfrm>
            <a:off x="7384189" y="405761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6B63E1-559B-4C77-7B67-EB2FA26CC563}"/>
              </a:ext>
            </a:extLst>
          </p:cNvPr>
          <p:cNvSpPr/>
          <p:nvPr/>
        </p:nvSpPr>
        <p:spPr>
          <a:xfrm>
            <a:off x="7735322" y="4146636"/>
            <a:ext cx="3452797" cy="230086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66D2EA4-BEB7-8453-8B9C-DE51FBB58F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3006" y="4140784"/>
            <a:ext cx="391567" cy="39156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49BF49D-C363-55C4-7517-0B09B9EDABE5}"/>
              </a:ext>
            </a:extLst>
          </p:cNvPr>
          <p:cNvSpPr/>
          <p:nvPr/>
        </p:nvSpPr>
        <p:spPr>
          <a:xfrm>
            <a:off x="7322205" y="590707"/>
            <a:ext cx="4010813" cy="296288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0629C8-6D92-1A3C-9789-AF2BF510DEA9}"/>
              </a:ext>
            </a:extLst>
          </p:cNvPr>
          <p:cNvSpPr/>
          <p:nvPr/>
        </p:nvSpPr>
        <p:spPr>
          <a:xfrm>
            <a:off x="7333860" y="3662450"/>
            <a:ext cx="3999158" cy="289737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0C04EF0-8999-4E87-9938-BB23E34A77B4}"/>
              </a:ext>
            </a:extLst>
          </p:cNvPr>
          <p:cNvSpPr/>
          <p:nvPr/>
        </p:nvSpPr>
        <p:spPr>
          <a:xfrm>
            <a:off x="4080776" y="432794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3ADBA2-0BDE-A4FF-EC4F-3EBE63D0AB5C}"/>
              </a:ext>
            </a:extLst>
          </p:cNvPr>
          <p:cNvCxnSpPr>
            <a:cxnSpLocks/>
          </p:cNvCxnSpPr>
          <p:nvPr/>
        </p:nvCxnSpPr>
        <p:spPr>
          <a:xfrm>
            <a:off x="5981405" y="3870012"/>
            <a:ext cx="0" cy="39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37BC693-77DA-FB3F-7758-5EAA861C8B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76818" y="3115135"/>
            <a:ext cx="430560" cy="4305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CEABE2-3D68-CB8C-47B2-4432A4AB81C8}"/>
              </a:ext>
            </a:extLst>
          </p:cNvPr>
          <p:cNvSpPr txBox="1"/>
          <p:nvPr/>
        </p:nvSpPr>
        <p:spPr>
          <a:xfrm>
            <a:off x="5548915" y="3545696"/>
            <a:ext cx="83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CloudTrail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C807DA-B22B-CD8F-FBA8-640DFE4531F5}"/>
              </a:ext>
            </a:extLst>
          </p:cNvPr>
          <p:cNvSpPr/>
          <p:nvPr/>
        </p:nvSpPr>
        <p:spPr>
          <a:xfrm>
            <a:off x="5650100" y="306921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7829751F-22F5-9CB2-F15B-4B56C94C3AD5}"/>
              </a:ext>
            </a:extLst>
          </p:cNvPr>
          <p:cNvSpPr txBox="1"/>
          <p:nvPr/>
        </p:nvSpPr>
        <p:spPr>
          <a:xfrm>
            <a:off x="5507690" y="4808985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26" name="Graphic 7">
            <a:extLst>
              <a:ext uri="{FF2B5EF4-FFF2-40B4-BE49-F238E27FC236}">
                <a16:creationId xmlns:a16="http://schemas.microsoft.com/office/drawing/2014/main" id="{396B5DB7-B659-6AE3-A21D-BAEA0A25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746" y="43687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91ED61C-4E3C-29C8-2A84-B831BE64A4F5}"/>
              </a:ext>
            </a:extLst>
          </p:cNvPr>
          <p:cNvSpPr/>
          <p:nvPr/>
        </p:nvSpPr>
        <p:spPr>
          <a:xfrm>
            <a:off x="5666422" y="433069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327E1E-35DC-2299-40EC-340CF4135D13}"/>
              </a:ext>
            </a:extLst>
          </p:cNvPr>
          <p:cNvCxnSpPr>
            <a:cxnSpLocks/>
          </p:cNvCxnSpPr>
          <p:nvPr/>
        </p:nvCxnSpPr>
        <p:spPr>
          <a:xfrm>
            <a:off x="3249257" y="3333300"/>
            <a:ext cx="70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D802DE-6BD0-6073-9CAB-26E222C4C8EC}"/>
              </a:ext>
            </a:extLst>
          </p:cNvPr>
          <p:cNvCxnSpPr>
            <a:cxnSpLocks/>
          </p:cNvCxnSpPr>
          <p:nvPr/>
        </p:nvCxnSpPr>
        <p:spPr>
          <a:xfrm>
            <a:off x="4396445" y="3870012"/>
            <a:ext cx="0" cy="39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77C98F5-BCFA-3478-1A00-1FB0821A2E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82879" y="1038864"/>
            <a:ext cx="469900" cy="469900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836A1686-69D5-884A-3385-C6A99D528D6F}"/>
              </a:ext>
            </a:extLst>
          </p:cNvPr>
          <p:cNvSpPr/>
          <p:nvPr/>
        </p:nvSpPr>
        <p:spPr>
          <a:xfrm>
            <a:off x="2902107" y="103963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01A76E2-781A-F16B-A2C9-DD034ED7E3DD}"/>
              </a:ext>
            </a:extLst>
          </p:cNvPr>
          <p:cNvSpPr txBox="1"/>
          <p:nvPr/>
        </p:nvSpPr>
        <p:spPr>
          <a:xfrm>
            <a:off x="2789090" y="1437565"/>
            <a:ext cx="1177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Log Group Role</a:t>
            </a:r>
          </a:p>
        </p:txBody>
      </p:sp>
      <p:pic>
        <p:nvPicPr>
          <p:cNvPr id="76" name="Graphic 1">
            <a:extLst>
              <a:ext uri="{FF2B5EF4-FFF2-40B4-BE49-F238E27FC236}">
                <a16:creationId xmlns:a16="http://schemas.microsoft.com/office/drawing/2014/main" id="{D14E8AD4-AEAC-9F4E-17A1-1BFDA9CF66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67400" y="1585433"/>
            <a:ext cx="457200" cy="457200"/>
          </a:xfrm>
          <a:prstGeom prst="rect">
            <a:avLst/>
          </a:prstGeom>
        </p:spPr>
      </p:pic>
      <p:sp>
        <p:nvSpPr>
          <p:cNvPr id="77" name="TextBox 2">
            <a:extLst>
              <a:ext uri="{FF2B5EF4-FFF2-40B4-BE49-F238E27FC236}">
                <a16:creationId xmlns:a16="http://schemas.microsoft.com/office/drawing/2014/main" id="{C8B6726B-0C7D-497E-73A6-0605449ED475}"/>
              </a:ext>
            </a:extLst>
          </p:cNvPr>
          <p:cNvSpPr txBox="1"/>
          <p:nvPr/>
        </p:nvSpPr>
        <p:spPr>
          <a:xfrm>
            <a:off x="7724587" y="2040825"/>
            <a:ext cx="1142826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CloudTrail KMS Key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7B37CB8-2AB0-75FB-EE18-B007268D29B8}"/>
              </a:ext>
            </a:extLst>
          </p:cNvPr>
          <p:cNvSpPr/>
          <p:nvPr/>
        </p:nvSpPr>
        <p:spPr>
          <a:xfrm>
            <a:off x="7897325" y="15106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pic>
        <p:nvPicPr>
          <p:cNvPr id="80" name="Graphic 17">
            <a:extLst>
              <a:ext uri="{FF2B5EF4-FFF2-40B4-BE49-F238E27FC236}">
                <a16:creationId xmlns:a16="http://schemas.microsoft.com/office/drawing/2014/main" id="{0E0240CF-2005-F89D-4EE3-41D5FF820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120" y="15841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">
            <a:extLst>
              <a:ext uri="{FF2B5EF4-FFF2-40B4-BE49-F238E27FC236}">
                <a16:creationId xmlns:a16="http://schemas.microsoft.com/office/drawing/2014/main" id="{6F845E01-6C57-992D-DA03-ACA8810AAEA7}"/>
              </a:ext>
            </a:extLst>
          </p:cNvPr>
          <p:cNvSpPr txBox="1"/>
          <p:nvPr/>
        </p:nvSpPr>
        <p:spPr>
          <a:xfrm>
            <a:off x="8913701" y="2040825"/>
            <a:ext cx="81016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KMS Key Secret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9259227-567A-422D-EE24-8A005D04CCD0}"/>
              </a:ext>
            </a:extLst>
          </p:cNvPr>
          <p:cNvSpPr/>
          <p:nvPr/>
        </p:nvSpPr>
        <p:spPr>
          <a:xfrm>
            <a:off x="8932352" y="15106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92" name="Graphic 17">
            <a:extLst>
              <a:ext uri="{FF2B5EF4-FFF2-40B4-BE49-F238E27FC236}">
                <a16:creationId xmlns:a16="http://schemas.microsoft.com/office/drawing/2014/main" id="{4F5EF3A2-56E0-ED10-3713-AC4E6B9F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482" y="48232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C8C7703D-F0DD-6321-801D-61C701419AEC}"/>
              </a:ext>
            </a:extLst>
          </p:cNvPr>
          <p:cNvSpPr/>
          <p:nvPr/>
        </p:nvSpPr>
        <p:spPr>
          <a:xfrm>
            <a:off x="8956774" y="47281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pic>
        <p:nvPicPr>
          <p:cNvPr id="103" name="Graphic 14">
            <a:extLst>
              <a:ext uri="{FF2B5EF4-FFF2-40B4-BE49-F238E27FC236}">
                <a16:creationId xmlns:a16="http://schemas.microsoft.com/office/drawing/2014/main" id="{8D03A742-7B80-EA19-B8FF-B83D141E5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445" y="4837519"/>
            <a:ext cx="4572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2">
            <a:extLst>
              <a:ext uri="{FF2B5EF4-FFF2-40B4-BE49-F238E27FC236}">
                <a16:creationId xmlns:a16="http://schemas.microsoft.com/office/drawing/2014/main" id="{416FB986-C7F9-8093-1659-8AC371ECE24A}"/>
              </a:ext>
            </a:extLst>
          </p:cNvPr>
          <p:cNvSpPr txBox="1"/>
          <p:nvPr/>
        </p:nvSpPr>
        <p:spPr>
          <a:xfrm>
            <a:off x="8956774" y="5334400"/>
            <a:ext cx="827407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S3 Bucket Secret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C74586-1765-C597-2C42-E037127BBAAD}"/>
              </a:ext>
            </a:extLst>
          </p:cNvPr>
          <p:cNvSpPr txBox="1"/>
          <p:nvPr/>
        </p:nvSpPr>
        <p:spPr>
          <a:xfrm>
            <a:off x="7553656" y="5334400"/>
            <a:ext cx="12807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S3 Bucket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2D38E6D-69DA-CE9C-F676-A7C73115F503}"/>
              </a:ext>
            </a:extLst>
          </p:cNvPr>
          <p:cNvSpPr/>
          <p:nvPr/>
        </p:nvSpPr>
        <p:spPr>
          <a:xfrm>
            <a:off x="7894104" y="472942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D8F9D24B-54A5-6788-EACD-9A3D6DEE92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95025" y="1580963"/>
            <a:ext cx="457201" cy="457201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7A4E8A2F-1220-8415-9D08-B036A301CB15}"/>
              </a:ext>
            </a:extLst>
          </p:cNvPr>
          <p:cNvSpPr txBox="1"/>
          <p:nvPr/>
        </p:nvSpPr>
        <p:spPr>
          <a:xfrm>
            <a:off x="10043938" y="2026581"/>
            <a:ext cx="83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CloudTrail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A48311D-BE2A-1D9E-492D-752D7343AF69}"/>
              </a:ext>
            </a:extLst>
          </p:cNvPr>
          <p:cNvSpPr/>
          <p:nvPr/>
        </p:nvSpPr>
        <p:spPr>
          <a:xfrm>
            <a:off x="10049587" y="15106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342618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131</Words>
  <Application>Microsoft Office PowerPoint</Application>
  <PresentationFormat>Widescreen</PresentationFormat>
  <Paragraphs>78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3</cp:revision>
  <dcterms:created xsi:type="dcterms:W3CDTF">2023-06-06T01:36:24Z</dcterms:created>
  <dcterms:modified xsi:type="dcterms:W3CDTF">2024-02-05T17:17:45Z</dcterms:modified>
</cp:coreProperties>
</file>