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Register delegated admin - CloudFormation" id="{FC81BEA4-C96C-4575-915B-955DED0A9F99}">
          <p14:sldIdLst>
            <p14:sldId id="256"/>
          </p14:sldIdLst>
        </p14:section>
        <p14:section name="AWS SRA Register delegated admin - Terraform" id="{7492BE61-778F-425C-9CF4-6922A46B4B39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7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500846" y="77949"/>
            <a:ext cx="4249783" cy="6274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625175" y="427173"/>
            <a:ext cx="4003534" cy="3101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0846" y="77949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828102" y="3606900"/>
            <a:ext cx="3639718" cy="262188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 (e.g. Audit)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4918823" y="1985887"/>
            <a:ext cx="1307240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032320" y="2934437"/>
            <a:ext cx="10595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4984319" y="1062392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9440" y="707714"/>
            <a:ext cx="469900" cy="4699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758430" y="2386583"/>
            <a:ext cx="1190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8729" y="1935401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745152" y="1325880"/>
            <a:ext cx="3755449" cy="21031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950380" y="4173956"/>
            <a:ext cx="3405688" cy="19275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657416" y="4474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135779" y="19485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114682" y="15373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5109260" y="7940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073263" y="257965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867084" y="36522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65" y="15736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6372524" y="2021243"/>
            <a:ext cx="1128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47" name="Graphic 51">
            <a:extLst>
              <a:ext uri="{FF2B5EF4-FFF2-40B4-BE49-F238E27FC236}">
                <a16:creationId xmlns:a16="http://schemas.microsoft.com/office/drawing/2014/main" id="{090942E6-08A5-3740-86D7-71BB96B3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3" y="5580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CD15E8B-FAD8-6544-A665-21ABB1F4D0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66375" y="4567451"/>
            <a:ext cx="457200" cy="457200"/>
          </a:xfrm>
          <a:prstGeom prst="rect">
            <a:avLst/>
          </a:prstGeom>
        </p:spPr>
      </p:pic>
      <p:pic>
        <p:nvPicPr>
          <p:cNvPr id="50" name="Graphic 8">
            <a:extLst>
              <a:ext uri="{FF2B5EF4-FFF2-40B4-BE49-F238E27FC236}">
                <a16:creationId xmlns:a16="http://schemas.microsoft.com/office/drawing/2014/main" id="{5E95C931-EFB9-E54F-95CC-416F009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31" y="4573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1">
            <a:extLst>
              <a:ext uri="{FF2B5EF4-FFF2-40B4-BE49-F238E27FC236}">
                <a16:creationId xmlns:a16="http://schemas.microsoft.com/office/drawing/2014/main" id="{71ADC633-1C97-6D44-A1E5-D15D18EA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24" y="5091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03996523-FC1E-4F47-893D-1D06538C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91" y="5085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B66A72F4-EB18-B149-9A19-2DC05765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38" y="5085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2">
            <a:extLst>
              <a:ext uri="{FF2B5EF4-FFF2-40B4-BE49-F238E27FC236}">
                <a16:creationId xmlns:a16="http://schemas.microsoft.com/office/drawing/2014/main" id="{90F14319-BB18-164C-B41D-D8E2F876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718894" y="5589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AF937-1129-344E-B773-04548F28B77F}"/>
              </a:ext>
            </a:extLst>
          </p:cNvPr>
          <p:cNvSpPr txBox="1"/>
          <p:nvPr/>
        </p:nvSpPr>
        <p:spPr>
          <a:xfrm>
            <a:off x="5224499" y="425774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130A54-D7AE-9E4D-A240-F78C7AB8BBD1}"/>
              </a:ext>
            </a:extLst>
          </p:cNvPr>
          <p:cNvSpPr/>
          <p:nvPr/>
        </p:nvSpPr>
        <p:spPr>
          <a:xfrm>
            <a:off x="3997111" y="421138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1B2522-BB67-554B-BFD0-6C96EEA0E89A}"/>
              </a:ext>
            </a:extLst>
          </p:cNvPr>
          <p:cNvSpPr/>
          <p:nvPr/>
        </p:nvSpPr>
        <p:spPr>
          <a:xfrm>
            <a:off x="6709059" y="15800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1C8986A3-EEE8-EC43-A681-FD4CCA22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28" y="1565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7">
            <a:extLst>
              <a:ext uri="{FF2B5EF4-FFF2-40B4-BE49-F238E27FC236}">
                <a16:creationId xmlns:a16="http://schemas.microsoft.com/office/drawing/2014/main" id="{B7DE7DE4-74E2-474A-97EC-1F630505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73" y="25461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7FD23D-D5F7-5340-839A-260CF0772E74}"/>
              </a:ext>
            </a:extLst>
          </p:cNvPr>
          <p:cNvCxnSpPr>
            <a:cxnSpLocks/>
            <a:stCxn id="140" idx="2"/>
            <a:endCxn id="38" idx="0"/>
          </p:cNvCxnSpPr>
          <p:nvPr/>
        </p:nvCxnSpPr>
        <p:spPr>
          <a:xfrm flipH="1">
            <a:off x="5570273" y="2247497"/>
            <a:ext cx="2170" cy="29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EC7A71-26DE-C14A-8A08-859851F00910}"/>
              </a:ext>
            </a:extLst>
          </p:cNvPr>
          <p:cNvCxnSpPr>
            <a:cxnSpLocks/>
          </p:cNvCxnSpPr>
          <p:nvPr/>
        </p:nvCxnSpPr>
        <p:spPr>
          <a:xfrm flipV="1">
            <a:off x="6080178" y="180229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500846" y="77949"/>
            <a:ext cx="4249783" cy="6274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625175" y="427173"/>
            <a:ext cx="4003534" cy="3101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0846" y="77949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828102" y="3606900"/>
            <a:ext cx="3639718" cy="262188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 (e.g. Audit)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4918823" y="1985887"/>
            <a:ext cx="1307240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032320" y="2934437"/>
            <a:ext cx="10595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4984319" y="1062392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9440" y="707714"/>
            <a:ext cx="469900" cy="4699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745152" y="1325880"/>
            <a:ext cx="3755449" cy="21031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950380" y="4173956"/>
            <a:ext cx="3405688" cy="19275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657416" y="4474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114682" y="15373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5109260" y="7940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073263" y="257965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867084" y="36522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65" y="15736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6372524" y="2021243"/>
            <a:ext cx="1128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47" name="Graphic 51">
            <a:extLst>
              <a:ext uri="{FF2B5EF4-FFF2-40B4-BE49-F238E27FC236}">
                <a16:creationId xmlns:a16="http://schemas.microsoft.com/office/drawing/2014/main" id="{090942E6-08A5-3740-86D7-71BB96B3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3" y="5580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CD15E8B-FAD8-6544-A665-21ABB1F4D0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6375" y="4567451"/>
            <a:ext cx="457200" cy="457200"/>
          </a:xfrm>
          <a:prstGeom prst="rect">
            <a:avLst/>
          </a:prstGeom>
        </p:spPr>
      </p:pic>
      <p:pic>
        <p:nvPicPr>
          <p:cNvPr id="50" name="Graphic 8">
            <a:extLst>
              <a:ext uri="{FF2B5EF4-FFF2-40B4-BE49-F238E27FC236}">
                <a16:creationId xmlns:a16="http://schemas.microsoft.com/office/drawing/2014/main" id="{5E95C931-EFB9-E54F-95CC-416F009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31" y="4573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1">
            <a:extLst>
              <a:ext uri="{FF2B5EF4-FFF2-40B4-BE49-F238E27FC236}">
                <a16:creationId xmlns:a16="http://schemas.microsoft.com/office/drawing/2014/main" id="{71ADC633-1C97-6D44-A1E5-D15D18EA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24" y="5091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03996523-FC1E-4F47-893D-1D06538C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91" y="5085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B66A72F4-EB18-B149-9A19-2DC05765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38" y="5085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2">
            <a:extLst>
              <a:ext uri="{FF2B5EF4-FFF2-40B4-BE49-F238E27FC236}">
                <a16:creationId xmlns:a16="http://schemas.microsoft.com/office/drawing/2014/main" id="{90F14319-BB18-164C-B41D-D8E2F876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5718894" y="5589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AF937-1129-344E-B773-04548F28B77F}"/>
              </a:ext>
            </a:extLst>
          </p:cNvPr>
          <p:cNvSpPr txBox="1"/>
          <p:nvPr/>
        </p:nvSpPr>
        <p:spPr>
          <a:xfrm>
            <a:off x="5224499" y="425774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130A54-D7AE-9E4D-A240-F78C7AB8BBD1}"/>
              </a:ext>
            </a:extLst>
          </p:cNvPr>
          <p:cNvSpPr/>
          <p:nvPr/>
        </p:nvSpPr>
        <p:spPr>
          <a:xfrm>
            <a:off x="3997111" y="421138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1B2522-BB67-554B-BFD0-6C96EEA0E89A}"/>
              </a:ext>
            </a:extLst>
          </p:cNvPr>
          <p:cNvSpPr/>
          <p:nvPr/>
        </p:nvSpPr>
        <p:spPr>
          <a:xfrm>
            <a:off x="6709059" y="15800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1C8986A3-EEE8-EC43-A681-FD4CCA22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28" y="1565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7">
            <a:extLst>
              <a:ext uri="{FF2B5EF4-FFF2-40B4-BE49-F238E27FC236}">
                <a16:creationId xmlns:a16="http://schemas.microsoft.com/office/drawing/2014/main" id="{B7DE7DE4-74E2-474A-97EC-1F630505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73" y="25461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7FD23D-D5F7-5340-839A-260CF0772E74}"/>
              </a:ext>
            </a:extLst>
          </p:cNvPr>
          <p:cNvCxnSpPr>
            <a:cxnSpLocks/>
            <a:stCxn id="140" idx="2"/>
            <a:endCxn id="38" idx="0"/>
          </p:cNvCxnSpPr>
          <p:nvPr/>
        </p:nvCxnSpPr>
        <p:spPr>
          <a:xfrm flipH="1">
            <a:off x="5570273" y="2247497"/>
            <a:ext cx="2170" cy="29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EC7A71-26DE-C14A-8A08-859851F00910}"/>
              </a:ext>
            </a:extLst>
          </p:cNvPr>
          <p:cNvCxnSpPr>
            <a:cxnSpLocks/>
          </p:cNvCxnSpPr>
          <p:nvPr/>
        </p:nvCxnSpPr>
        <p:spPr>
          <a:xfrm flipV="1">
            <a:off x="6080178" y="180229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3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77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40</cp:revision>
  <dcterms:created xsi:type="dcterms:W3CDTF">2020-06-10T20:47:35Z</dcterms:created>
  <dcterms:modified xsi:type="dcterms:W3CDTF">2024-02-05T20:11:22Z</dcterms:modified>
</cp:coreProperties>
</file>