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SRA GuardDuty CloudFormation" id="{5FF6BABA-15C1-4ED4-9D1D-E5AB257D9E84}">
          <p14:sldIdLst>
            <p14:sldId id="260"/>
          </p14:sldIdLst>
        </p14:section>
        <p14:section name="AWS SRA GuardDuty Terraform" id="{F3AFC676-F31C-4D56-96A7-F7387494BA0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7"/>
    <p:restoredTop sz="97680"/>
  </p:normalViewPr>
  <p:slideViewPr>
    <p:cSldViewPr snapToObjects="1">
      <p:cViewPr varScale="1">
        <p:scale>
          <a:sx n="104" d="100"/>
          <a:sy n="104" d="100"/>
        </p:scale>
        <p:origin x="88" y="37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sv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029" y="5622639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 Detector 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93" y="5249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7999865" y="517704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7"/>
            <a:ext cx="6559591" cy="354322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089480" y="2532764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220042" y="3614032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032743" y="2087941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44" y="21374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422139" y="20740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13" y="3162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17">
            <a:extLst>
              <a:ext uri="{FF2B5EF4-FFF2-40B4-BE49-F238E27FC236}">
                <a16:creationId xmlns:a16="http://schemas.microsoft.com/office/drawing/2014/main" id="{2A5D1DCB-4C74-4F64-8B48-F85EF8C1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59" y="13879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2">
            <a:extLst>
              <a:ext uri="{FF2B5EF4-FFF2-40B4-BE49-F238E27FC236}">
                <a16:creationId xmlns:a16="http://schemas.microsoft.com/office/drawing/2014/main" id="{4F80BB92-ED3C-4B43-AE93-3C503210728A}"/>
              </a:ext>
            </a:extLst>
          </p:cNvPr>
          <p:cNvSpPr txBox="1"/>
          <p:nvPr/>
        </p:nvSpPr>
        <p:spPr>
          <a:xfrm>
            <a:off x="2111795" y="1812619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Topic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</p:cNvCxnSpPr>
          <p:nvPr/>
        </p:nvCxnSpPr>
        <p:spPr>
          <a:xfrm flipV="1">
            <a:off x="3726086" y="1721108"/>
            <a:ext cx="1479" cy="35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59" y="1124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458002" y="152909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79" y="1121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505909" y="1462342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B6DA0-EA5A-488D-AE59-BD43FB2DB975}"/>
              </a:ext>
            </a:extLst>
          </p:cNvPr>
          <p:cNvCxnSpPr>
            <a:cxnSpLocks/>
          </p:cNvCxnSpPr>
          <p:nvPr/>
        </p:nvCxnSpPr>
        <p:spPr>
          <a:xfrm flipV="1">
            <a:off x="4097176" y="1377755"/>
            <a:ext cx="540017" cy="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7797EDC-C96B-4205-9EA5-4896D4E19CC8}"/>
              </a:ext>
            </a:extLst>
          </p:cNvPr>
          <p:cNvSpPr/>
          <p:nvPr/>
        </p:nvSpPr>
        <p:spPr>
          <a:xfrm>
            <a:off x="2375496" y="13243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427716" y="1056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640982" y="10576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96" y="1621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1226524" y="14935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115193" y="993057"/>
            <a:ext cx="5920149" cy="303188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6249" y="986563"/>
            <a:ext cx="391567" cy="391567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73DC17-2E0A-47FF-927C-2082DB636979}"/>
              </a:ext>
            </a:extLst>
          </p:cNvPr>
          <p:cNvCxnSpPr>
            <a:cxnSpLocks/>
          </p:cNvCxnSpPr>
          <p:nvPr/>
        </p:nvCxnSpPr>
        <p:spPr>
          <a:xfrm flipH="1">
            <a:off x="3751990" y="2803836"/>
            <a:ext cx="386" cy="31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3756740-CBD2-4285-9E37-7A4C5D50B989}"/>
              </a:ext>
            </a:extLst>
          </p:cNvPr>
          <p:cNvCxnSpPr>
            <a:cxnSpLocks/>
          </p:cNvCxnSpPr>
          <p:nvPr/>
        </p:nvCxnSpPr>
        <p:spPr>
          <a:xfrm flipV="1">
            <a:off x="2919432" y="2388150"/>
            <a:ext cx="522940" cy="3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4876491" y="1956200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7547" y="195831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5003494" y="2252537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04077" y="224642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5122677" y="2558863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13733" y="255251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0C7341F0-D9E9-4E22-9FDA-AEDD18FEC77A}"/>
              </a:ext>
            </a:extLst>
          </p:cNvPr>
          <p:cNvSpPr/>
          <p:nvPr/>
        </p:nvSpPr>
        <p:spPr>
          <a:xfrm>
            <a:off x="9606386" y="1508733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ACF6319-1BDA-4DD7-ADCF-06F76CD39D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02206" y="150238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06336-918D-4B31-8DF3-7BD86137B01B}"/>
              </a:ext>
            </a:extLst>
          </p:cNvPr>
          <p:cNvSpPr/>
          <p:nvPr/>
        </p:nvSpPr>
        <p:spPr>
          <a:xfrm>
            <a:off x="9733391" y="1821696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37C40E-DC39-4D3B-B81E-28A322956D5E}"/>
              </a:ext>
            </a:extLst>
          </p:cNvPr>
          <p:cNvSpPr/>
          <p:nvPr/>
        </p:nvSpPr>
        <p:spPr>
          <a:xfrm>
            <a:off x="7757328" y="981159"/>
            <a:ext cx="3430791" cy="241679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87920BCE-77A0-48C5-9935-18FEF0BE01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46889" y="971352"/>
            <a:ext cx="391567" cy="391567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DD09EAF-9350-4737-B91E-6243882023D0}"/>
              </a:ext>
            </a:extLst>
          </p:cNvPr>
          <p:cNvSpPr/>
          <p:nvPr/>
        </p:nvSpPr>
        <p:spPr>
          <a:xfrm>
            <a:off x="7322205" y="590706"/>
            <a:ext cx="4010813" cy="309354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51402323-0603-417E-93FD-C7785FA48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5290" y="596404"/>
            <a:ext cx="381000" cy="38100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BD9A4F5F-C5C1-4658-A084-721674E8CE5F}"/>
              </a:ext>
            </a:extLst>
          </p:cNvPr>
          <p:cNvSpPr/>
          <p:nvPr/>
        </p:nvSpPr>
        <p:spPr>
          <a:xfrm>
            <a:off x="7390246" y="9736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1049E0-3218-41E0-8B9B-2A15FDE91F69}"/>
              </a:ext>
            </a:extLst>
          </p:cNvPr>
          <p:cNvSpPr txBox="1"/>
          <p:nvPr/>
        </p:nvSpPr>
        <p:spPr>
          <a:xfrm>
            <a:off x="7675251" y="1913462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892D2DA-8947-4CB7-823F-BD7226A3F9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29732" y="181240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2E743F60-DDC7-435F-B607-05DA8E4D3666}"/>
              </a:ext>
            </a:extLst>
          </p:cNvPr>
          <p:cNvSpPr/>
          <p:nvPr/>
        </p:nvSpPr>
        <p:spPr>
          <a:xfrm>
            <a:off x="9852573" y="2129854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2DF0E5C9-8A77-4707-B6E6-A9C126004D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2572" y="213566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5618" y="147206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984603" y="13909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659489A-46FA-4DDE-A1BA-77F0607EF2A2}"/>
              </a:ext>
            </a:extLst>
          </p:cNvPr>
          <p:cNvSpPr/>
          <p:nvPr/>
        </p:nvSpPr>
        <p:spPr>
          <a:xfrm>
            <a:off x="7333860" y="3763187"/>
            <a:ext cx="3999158" cy="279663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BB2A7C4-93AA-4FC1-85F0-71732514BB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784" y="3769316"/>
            <a:ext cx="381000" cy="381000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390246" y="41503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EB590A6-47C4-4385-9025-6DCC5F4EDD2E}"/>
              </a:ext>
            </a:extLst>
          </p:cNvPr>
          <p:cNvSpPr/>
          <p:nvPr/>
        </p:nvSpPr>
        <p:spPr>
          <a:xfrm>
            <a:off x="7735322" y="4316962"/>
            <a:ext cx="3452797" cy="21305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5CD68E2-B1B3-4526-87B2-D568EE0A4283}"/>
              </a:ext>
            </a:extLst>
          </p:cNvPr>
          <p:cNvSpPr/>
          <p:nvPr/>
        </p:nvSpPr>
        <p:spPr>
          <a:xfrm>
            <a:off x="9609463" y="4507097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07321E89-3364-4281-96F3-4E8151C201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05283" y="450074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0102704B-7722-4CFB-98E8-9F9759C34265}"/>
              </a:ext>
            </a:extLst>
          </p:cNvPr>
          <p:cNvSpPr/>
          <p:nvPr/>
        </p:nvSpPr>
        <p:spPr>
          <a:xfrm>
            <a:off x="9736468" y="4820060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28" name="Graphic 227">
            <a:extLst>
              <a:ext uri="{FF2B5EF4-FFF2-40B4-BE49-F238E27FC236}">
                <a16:creationId xmlns:a16="http://schemas.microsoft.com/office/drawing/2014/main" id="{A77657A1-3F7D-4829-930C-C7457621F2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2809" y="481076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9AC0F03-D447-4FFE-8A38-80B2B4CAE572}"/>
              </a:ext>
            </a:extLst>
          </p:cNvPr>
          <p:cNvSpPr/>
          <p:nvPr/>
        </p:nvSpPr>
        <p:spPr>
          <a:xfrm>
            <a:off x="9855650" y="5128218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211D58C1-32A9-4C69-A6A1-3CF98EBAB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5649" y="513403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0779" y="10151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36" name="Graphic 235">
            <a:extLst>
              <a:ext uri="{FF2B5EF4-FFF2-40B4-BE49-F238E27FC236}">
                <a16:creationId xmlns:a16="http://schemas.microsoft.com/office/drawing/2014/main" id="{15114E6C-45C0-4B88-A357-ECA72E9C94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35015" y="4316962"/>
            <a:ext cx="391567" cy="3915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8480CC-F75B-F7E1-2A06-A77FC9BB3E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56575" y="2748294"/>
            <a:ext cx="457201" cy="419878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B98C722D-DB7B-0E3F-C1A8-EA59105A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75" y="312420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9A350-50AD-E3F1-7DE0-92CC78B43B7D}"/>
              </a:ext>
            </a:extLst>
          </p:cNvPr>
          <p:cNvSpPr txBox="1"/>
          <p:nvPr/>
        </p:nvSpPr>
        <p:spPr>
          <a:xfrm>
            <a:off x="5414718" y="3443639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11C841DA-59E3-2663-9C78-99E5EEF8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62" y="30038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638689" y="28919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ED5F0-7809-9F37-43DB-0D2A0C30017E}"/>
              </a:ext>
            </a:extLst>
          </p:cNvPr>
          <p:cNvSpPr txBox="1"/>
          <p:nvPr/>
        </p:nvSpPr>
        <p:spPr>
          <a:xfrm>
            <a:off x="9970186" y="603231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7" name="Graphic 19">
            <a:extLst>
              <a:ext uri="{FF2B5EF4-FFF2-40B4-BE49-F238E27FC236}">
                <a16:creationId xmlns:a16="http://schemas.microsoft.com/office/drawing/2014/main" id="{61BACC07-55B1-7AD4-EBF1-A23AA30EE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430" y="55925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6EB5A766-9C35-4219-B581-3728C13CC74D}"/>
              </a:ext>
            </a:extLst>
          </p:cNvPr>
          <p:cNvSpPr/>
          <p:nvPr/>
        </p:nvSpPr>
        <p:spPr>
          <a:xfrm>
            <a:off x="10141369" y="55485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E9305-A17A-EC38-AB14-3DDDCD10046C}"/>
              </a:ext>
            </a:extLst>
          </p:cNvPr>
          <p:cNvSpPr txBox="1"/>
          <p:nvPr/>
        </p:nvSpPr>
        <p:spPr>
          <a:xfrm>
            <a:off x="9937329" y="3048860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35FA2CDC-1516-6EC5-6A0F-196A88CE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474" y="26293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127080" y="25459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823FE5CB-AB7D-9C14-DC7B-79D473DA20DB}"/>
              </a:ext>
            </a:extLst>
          </p:cNvPr>
          <p:cNvSpPr txBox="1"/>
          <p:nvPr/>
        </p:nvSpPr>
        <p:spPr>
          <a:xfrm>
            <a:off x="7886674" y="2894452"/>
            <a:ext cx="8341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pic>
        <p:nvPicPr>
          <p:cNvPr id="11" name="Graphic 14">
            <a:extLst>
              <a:ext uri="{FF2B5EF4-FFF2-40B4-BE49-F238E27FC236}">
                <a16:creationId xmlns:a16="http://schemas.microsoft.com/office/drawing/2014/main" id="{ACD013EF-7A3B-1E20-EBAB-C3876104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8" y="2455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7999865" y="24132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B43C8-13AB-629D-4365-E63447B1E9C2}"/>
              </a:ext>
            </a:extLst>
          </p:cNvPr>
          <p:cNvSpPr txBox="1"/>
          <p:nvPr/>
        </p:nvSpPr>
        <p:spPr>
          <a:xfrm>
            <a:off x="1349496" y="5663001"/>
            <a:ext cx="121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9C98AC1-A8AC-63D5-EE69-5F19702934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25538" y="5211960"/>
            <a:ext cx="457200" cy="457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3E570B2-6BEE-6F30-CC72-07655E3628F4}"/>
              </a:ext>
            </a:extLst>
          </p:cNvPr>
          <p:cNvSpPr/>
          <p:nvPr/>
        </p:nvSpPr>
        <p:spPr>
          <a:xfrm>
            <a:off x="1598819" y="51453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36" name="Graphic 7">
            <a:extLst>
              <a:ext uri="{FF2B5EF4-FFF2-40B4-BE49-F238E27FC236}">
                <a16:creationId xmlns:a16="http://schemas.microsoft.com/office/drawing/2014/main" id="{30F64005-F015-BF94-01DA-63D7C4A4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18" y="5231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098F96-AD47-76CF-7896-FA55D5941344}"/>
              </a:ext>
            </a:extLst>
          </p:cNvPr>
          <p:cNvSpPr txBox="1"/>
          <p:nvPr/>
        </p:nvSpPr>
        <p:spPr>
          <a:xfrm>
            <a:off x="2511672" y="5685589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KMS Key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62BE70-7F79-0946-0611-005B207927B3}"/>
              </a:ext>
            </a:extLst>
          </p:cNvPr>
          <p:cNvSpPr/>
          <p:nvPr/>
        </p:nvSpPr>
        <p:spPr>
          <a:xfrm>
            <a:off x="2716289" y="51582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E12A14-948F-19D6-0A20-04834AAAB046}"/>
              </a:ext>
            </a:extLst>
          </p:cNvPr>
          <p:cNvSpPr/>
          <p:nvPr/>
        </p:nvSpPr>
        <p:spPr>
          <a:xfrm>
            <a:off x="654509" y="4213389"/>
            <a:ext cx="6573634" cy="235312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5DAB5-4C76-AC47-00D8-F9F3F074C202}"/>
              </a:ext>
            </a:extLst>
          </p:cNvPr>
          <p:cNvSpPr/>
          <p:nvPr/>
        </p:nvSpPr>
        <p:spPr>
          <a:xfrm>
            <a:off x="1135199" y="4523373"/>
            <a:ext cx="5890539" cy="192413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E44F0B1-49B0-AD77-0C26-EBC49FA770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2129" y="4522317"/>
            <a:ext cx="366179" cy="338804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80469FE4-AE33-6A6F-5C40-F873CB3DD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509" y="4213389"/>
            <a:ext cx="381903" cy="35486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A7F377-89C2-3D2F-7D0D-1FF84239F4B5}"/>
              </a:ext>
            </a:extLst>
          </p:cNvPr>
          <p:cNvCxnSpPr>
            <a:cxnSpLocks/>
          </p:cNvCxnSpPr>
          <p:nvPr/>
        </p:nvCxnSpPr>
        <p:spPr>
          <a:xfrm>
            <a:off x="3103682" y="2064398"/>
            <a:ext cx="316106" cy="229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A9DB3A-A056-D34D-AB74-F5D04081FA71}"/>
              </a:ext>
            </a:extLst>
          </p:cNvPr>
          <p:cNvSpPr txBox="1"/>
          <p:nvPr/>
        </p:nvSpPr>
        <p:spPr>
          <a:xfrm>
            <a:off x="3631678" y="5592541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67C016E4-BD77-26A3-F229-068EB6A6F5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13605" y="5236677"/>
            <a:ext cx="469900" cy="46990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240976C-6CB9-C942-158D-E3809A03ECA7}"/>
              </a:ext>
            </a:extLst>
          </p:cNvPr>
          <p:cNvSpPr/>
          <p:nvPr/>
        </p:nvSpPr>
        <p:spPr>
          <a:xfrm>
            <a:off x="3757355" y="51538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276C01-F3DB-DBB4-9C25-5F0F5DA02243}"/>
              </a:ext>
            </a:extLst>
          </p:cNvPr>
          <p:cNvSpPr/>
          <p:nvPr/>
        </p:nvSpPr>
        <p:spPr>
          <a:xfrm>
            <a:off x="5172076" y="4610482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0135EB32-6837-A56A-6EAA-0BCCEC1AAB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67896" y="460413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DA6BE68-C986-2360-0C2E-A796DDBA7A1F}"/>
              </a:ext>
            </a:extLst>
          </p:cNvPr>
          <p:cNvSpPr/>
          <p:nvPr/>
        </p:nvSpPr>
        <p:spPr>
          <a:xfrm>
            <a:off x="5299081" y="4923445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785BDAFF-B65A-4786-FC59-27DC2403D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95422" y="491415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C03B0D71-46A9-CAB8-23CA-03441DD94C5D}"/>
              </a:ext>
            </a:extLst>
          </p:cNvPr>
          <p:cNvSpPr/>
          <p:nvPr/>
        </p:nvSpPr>
        <p:spPr>
          <a:xfrm>
            <a:off x="5418263" y="5231603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09B9FC02-6DB1-64F6-F1FE-F7C1895055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8262" y="523741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74ADE8E-4897-0A9C-D8A6-B3A0F7DEDAFF}"/>
              </a:ext>
            </a:extLst>
          </p:cNvPr>
          <p:cNvSpPr txBox="1"/>
          <p:nvPr/>
        </p:nvSpPr>
        <p:spPr>
          <a:xfrm>
            <a:off x="5532799" y="6135697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102" name="Graphic 19">
            <a:extLst>
              <a:ext uri="{FF2B5EF4-FFF2-40B4-BE49-F238E27FC236}">
                <a16:creationId xmlns:a16="http://schemas.microsoft.com/office/drawing/2014/main" id="{621DEF7E-E8DA-2C74-63FF-AD8374EE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43" y="5695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D000C133-7003-8DB2-4FC0-1B41AED12236}"/>
              </a:ext>
            </a:extLst>
          </p:cNvPr>
          <p:cNvSpPr/>
          <p:nvPr/>
        </p:nvSpPr>
        <p:spPr>
          <a:xfrm>
            <a:off x="5703982" y="56519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1113487" y="3664073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434619" y="3296398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1231467" y="33396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BBC7CF4-794C-9333-328A-8A5B04CA2725}"/>
              </a:ext>
            </a:extLst>
          </p:cNvPr>
          <p:cNvSpPr/>
          <p:nvPr/>
        </p:nvSpPr>
        <p:spPr>
          <a:xfrm>
            <a:off x="718742" y="45610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2380905" y="263083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467913" y="31081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A7D71-1277-AC0A-95CF-F3E8F899F429}"/>
              </a:ext>
            </a:extLst>
          </p:cNvPr>
          <p:cNvCxnSpPr>
            <a:cxnSpLocks/>
          </p:cNvCxnSpPr>
          <p:nvPr/>
        </p:nvCxnSpPr>
        <p:spPr>
          <a:xfrm flipV="1">
            <a:off x="4031473" y="2358903"/>
            <a:ext cx="660788" cy="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029" y="5622639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 Detector 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93" y="5249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7999865" y="517704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7"/>
            <a:ext cx="6559591" cy="354322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089480" y="2532764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220042" y="3614032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44" y="21374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422139" y="20740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13" y="3162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17">
            <a:extLst>
              <a:ext uri="{FF2B5EF4-FFF2-40B4-BE49-F238E27FC236}">
                <a16:creationId xmlns:a16="http://schemas.microsoft.com/office/drawing/2014/main" id="{2A5D1DCB-4C74-4F64-8B48-F85EF8C1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59" y="13879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2">
            <a:extLst>
              <a:ext uri="{FF2B5EF4-FFF2-40B4-BE49-F238E27FC236}">
                <a16:creationId xmlns:a16="http://schemas.microsoft.com/office/drawing/2014/main" id="{4F80BB92-ED3C-4B43-AE93-3C503210728A}"/>
              </a:ext>
            </a:extLst>
          </p:cNvPr>
          <p:cNvSpPr txBox="1"/>
          <p:nvPr/>
        </p:nvSpPr>
        <p:spPr>
          <a:xfrm>
            <a:off x="2111795" y="1812619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Topic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</p:cNvCxnSpPr>
          <p:nvPr/>
        </p:nvCxnSpPr>
        <p:spPr>
          <a:xfrm flipV="1">
            <a:off x="3726086" y="1721108"/>
            <a:ext cx="1479" cy="35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59" y="1124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458002" y="152909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79" y="1121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505909" y="1462342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B6DA0-EA5A-488D-AE59-BD43FB2DB975}"/>
              </a:ext>
            </a:extLst>
          </p:cNvPr>
          <p:cNvCxnSpPr>
            <a:cxnSpLocks/>
          </p:cNvCxnSpPr>
          <p:nvPr/>
        </p:nvCxnSpPr>
        <p:spPr>
          <a:xfrm flipV="1">
            <a:off x="4097176" y="1377755"/>
            <a:ext cx="540017" cy="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7797EDC-C96B-4205-9EA5-4896D4E19CC8}"/>
              </a:ext>
            </a:extLst>
          </p:cNvPr>
          <p:cNvSpPr/>
          <p:nvPr/>
        </p:nvSpPr>
        <p:spPr>
          <a:xfrm>
            <a:off x="2375496" y="13243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427716" y="1056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640982" y="10576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115193" y="993057"/>
            <a:ext cx="5920149" cy="303188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249" y="986563"/>
            <a:ext cx="391567" cy="391567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73DC17-2E0A-47FF-927C-2082DB636979}"/>
              </a:ext>
            </a:extLst>
          </p:cNvPr>
          <p:cNvCxnSpPr>
            <a:cxnSpLocks/>
          </p:cNvCxnSpPr>
          <p:nvPr/>
        </p:nvCxnSpPr>
        <p:spPr>
          <a:xfrm flipH="1">
            <a:off x="3751990" y="2803836"/>
            <a:ext cx="386" cy="31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3756740-CBD2-4285-9E37-7A4C5D50B989}"/>
              </a:ext>
            </a:extLst>
          </p:cNvPr>
          <p:cNvCxnSpPr>
            <a:cxnSpLocks/>
          </p:cNvCxnSpPr>
          <p:nvPr/>
        </p:nvCxnSpPr>
        <p:spPr>
          <a:xfrm flipV="1">
            <a:off x="2919432" y="2388150"/>
            <a:ext cx="522940" cy="3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4876491" y="1956200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67547" y="195831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5003494" y="2252537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4077" y="224642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5122677" y="2558863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3733" y="255251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0C7341F0-D9E9-4E22-9FDA-AEDD18FEC77A}"/>
              </a:ext>
            </a:extLst>
          </p:cNvPr>
          <p:cNvSpPr/>
          <p:nvPr/>
        </p:nvSpPr>
        <p:spPr>
          <a:xfrm>
            <a:off x="9606386" y="1508733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ACF6319-1BDA-4DD7-ADCF-06F76CD39D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2206" y="150238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06336-918D-4B31-8DF3-7BD86137B01B}"/>
              </a:ext>
            </a:extLst>
          </p:cNvPr>
          <p:cNvSpPr/>
          <p:nvPr/>
        </p:nvSpPr>
        <p:spPr>
          <a:xfrm>
            <a:off x="9733391" y="1821696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37C40E-DC39-4D3B-B81E-28A322956D5E}"/>
              </a:ext>
            </a:extLst>
          </p:cNvPr>
          <p:cNvSpPr/>
          <p:nvPr/>
        </p:nvSpPr>
        <p:spPr>
          <a:xfrm>
            <a:off x="7757328" y="981159"/>
            <a:ext cx="3430791" cy="241679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87920BCE-77A0-48C5-9935-18FEF0BE01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6889" y="971352"/>
            <a:ext cx="391567" cy="391567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DD09EAF-9350-4737-B91E-6243882023D0}"/>
              </a:ext>
            </a:extLst>
          </p:cNvPr>
          <p:cNvSpPr/>
          <p:nvPr/>
        </p:nvSpPr>
        <p:spPr>
          <a:xfrm>
            <a:off x="7322205" y="590706"/>
            <a:ext cx="4010813" cy="309354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51402323-0603-417E-93FD-C7785FA48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5290" y="596404"/>
            <a:ext cx="381000" cy="38100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BD9A4F5F-C5C1-4658-A084-721674E8CE5F}"/>
              </a:ext>
            </a:extLst>
          </p:cNvPr>
          <p:cNvSpPr/>
          <p:nvPr/>
        </p:nvSpPr>
        <p:spPr>
          <a:xfrm>
            <a:off x="7390246" y="9736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892D2DA-8947-4CB7-823F-BD7226A3F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29732" y="181240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2E743F60-DDC7-435F-B607-05DA8E4D3666}"/>
              </a:ext>
            </a:extLst>
          </p:cNvPr>
          <p:cNvSpPr/>
          <p:nvPr/>
        </p:nvSpPr>
        <p:spPr>
          <a:xfrm>
            <a:off x="9852573" y="2129854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2DF0E5C9-8A77-4707-B6E6-A9C126004D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2572" y="213566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9" name="Rectangle 218">
            <a:extLst>
              <a:ext uri="{FF2B5EF4-FFF2-40B4-BE49-F238E27FC236}">
                <a16:creationId xmlns:a16="http://schemas.microsoft.com/office/drawing/2014/main" id="{C659489A-46FA-4DDE-A1BA-77F0607EF2A2}"/>
              </a:ext>
            </a:extLst>
          </p:cNvPr>
          <p:cNvSpPr/>
          <p:nvPr/>
        </p:nvSpPr>
        <p:spPr>
          <a:xfrm>
            <a:off x="7333860" y="3763187"/>
            <a:ext cx="3999158" cy="279663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BB2A7C4-93AA-4FC1-85F0-71732514BB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784" y="3769316"/>
            <a:ext cx="381000" cy="381000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390246" y="41503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EB590A6-47C4-4385-9025-6DCC5F4EDD2E}"/>
              </a:ext>
            </a:extLst>
          </p:cNvPr>
          <p:cNvSpPr/>
          <p:nvPr/>
        </p:nvSpPr>
        <p:spPr>
          <a:xfrm>
            <a:off x="7735322" y="4316962"/>
            <a:ext cx="3452797" cy="21305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5CD68E2-B1B3-4526-87B2-D568EE0A4283}"/>
              </a:ext>
            </a:extLst>
          </p:cNvPr>
          <p:cNvSpPr/>
          <p:nvPr/>
        </p:nvSpPr>
        <p:spPr>
          <a:xfrm>
            <a:off x="9609463" y="4507097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07321E89-3364-4281-96F3-4E8151C201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5283" y="450074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0102704B-7722-4CFB-98E8-9F9759C34265}"/>
              </a:ext>
            </a:extLst>
          </p:cNvPr>
          <p:cNvSpPr/>
          <p:nvPr/>
        </p:nvSpPr>
        <p:spPr>
          <a:xfrm>
            <a:off x="9736468" y="4820060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28" name="Graphic 227">
            <a:extLst>
              <a:ext uri="{FF2B5EF4-FFF2-40B4-BE49-F238E27FC236}">
                <a16:creationId xmlns:a16="http://schemas.microsoft.com/office/drawing/2014/main" id="{A77657A1-3F7D-4829-930C-C7457621F2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2809" y="481076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9AC0F03-D447-4FFE-8A38-80B2B4CAE572}"/>
              </a:ext>
            </a:extLst>
          </p:cNvPr>
          <p:cNvSpPr/>
          <p:nvPr/>
        </p:nvSpPr>
        <p:spPr>
          <a:xfrm>
            <a:off x="9855650" y="5128218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211D58C1-32A9-4C69-A6A1-3CF98EBAB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5649" y="513403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0779" y="10151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36" name="Graphic 235">
            <a:extLst>
              <a:ext uri="{FF2B5EF4-FFF2-40B4-BE49-F238E27FC236}">
                <a16:creationId xmlns:a16="http://schemas.microsoft.com/office/drawing/2014/main" id="{15114E6C-45C0-4B88-A357-ECA72E9C9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35015" y="4316962"/>
            <a:ext cx="391567" cy="3915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8480CC-F75B-F7E1-2A06-A77FC9BB3E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6575" y="2748294"/>
            <a:ext cx="457201" cy="419878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B98C722D-DB7B-0E3F-C1A8-EA59105A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75" y="312420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9A350-50AD-E3F1-7DE0-92CC78B43B7D}"/>
              </a:ext>
            </a:extLst>
          </p:cNvPr>
          <p:cNvSpPr txBox="1"/>
          <p:nvPr/>
        </p:nvSpPr>
        <p:spPr>
          <a:xfrm>
            <a:off x="5414718" y="3443639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11C841DA-59E3-2663-9C78-99E5EEF8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62" y="30038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638689" y="28919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ED5F0-7809-9F37-43DB-0D2A0C30017E}"/>
              </a:ext>
            </a:extLst>
          </p:cNvPr>
          <p:cNvSpPr txBox="1"/>
          <p:nvPr/>
        </p:nvSpPr>
        <p:spPr>
          <a:xfrm>
            <a:off x="9970186" y="603231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7" name="Graphic 19">
            <a:extLst>
              <a:ext uri="{FF2B5EF4-FFF2-40B4-BE49-F238E27FC236}">
                <a16:creationId xmlns:a16="http://schemas.microsoft.com/office/drawing/2014/main" id="{61BACC07-55B1-7AD4-EBF1-A23AA30EE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430" y="55925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6EB5A766-9C35-4219-B581-3728C13CC74D}"/>
              </a:ext>
            </a:extLst>
          </p:cNvPr>
          <p:cNvSpPr/>
          <p:nvPr/>
        </p:nvSpPr>
        <p:spPr>
          <a:xfrm>
            <a:off x="10141369" y="55485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E9305-A17A-EC38-AB14-3DDDCD10046C}"/>
              </a:ext>
            </a:extLst>
          </p:cNvPr>
          <p:cNvSpPr txBox="1"/>
          <p:nvPr/>
        </p:nvSpPr>
        <p:spPr>
          <a:xfrm>
            <a:off x="9937329" y="3048860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35FA2CDC-1516-6EC5-6A0F-196A88CE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474" y="26293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127080" y="25459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823FE5CB-AB7D-9C14-DC7B-79D473DA20DB}"/>
              </a:ext>
            </a:extLst>
          </p:cNvPr>
          <p:cNvSpPr txBox="1"/>
          <p:nvPr/>
        </p:nvSpPr>
        <p:spPr>
          <a:xfrm>
            <a:off x="7937638" y="2487803"/>
            <a:ext cx="8341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pic>
        <p:nvPicPr>
          <p:cNvPr id="11" name="Graphic 14">
            <a:extLst>
              <a:ext uri="{FF2B5EF4-FFF2-40B4-BE49-F238E27FC236}">
                <a16:creationId xmlns:a16="http://schemas.microsoft.com/office/drawing/2014/main" id="{ACD013EF-7A3B-1E20-EBAB-C3876104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82" y="20484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8050829" y="20065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36" name="Graphic 7">
            <a:extLst>
              <a:ext uri="{FF2B5EF4-FFF2-40B4-BE49-F238E27FC236}">
                <a16:creationId xmlns:a16="http://schemas.microsoft.com/office/drawing/2014/main" id="{30F64005-F015-BF94-01DA-63D7C4A4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76" y="5211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098F96-AD47-76CF-7896-FA55D5941344}"/>
              </a:ext>
            </a:extLst>
          </p:cNvPr>
          <p:cNvSpPr txBox="1"/>
          <p:nvPr/>
        </p:nvSpPr>
        <p:spPr>
          <a:xfrm>
            <a:off x="2380630" y="5665041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KMS Key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62BE70-7F79-0946-0611-005B207927B3}"/>
              </a:ext>
            </a:extLst>
          </p:cNvPr>
          <p:cNvSpPr/>
          <p:nvPr/>
        </p:nvSpPr>
        <p:spPr>
          <a:xfrm>
            <a:off x="2585247" y="51377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E12A14-948F-19D6-0A20-04834AAAB046}"/>
              </a:ext>
            </a:extLst>
          </p:cNvPr>
          <p:cNvSpPr/>
          <p:nvPr/>
        </p:nvSpPr>
        <p:spPr>
          <a:xfrm>
            <a:off x="654509" y="4213389"/>
            <a:ext cx="6573634" cy="235312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5DAB5-4C76-AC47-00D8-F9F3F074C202}"/>
              </a:ext>
            </a:extLst>
          </p:cNvPr>
          <p:cNvSpPr/>
          <p:nvPr/>
        </p:nvSpPr>
        <p:spPr>
          <a:xfrm>
            <a:off x="1135199" y="4523373"/>
            <a:ext cx="5890539" cy="192413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E44F0B1-49B0-AD77-0C26-EBC49FA770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2129" y="4522317"/>
            <a:ext cx="366179" cy="338804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80469FE4-AE33-6A6F-5C40-F873CB3DD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509" y="4213389"/>
            <a:ext cx="381903" cy="35486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A7F377-89C2-3D2F-7D0D-1FF84239F4B5}"/>
              </a:ext>
            </a:extLst>
          </p:cNvPr>
          <p:cNvCxnSpPr>
            <a:cxnSpLocks/>
          </p:cNvCxnSpPr>
          <p:nvPr/>
        </p:nvCxnSpPr>
        <p:spPr>
          <a:xfrm>
            <a:off x="3103682" y="2064398"/>
            <a:ext cx="316106" cy="229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A9DB3A-A056-D34D-AB74-F5D04081FA71}"/>
              </a:ext>
            </a:extLst>
          </p:cNvPr>
          <p:cNvSpPr txBox="1"/>
          <p:nvPr/>
        </p:nvSpPr>
        <p:spPr>
          <a:xfrm>
            <a:off x="3500622" y="5649623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67C016E4-BD77-26A3-F229-068EB6A6F5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82563" y="5216129"/>
            <a:ext cx="469900" cy="46990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240976C-6CB9-C942-158D-E3809A03ECA7}"/>
              </a:ext>
            </a:extLst>
          </p:cNvPr>
          <p:cNvSpPr/>
          <p:nvPr/>
        </p:nvSpPr>
        <p:spPr>
          <a:xfrm>
            <a:off x="3626313" y="513334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276C01-F3DB-DBB4-9C25-5F0F5DA02243}"/>
              </a:ext>
            </a:extLst>
          </p:cNvPr>
          <p:cNvSpPr/>
          <p:nvPr/>
        </p:nvSpPr>
        <p:spPr>
          <a:xfrm>
            <a:off x="5172076" y="4610482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0135EB32-6837-A56A-6EAA-0BCCEC1AAB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7896" y="460413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DA6BE68-C986-2360-0C2E-A796DDBA7A1F}"/>
              </a:ext>
            </a:extLst>
          </p:cNvPr>
          <p:cNvSpPr/>
          <p:nvPr/>
        </p:nvSpPr>
        <p:spPr>
          <a:xfrm>
            <a:off x="5299081" y="4923445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785BDAFF-B65A-4786-FC59-27DC2403D4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5422" y="491415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C03B0D71-46A9-CAB8-23CA-03441DD94C5D}"/>
              </a:ext>
            </a:extLst>
          </p:cNvPr>
          <p:cNvSpPr/>
          <p:nvPr/>
        </p:nvSpPr>
        <p:spPr>
          <a:xfrm>
            <a:off x="5418263" y="5231603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09B9FC02-6DB1-64F6-F1FE-F7C1895055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8262" y="523741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74ADE8E-4897-0A9C-D8A6-B3A0F7DEDAFF}"/>
              </a:ext>
            </a:extLst>
          </p:cNvPr>
          <p:cNvSpPr txBox="1"/>
          <p:nvPr/>
        </p:nvSpPr>
        <p:spPr>
          <a:xfrm>
            <a:off x="5532799" y="6135697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102" name="Graphic 19">
            <a:extLst>
              <a:ext uri="{FF2B5EF4-FFF2-40B4-BE49-F238E27FC236}">
                <a16:creationId xmlns:a16="http://schemas.microsoft.com/office/drawing/2014/main" id="{621DEF7E-E8DA-2C74-63FF-AD8374EE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43" y="5695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D000C133-7003-8DB2-4FC0-1B41AED12236}"/>
              </a:ext>
            </a:extLst>
          </p:cNvPr>
          <p:cNvSpPr/>
          <p:nvPr/>
        </p:nvSpPr>
        <p:spPr>
          <a:xfrm>
            <a:off x="5703982" y="56519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1113487" y="3664073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34619" y="3296398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1231467" y="33396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BBC7CF4-794C-9333-328A-8A5B04CA2725}"/>
              </a:ext>
            </a:extLst>
          </p:cNvPr>
          <p:cNvSpPr/>
          <p:nvPr/>
        </p:nvSpPr>
        <p:spPr>
          <a:xfrm>
            <a:off x="718742" y="45610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2380905" y="263083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467913" y="31081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A7D71-1277-AC0A-95CF-F3E8F899F429}"/>
              </a:ext>
            </a:extLst>
          </p:cNvPr>
          <p:cNvCxnSpPr>
            <a:cxnSpLocks/>
          </p:cNvCxnSpPr>
          <p:nvPr/>
        </p:nvCxnSpPr>
        <p:spPr>
          <a:xfrm flipV="1">
            <a:off x="4031473" y="2358903"/>
            <a:ext cx="660788" cy="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4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215</Words>
  <Application>Microsoft Office PowerPoint</Application>
  <PresentationFormat>Widescreen</PresentationFormat>
  <Paragraphs>120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Schneider, Liam</cp:lastModifiedBy>
  <cp:revision>46</cp:revision>
  <dcterms:created xsi:type="dcterms:W3CDTF">2020-06-10T20:47:35Z</dcterms:created>
  <dcterms:modified xsi:type="dcterms:W3CDTF">2024-02-02T23:25:44Z</dcterms:modified>
  <cp:category/>
</cp:coreProperties>
</file>