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IAM password policy - CloudFormation" id="{9E29DF11-64FC-4F5D-B6BB-181AA00B5368}">
          <p14:sldIdLst>
            <p14:sldId id="256"/>
          </p14:sldIdLst>
        </p14:section>
        <p14:section name="AWS SRA IAM password policy - Terraform" id="{87C5CF43-A217-4A1D-BABC-C5F72474D82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805186" y="1437077"/>
            <a:ext cx="4581628" cy="3300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948572" y="1896651"/>
            <a:ext cx="4282598" cy="269125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Organization Accounts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186" y="1443627"/>
            <a:ext cx="330200" cy="3302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998348" y="3040155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980263" y="19240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04627C49-0E20-1B4A-A3BA-EEBAA5DE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809" y="2979929"/>
            <a:ext cx="12954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pic>
        <p:nvPicPr>
          <p:cNvPr id="48" name="Graphic 21">
            <a:extLst>
              <a:ext uri="{FF2B5EF4-FFF2-40B4-BE49-F238E27FC236}">
                <a16:creationId xmlns:a16="http://schemas.microsoft.com/office/drawing/2014/main" id="{C535E212-D1DB-CB48-AC9C-F66ABB33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23" y="2582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456370" y="25932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EDB9D562-36EF-1945-8C01-C8FE5F3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86" y="303856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1" name="Graphic 13">
            <a:extLst>
              <a:ext uri="{FF2B5EF4-FFF2-40B4-BE49-F238E27FC236}">
                <a16:creationId xmlns:a16="http://schemas.microsoft.com/office/drawing/2014/main" id="{50BDD637-D4B1-E84B-A4F4-6C8300DE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12" y="25591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7">
            <a:extLst>
              <a:ext uri="{FF2B5EF4-FFF2-40B4-BE49-F238E27FC236}">
                <a16:creationId xmlns:a16="http://schemas.microsoft.com/office/drawing/2014/main" id="{DC9D2C50-A64E-6840-851F-FFF73BCA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72" y="3507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31">
            <a:extLst>
              <a:ext uri="{FF2B5EF4-FFF2-40B4-BE49-F238E27FC236}">
                <a16:creationId xmlns:a16="http://schemas.microsoft.com/office/drawing/2014/main" id="{BA84AF58-DC8E-2248-8120-4A454341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535" y="395857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54" name="TextBox 29">
            <a:extLst>
              <a:ext uri="{FF2B5EF4-FFF2-40B4-BE49-F238E27FC236}">
                <a16:creationId xmlns:a16="http://schemas.microsoft.com/office/drawing/2014/main" id="{81A54592-87A5-E64E-BE01-2E572FF1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249" y="3948180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55" name="Graphic 49">
            <a:extLst>
              <a:ext uri="{FF2B5EF4-FFF2-40B4-BE49-F238E27FC236}">
                <a16:creationId xmlns:a16="http://schemas.microsoft.com/office/drawing/2014/main" id="{2D75FA22-FF73-4D4D-A15D-E7D5D06C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38" y="3581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720247-6D22-DD47-A167-742D770132E6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6048272" y="3300175"/>
            <a:ext cx="151" cy="20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71B7B4E-1E78-B842-868A-3BBF73B37F68}"/>
              </a:ext>
            </a:extLst>
          </p:cNvPr>
          <p:cNvSpPr/>
          <p:nvPr/>
        </p:nvSpPr>
        <p:spPr>
          <a:xfrm>
            <a:off x="4096916" y="2287241"/>
            <a:ext cx="3986072" cy="21648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pic>
        <p:nvPicPr>
          <p:cNvPr id="58" name="Graphic 19">
            <a:extLst>
              <a:ext uri="{FF2B5EF4-FFF2-40B4-BE49-F238E27FC236}">
                <a16:creationId xmlns:a16="http://schemas.microsoft.com/office/drawing/2014/main" id="{1BC9126C-017A-234F-92BB-99BAED582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79" y="25227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7186050" y="25364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574877" y="25287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269958" y="35970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561090" y="34318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9F0FED-1193-4646-A68C-561B18A8B69C}"/>
              </a:ext>
            </a:extLst>
          </p:cNvPr>
          <p:cNvCxnSpPr/>
          <p:nvPr/>
        </p:nvCxnSpPr>
        <p:spPr>
          <a:xfrm>
            <a:off x="6467221" y="2749334"/>
            <a:ext cx="45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805186" y="1437077"/>
            <a:ext cx="4581628" cy="3300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948572" y="1896651"/>
            <a:ext cx="4282598" cy="269125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Organization Accounts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186" y="1443627"/>
            <a:ext cx="330200" cy="330200"/>
          </a:xfrm>
          <a:prstGeom prst="rect">
            <a:avLst/>
          </a:prstGeom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980263" y="19240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04627C49-0E20-1B4A-A3BA-EEBAA5DE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809" y="2979929"/>
            <a:ext cx="12954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EDB9D562-36EF-1945-8C01-C8FE5F3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86" y="303856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1" name="Graphic 13">
            <a:extLst>
              <a:ext uri="{FF2B5EF4-FFF2-40B4-BE49-F238E27FC236}">
                <a16:creationId xmlns:a16="http://schemas.microsoft.com/office/drawing/2014/main" id="{50BDD637-D4B1-E84B-A4F4-6C8300DE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12" y="25591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7">
            <a:extLst>
              <a:ext uri="{FF2B5EF4-FFF2-40B4-BE49-F238E27FC236}">
                <a16:creationId xmlns:a16="http://schemas.microsoft.com/office/drawing/2014/main" id="{DC9D2C50-A64E-6840-851F-FFF73BCA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72" y="3507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31">
            <a:extLst>
              <a:ext uri="{FF2B5EF4-FFF2-40B4-BE49-F238E27FC236}">
                <a16:creationId xmlns:a16="http://schemas.microsoft.com/office/drawing/2014/main" id="{BA84AF58-DC8E-2248-8120-4A454341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535" y="395857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54" name="TextBox 29">
            <a:extLst>
              <a:ext uri="{FF2B5EF4-FFF2-40B4-BE49-F238E27FC236}">
                <a16:creationId xmlns:a16="http://schemas.microsoft.com/office/drawing/2014/main" id="{81A54592-87A5-E64E-BE01-2E572FF1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249" y="3948180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55" name="Graphic 49">
            <a:extLst>
              <a:ext uri="{FF2B5EF4-FFF2-40B4-BE49-F238E27FC236}">
                <a16:creationId xmlns:a16="http://schemas.microsoft.com/office/drawing/2014/main" id="{2D75FA22-FF73-4D4D-A15D-E7D5D06C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38" y="3581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720247-6D22-DD47-A167-742D770132E6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6048272" y="3300175"/>
            <a:ext cx="151" cy="20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71B7B4E-1E78-B842-868A-3BBF73B37F68}"/>
              </a:ext>
            </a:extLst>
          </p:cNvPr>
          <p:cNvSpPr/>
          <p:nvPr/>
        </p:nvSpPr>
        <p:spPr>
          <a:xfrm>
            <a:off x="4096916" y="2287241"/>
            <a:ext cx="3986072" cy="21648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pic>
        <p:nvPicPr>
          <p:cNvPr id="58" name="Graphic 19">
            <a:extLst>
              <a:ext uri="{FF2B5EF4-FFF2-40B4-BE49-F238E27FC236}">
                <a16:creationId xmlns:a16="http://schemas.microsoft.com/office/drawing/2014/main" id="{1BC9126C-017A-234F-92BB-99BAED582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79" y="25227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7186050" y="25364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574877" y="25287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269958" y="35970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561090" y="34318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9F0FED-1193-4646-A68C-561B18A8B69C}"/>
              </a:ext>
            </a:extLst>
          </p:cNvPr>
          <p:cNvCxnSpPr/>
          <p:nvPr/>
        </p:nvCxnSpPr>
        <p:spPr>
          <a:xfrm>
            <a:off x="6467221" y="2749334"/>
            <a:ext cx="45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47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36</cp:revision>
  <dcterms:created xsi:type="dcterms:W3CDTF">2020-06-10T20:47:35Z</dcterms:created>
  <dcterms:modified xsi:type="dcterms:W3CDTF">2024-02-05T18:59:54Z</dcterms:modified>
</cp:coreProperties>
</file>