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WS SRA Inspector - CloudFormation" id="{9E093F61-49E6-4088-9F0E-686401BAFC7D}">
          <p14:sldIdLst>
            <p14:sldId id="256"/>
          </p14:sldIdLst>
        </p14:section>
        <p14:section name="AWS SRA Inspector - Terraform" id="{80BEF877-2BD6-42C0-AC4D-214B40AC3A3A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5B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05"/>
    <p:restoredTop sz="94674"/>
  </p:normalViewPr>
  <p:slideViewPr>
    <p:cSldViewPr snapToGrid="0" snapToObjects="1">
      <p:cViewPr varScale="1">
        <p:scale>
          <a:sx n="101" d="100"/>
          <a:sy n="101" d="100"/>
        </p:scale>
        <p:origin x="64" y="4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D84E3-00BA-4A46-8256-7E527D8B4480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330C4-BBBB-FC4A-85DD-6AFA452BF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8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330C4-BBBB-FC4A-85DD-6AFA452BF0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330C4-BBBB-FC4A-85DD-6AFA452BF0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E39E6-C119-1E4D-A419-E861B17C4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9CF07-B309-9E4D-B38F-59AE56F60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B5109-8CFD-1A45-AF60-5503BB2CB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B71F1-6D03-8D4F-BA3D-5DD109021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D831F-B5BA-2741-A293-2BDD16B1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52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E6E2-032B-D34A-8C33-D8E59969E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624DE-FC90-2D46-A95F-DB0C20D8F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62A1E-BB97-F748-921E-C0B7C114B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9316F-563B-EE4A-9458-AA33F158A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A0B5A-D558-E440-A6E7-DBB524B2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7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429F84-CD1C-554A-8877-603BB266F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ECAE6-9831-8241-8D7F-E695F4670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3747E-AE68-204F-A324-82E8BE1C4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24471-6B50-D64F-8CA1-D25F35167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DF571-0D93-204A-903B-1B43D16A5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1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82FBB-A2CC-1343-8B9C-743CDE709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4EDD-B121-0B41-BBFC-8CDBF4A0F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F16AA-094E-E145-A0B3-5431462FB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B2462-300A-CA4C-A601-780C0CB5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15309-ED82-9049-A252-62D663602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6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7BC92-573D-FE4E-8F5B-FC24FDFC1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6753C-45AC-3A48-B0E4-93D0ED5B8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77E69-E0B9-8748-A500-39F1187FF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23AEA-7111-3F4D-A8E2-489AFD7B3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99C01-94FA-9749-AE3B-7E4E0F129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2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FC70F-9184-F54F-8DAA-38D34FC1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82314-F775-0F41-8E57-C4252AA18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870627-254D-FA42-BB7E-001968037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9F184-E2B6-8A49-B168-5BD89CBF4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7CF92-C209-DA4B-AF96-91AE11BBB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D5B8C-89FE-8E43-8410-188C85821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91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100B8-5D08-DD45-BD38-FF9EC6288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47982-AC3A-1D40-A5A8-2EE25D52C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BC529-78D8-6E42-BFE0-B049A727A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8E0150-7649-7047-89F7-463BEF5FE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72B8D8-1842-C346-80D2-E880E2BB44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AD04-6F5C-4C4E-9A9C-10FB43702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FE0BB-EE38-4B4F-8DF3-1E51E2A04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2780A3-3B88-5443-89DD-51A4CC69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37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79D5A-EFB7-5C42-BD06-9395A830B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760AD3-7B29-6848-9F00-9AB1AF3E6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B53F3-E610-7346-97D2-BC8289608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3BE062-B18D-B94D-8C65-2645AB29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2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DB6C5-008D-5845-B763-3FFC587B8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D0895C-49AF-9047-9B87-12D285379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F55E2-6F9D-B744-922B-BBFB36AB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31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A3E39-CADD-9649-8038-407E52772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0E62A-DE70-E34D-9E40-A3C3C428B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8FCB6-F55A-D845-A5F9-2679AB5F0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1A47B-42A1-6F4E-B6F0-C1B07C39E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97241-9DA7-2A42-A773-F7DF5B3EA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F1A96-764F-0D42-84A3-B73F4737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09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56019-285E-514D-BDFE-AF8F6BFC5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C5C0A8-C011-EA4A-9B00-8A580958E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6EB05-058E-3F46-8A48-284D239A3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90C11-0B93-9F4C-A7DE-549EA7918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710AD-2745-0D4F-832D-8008EC5E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0E20F-3D3E-B24B-A0A0-0B0A62F0E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4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5EA83F-BAF0-8D43-B829-F294D1EA6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FC284-163F-8B4C-B5B3-5EA276089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5EF18-4EE0-504C-8173-68C944ED9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185F7-9B28-9F45-9F43-9CB5A0B99390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757B-ECE6-5847-8840-5068C47F8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2FAEB-E88E-444B-A1F5-2D8D7578D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88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2.sv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57">
            <a:extLst>
              <a:ext uri="{FF2B5EF4-FFF2-40B4-BE49-F238E27FC236}">
                <a16:creationId xmlns:a16="http://schemas.microsoft.com/office/drawing/2014/main" id="{39940720-0CF8-DE48-BF8F-A16B7DD2A14B}"/>
              </a:ext>
            </a:extLst>
          </p:cNvPr>
          <p:cNvSpPr/>
          <p:nvPr/>
        </p:nvSpPr>
        <p:spPr>
          <a:xfrm>
            <a:off x="840075" y="245354"/>
            <a:ext cx="10659212" cy="6217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26" name="Graphic 2">
            <a:extLst>
              <a:ext uri="{FF2B5EF4-FFF2-40B4-BE49-F238E27FC236}">
                <a16:creationId xmlns:a16="http://schemas.microsoft.com/office/drawing/2014/main" id="{F04267D0-7955-2C4A-842B-D8A3A9599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0075" y="242764"/>
            <a:ext cx="330200" cy="330200"/>
          </a:xfrm>
          <a:prstGeom prst="rect">
            <a:avLst/>
          </a:prstGeom>
        </p:spPr>
      </p:pic>
      <p:sp>
        <p:nvSpPr>
          <p:cNvPr id="129" name="Rectangle 128">
            <a:extLst>
              <a:ext uri="{FF2B5EF4-FFF2-40B4-BE49-F238E27FC236}">
                <a16:creationId xmlns:a16="http://schemas.microsoft.com/office/drawing/2014/main" id="{FB73AA4D-BE37-B546-8168-72555838077A}"/>
              </a:ext>
            </a:extLst>
          </p:cNvPr>
          <p:cNvSpPr/>
          <p:nvPr/>
        </p:nvSpPr>
        <p:spPr>
          <a:xfrm>
            <a:off x="976097" y="882500"/>
            <a:ext cx="6813952" cy="4915972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 Management Account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47041A4-100F-0D48-87F9-E63DDDFD96C6}"/>
              </a:ext>
            </a:extLst>
          </p:cNvPr>
          <p:cNvSpPr/>
          <p:nvPr/>
        </p:nvSpPr>
        <p:spPr>
          <a:xfrm>
            <a:off x="7889985" y="373781"/>
            <a:ext cx="3461940" cy="3115711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Audit Account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OU: Security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8B67E83-7D09-C748-AEEF-49786315014A}"/>
              </a:ext>
            </a:extLst>
          </p:cNvPr>
          <p:cNvSpPr txBox="1"/>
          <p:nvPr/>
        </p:nvSpPr>
        <p:spPr>
          <a:xfrm>
            <a:off x="1130566" y="2049289"/>
            <a:ext cx="12409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152" name="Graphic 151">
            <a:extLst>
              <a:ext uri="{FF2B5EF4-FFF2-40B4-BE49-F238E27FC236}">
                <a16:creationId xmlns:a16="http://schemas.microsoft.com/office/drawing/2014/main" id="{399FFB55-9DC7-0642-93ED-5122528124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22432" y="1585349"/>
            <a:ext cx="457200" cy="457200"/>
          </a:xfrm>
          <a:prstGeom prst="rect">
            <a:avLst/>
          </a:prstGeom>
        </p:spPr>
      </p:pic>
      <p:sp>
        <p:nvSpPr>
          <p:cNvPr id="153" name="Rectangle 152">
            <a:extLst>
              <a:ext uri="{FF2B5EF4-FFF2-40B4-BE49-F238E27FC236}">
                <a16:creationId xmlns:a16="http://schemas.microsoft.com/office/drawing/2014/main" id="{CB91CC3D-9B41-4F4E-A36E-8EBAE5690590}"/>
              </a:ext>
            </a:extLst>
          </p:cNvPr>
          <p:cNvSpPr/>
          <p:nvPr/>
        </p:nvSpPr>
        <p:spPr>
          <a:xfrm>
            <a:off x="1125977" y="1278233"/>
            <a:ext cx="6494832" cy="326335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</a:rPr>
              <a:t>Home-region</a:t>
            </a:r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B075B0CF-8F6A-3947-BD02-50EB6DA85CEE}"/>
              </a:ext>
            </a:extLst>
          </p:cNvPr>
          <p:cNvSpPr/>
          <p:nvPr/>
        </p:nvSpPr>
        <p:spPr>
          <a:xfrm>
            <a:off x="996927" y="899058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F0D1735B-0005-B145-8C48-3E3934A1D64E}"/>
              </a:ext>
            </a:extLst>
          </p:cNvPr>
          <p:cNvSpPr/>
          <p:nvPr/>
        </p:nvSpPr>
        <p:spPr>
          <a:xfrm>
            <a:off x="1532391" y="1593418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1.1</a:t>
            </a:r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4E5E3A8F-6978-7E4A-B538-0774C0EF83DA}"/>
              </a:ext>
            </a:extLst>
          </p:cNvPr>
          <p:cNvSpPr/>
          <p:nvPr/>
        </p:nvSpPr>
        <p:spPr>
          <a:xfrm>
            <a:off x="7916438" y="395622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2.0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F987F7DF-6CB9-144D-9E1D-1E6008DD66FB}"/>
              </a:ext>
            </a:extLst>
          </p:cNvPr>
          <p:cNvSpPr/>
          <p:nvPr/>
        </p:nvSpPr>
        <p:spPr>
          <a:xfrm>
            <a:off x="7995758" y="882694"/>
            <a:ext cx="3260751" cy="246494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</a:rPr>
              <a:t>Home-region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5BD843E-4A99-344F-B2BC-AB0E5E2CB733}"/>
              </a:ext>
            </a:extLst>
          </p:cNvPr>
          <p:cNvSpPr txBox="1"/>
          <p:nvPr/>
        </p:nvSpPr>
        <p:spPr>
          <a:xfrm>
            <a:off x="8353115" y="1603305"/>
            <a:ext cx="1209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109" name="Graphic 108">
            <a:extLst>
              <a:ext uri="{FF2B5EF4-FFF2-40B4-BE49-F238E27FC236}">
                <a16:creationId xmlns:a16="http://schemas.microsoft.com/office/drawing/2014/main" id="{A640C55B-F6FD-3640-965F-605AEAB778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32456" y="1149702"/>
            <a:ext cx="457200" cy="457200"/>
          </a:xfrm>
          <a:prstGeom prst="rect">
            <a:avLst/>
          </a:prstGeom>
        </p:spPr>
      </p:pic>
      <p:sp>
        <p:nvSpPr>
          <p:cNvPr id="111" name="Oval 110">
            <a:extLst>
              <a:ext uri="{FF2B5EF4-FFF2-40B4-BE49-F238E27FC236}">
                <a16:creationId xmlns:a16="http://schemas.microsoft.com/office/drawing/2014/main" id="{FB20F0D1-0CBE-9546-BAA5-F1447A9E8B2F}"/>
              </a:ext>
            </a:extLst>
          </p:cNvPr>
          <p:cNvSpPr/>
          <p:nvPr/>
        </p:nvSpPr>
        <p:spPr>
          <a:xfrm>
            <a:off x="8742574" y="1158209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2.1</a:t>
            </a:r>
          </a:p>
        </p:txBody>
      </p:sp>
      <p:sp>
        <p:nvSpPr>
          <p:cNvPr id="52" name="TextBox 29">
            <a:extLst>
              <a:ext uri="{FF2B5EF4-FFF2-40B4-BE49-F238E27FC236}">
                <a16:creationId xmlns:a16="http://schemas.microsoft.com/office/drawing/2014/main" id="{95A77985-9994-9042-96C7-A75BE742D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0528" y="4210710"/>
            <a:ext cx="110724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IAM Roles</a:t>
            </a:r>
          </a:p>
        </p:txBody>
      </p:sp>
      <p:pic>
        <p:nvPicPr>
          <p:cNvPr id="53" name="Graphic 49">
            <a:extLst>
              <a:ext uri="{FF2B5EF4-FFF2-40B4-BE49-F238E27FC236}">
                <a16:creationId xmlns:a16="http://schemas.microsoft.com/office/drawing/2014/main" id="{E5A43064-1E8C-D64F-9E2D-DA95886F7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987" y="38660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Graphic 24">
            <a:extLst>
              <a:ext uri="{FF2B5EF4-FFF2-40B4-BE49-F238E27FC236}">
                <a16:creationId xmlns:a16="http://schemas.microsoft.com/office/drawing/2014/main" id="{0565F9CB-9F9E-E443-BF68-41C87611C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407" y="267980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26">
            <a:extLst>
              <a:ext uri="{FF2B5EF4-FFF2-40B4-BE49-F238E27FC236}">
                <a16:creationId xmlns:a16="http://schemas.microsoft.com/office/drawing/2014/main" id="{8C01A33B-B67C-0445-AA21-F3786470D6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9593" y="3119506"/>
            <a:ext cx="96919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Regional Event Rules</a:t>
            </a:r>
          </a:p>
        </p:txBody>
      </p:sp>
      <p:sp>
        <p:nvSpPr>
          <p:cNvPr id="60" name="TextBox 29">
            <a:extLst>
              <a:ext uri="{FF2B5EF4-FFF2-40B4-BE49-F238E27FC236}">
                <a16:creationId xmlns:a16="http://schemas.microsoft.com/office/drawing/2014/main" id="{7256CFDB-E862-AB4F-AC9E-F667A8C5E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4467" y="1388565"/>
            <a:ext cx="106297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Configuration </a:t>
            </a:r>
          </a:p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Role</a:t>
            </a:r>
          </a:p>
        </p:txBody>
      </p:sp>
      <p:pic>
        <p:nvPicPr>
          <p:cNvPr id="61" name="Graphic 49">
            <a:extLst>
              <a:ext uri="{FF2B5EF4-FFF2-40B4-BE49-F238E27FC236}">
                <a16:creationId xmlns:a16="http://schemas.microsoft.com/office/drawing/2014/main" id="{222F14F2-0D5F-3A49-B4BE-0AE368E5A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9833" y="104596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" name="Oval 131">
            <a:extLst>
              <a:ext uri="{FF2B5EF4-FFF2-40B4-BE49-F238E27FC236}">
                <a16:creationId xmlns:a16="http://schemas.microsoft.com/office/drawing/2014/main" id="{E90E9980-B378-8B48-A029-3577A1108948}"/>
              </a:ext>
            </a:extLst>
          </p:cNvPr>
          <p:cNvSpPr/>
          <p:nvPr/>
        </p:nvSpPr>
        <p:spPr>
          <a:xfrm>
            <a:off x="1272421" y="3853363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8883E90E-2B69-9B42-B954-561E833F7F65}"/>
              </a:ext>
            </a:extLst>
          </p:cNvPr>
          <p:cNvSpPr/>
          <p:nvPr/>
        </p:nvSpPr>
        <p:spPr>
          <a:xfrm>
            <a:off x="10090876" y="1104008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2.2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4E4C51E-7A98-6F4B-822A-7AA7100FCB0A}"/>
              </a:ext>
            </a:extLst>
          </p:cNvPr>
          <p:cNvSpPr/>
          <p:nvPr/>
        </p:nvSpPr>
        <p:spPr>
          <a:xfrm>
            <a:off x="9851790" y="1835502"/>
            <a:ext cx="1236216" cy="139983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region-1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9B0DB77-AA27-F240-9DBA-0C4D391FE38F}"/>
              </a:ext>
            </a:extLst>
          </p:cNvPr>
          <p:cNvSpPr/>
          <p:nvPr/>
        </p:nvSpPr>
        <p:spPr>
          <a:xfrm>
            <a:off x="9948026" y="2056898"/>
            <a:ext cx="1139980" cy="1177336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region-2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ED78D6A-CD89-5346-873D-908A31D1183D}"/>
              </a:ext>
            </a:extLst>
          </p:cNvPr>
          <p:cNvSpPr/>
          <p:nvPr/>
        </p:nvSpPr>
        <p:spPr>
          <a:xfrm>
            <a:off x="10029322" y="2282451"/>
            <a:ext cx="1058684" cy="95178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region-n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7B93F37-6BED-7842-BCB8-8257FA6836B8}"/>
              </a:ext>
            </a:extLst>
          </p:cNvPr>
          <p:cNvSpPr/>
          <p:nvPr/>
        </p:nvSpPr>
        <p:spPr>
          <a:xfrm>
            <a:off x="7896701" y="3577177"/>
            <a:ext cx="3455224" cy="2750796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Existing and Future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 Member Accounts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4F6D3A5E-6D06-304A-97F5-69FDBDFDA450}"/>
              </a:ext>
            </a:extLst>
          </p:cNvPr>
          <p:cNvSpPr/>
          <p:nvPr/>
        </p:nvSpPr>
        <p:spPr>
          <a:xfrm>
            <a:off x="7923154" y="3599017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3.0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0FDA628-A4EA-EB48-92B2-27CAC6AB8DD3}"/>
              </a:ext>
            </a:extLst>
          </p:cNvPr>
          <p:cNvSpPr/>
          <p:nvPr/>
        </p:nvSpPr>
        <p:spPr>
          <a:xfrm>
            <a:off x="7995097" y="4185150"/>
            <a:ext cx="3260622" cy="199716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</a:rPr>
              <a:t>Home-region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DCCCE1E-DD4E-3D4B-BE03-47129D861225}"/>
              </a:ext>
            </a:extLst>
          </p:cNvPr>
          <p:cNvSpPr txBox="1"/>
          <p:nvPr/>
        </p:nvSpPr>
        <p:spPr>
          <a:xfrm>
            <a:off x="8176490" y="4922992"/>
            <a:ext cx="1209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94" name="Graphic 93">
            <a:extLst>
              <a:ext uri="{FF2B5EF4-FFF2-40B4-BE49-F238E27FC236}">
                <a16:creationId xmlns:a16="http://schemas.microsoft.com/office/drawing/2014/main" id="{31D7640F-4E48-1D4E-B8F0-CC6DBC3305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55831" y="4469389"/>
            <a:ext cx="457200" cy="457200"/>
          </a:xfrm>
          <a:prstGeom prst="rect">
            <a:avLst/>
          </a:prstGeom>
        </p:spPr>
      </p:pic>
      <p:sp>
        <p:nvSpPr>
          <p:cNvPr id="95" name="Oval 94">
            <a:extLst>
              <a:ext uri="{FF2B5EF4-FFF2-40B4-BE49-F238E27FC236}">
                <a16:creationId xmlns:a16="http://schemas.microsoft.com/office/drawing/2014/main" id="{AD4975BB-DD6D-C54E-B125-5B4B36BCF8AC}"/>
              </a:ext>
            </a:extLst>
          </p:cNvPr>
          <p:cNvSpPr/>
          <p:nvPr/>
        </p:nvSpPr>
        <p:spPr>
          <a:xfrm>
            <a:off x="8571057" y="4477896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3.1</a:t>
            </a:r>
          </a:p>
        </p:txBody>
      </p:sp>
      <p:sp>
        <p:nvSpPr>
          <p:cNvPr id="96" name="TextBox 29">
            <a:extLst>
              <a:ext uri="{FF2B5EF4-FFF2-40B4-BE49-F238E27FC236}">
                <a16:creationId xmlns:a16="http://schemas.microsoft.com/office/drawing/2014/main" id="{C618E77E-F039-1E4A-96DB-E5F160FF9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5095" y="5683869"/>
            <a:ext cx="106297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Configuration </a:t>
            </a:r>
          </a:p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Role</a:t>
            </a:r>
          </a:p>
        </p:txBody>
      </p:sp>
      <p:pic>
        <p:nvPicPr>
          <p:cNvPr id="97" name="Graphic 49">
            <a:extLst>
              <a:ext uri="{FF2B5EF4-FFF2-40B4-BE49-F238E27FC236}">
                <a16:creationId xmlns:a16="http://schemas.microsoft.com/office/drawing/2014/main" id="{142C67C1-85D4-884F-8467-EC8CEA4D39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461" y="534127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" name="Oval 97">
            <a:extLst>
              <a:ext uri="{FF2B5EF4-FFF2-40B4-BE49-F238E27FC236}">
                <a16:creationId xmlns:a16="http://schemas.microsoft.com/office/drawing/2014/main" id="{CF03D907-C303-E248-85D2-6E9BA760D360}"/>
              </a:ext>
            </a:extLst>
          </p:cNvPr>
          <p:cNvSpPr/>
          <p:nvPr/>
        </p:nvSpPr>
        <p:spPr>
          <a:xfrm>
            <a:off x="8381504" y="5399312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3.2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B2670A8-11CF-694C-B441-E690B7BB0CAA}"/>
              </a:ext>
            </a:extLst>
          </p:cNvPr>
          <p:cNvSpPr/>
          <p:nvPr/>
        </p:nvSpPr>
        <p:spPr>
          <a:xfrm>
            <a:off x="9729842" y="4548521"/>
            <a:ext cx="1236216" cy="139873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region-1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3D9012E-A9AA-F04D-B5A5-ABC2C0B2E5A2}"/>
              </a:ext>
            </a:extLst>
          </p:cNvPr>
          <p:cNvSpPr/>
          <p:nvPr/>
        </p:nvSpPr>
        <p:spPr>
          <a:xfrm>
            <a:off x="9826078" y="4769917"/>
            <a:ext cx="1139980" cy="1177336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region-2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A8DA2D9-5C2F-9747-BEF0-1712ACBC7552}"/>
              </a:ext>
            </a:extLst>
          </p:cNvPr>
          <p:cNvSpPr/>
          <p:nvPr/>
        </p:nvSpPr>
        <p:spPr>
          <a:xfrm>
            <a:off x="9907374" y="4995470"/>
            <a:ext cx="1058684" cy="951783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region-n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2A71EB1-7660-1644-8F82-9E88364BD5A6}"/>
              </a:ext>
            </a:extLst>
          </p:cNvPr>
          <p:cNvSpPr/>
          <p:nvPr/>
        </p:nvSpPr>
        <p:spPr>
          <a:xfrm>
            <a:off x="6262745" y="2237529"/>
            <a:ext cx="1236216" cy="139983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region-1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0B2400D-49F3-C14F-94BF-F47D1BAEC1CD}"/>
              </a:ext>
            </a:extLst>
          </p:cNvPr>
          <p:cNvSpPr/>
          <p:nvPr/>
        </p:nvSpPr>
        <p:spPr>
          <a:xfrm>
            <a:off x="6358981" y="2458925"/>
            <a:ext cx="1139980" cy="1177336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region-2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7A361719-6E8F-0E48-B536-033B29B1530B}"/>
              </a:ext>
            </a:extLst>
          </p:cNvPr>
          <p:cNvSpPr/>
          <p:nvPr/>
        </p:nvSpPr>
        <p:spPr>
          <a:xfrm>
            <a:off x="6440277" y="2684478"/>
            <a:ext cx="1058684" cy="95178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region-n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48F5901-3353-3F4F-9724-3570CA206207}"/>
              </a:ext>
            </a:extLst>
          </p:cNvPr>
          <p:cNvSpPr txBox="1"/>
          <p:nvPr/>
        </p:nvSpPr>
        <p:spPr>
          <a:xfrm>
            <a:off x="6229019" y="3351527"/>
            <a:ext cx="1387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Inspector</a:t>
            </a:r>
          </a:p>
        </p:txBody>
      </p:sp>
      <p:sp>
        <p:nvSpPr>
          <p:cNvPr id="119" name="TextBox 2">
            <a:extLst>
              <a:ext uri="{FF2B5EF4-FFF2-40B4-BE49-F238E27FC236}">
                <a16:creationId xmlns:a16="http://schemas.microsoft.com/office/drawing/2014/main" id="{09D97EC6-0028-0C4E-9A5E-FDAE7961F522}"/>
              </a:ext>
            </a:extLst>
          </p:cNvPr>
          <p:cNvSpPr txBox="1"/>
          <p:nvPr/>
        </p:nvSpPr>
        <p:spPr>
          <a:xfrm>
            <a:off x="4188733" y="3152490"/>
            <a:ext cx="1273984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sp>
        <p:nvSpPr>
          <p:cNvPr id="120" name="TextBox 2">
            <a:extLst>
              <a:ext uri="{FF2B5EF4-FFF2-40B4-BE49-F238E27FC236}">
                <a16:creationId xmlns:a16="http://schemas.microsoft.com/office/drawing/2014/main" id="{45754691-70CD-3F46-A03E-D5A1C0A380AF}"/>
              </a:ext>
            </a:extLst>
          </p:cNvPr>
          <p:cNvSpPr txBox="1"/>
          <p:nvPr/>
        </p:nvSpPr>
        <p:spPr>
          <a:xfrm>
            <a:off x="4386370" y="4102178"/>
            <a:ext cx="1098724" cy="43088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CloudWatch Log Group</a:t>
            </a: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DABAD47C-74DD-2144-AA9E-4148BBC990CA}"/>
              </a:ext>
            </a:extLst>
          </p:cNvPr>
          <p:cNvSpPr/>
          <p:nvPr/>
        </p:nvSpPr>
        <p:spPr>
          <a:xfrm>
            <a:off x="4415306" y="3749771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1.8</a:t>
            </a:r>
          </a:p>
        </p:txBody>
      </p:sp>
      <p:pic>
        <p:nvPicPr>
          <p:cNvPr id="134" name="Graphic 13">
            <a:extLst>
              <a:ext uri="{FF2B5EF4-FFF2-40B4-BE49-F238E27FC236}">
                <a16:creationId xmlns:a16="http://schemas.microsoft.com/office/drawing/2014/main" id="{E264F702-84AB-5049-8F85-097823504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218" y="270079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5" name="Oval 134">
            <a:extLst>
              <a:ext uri="{FF2B5EF4-FFF2-40B4-BE49-F238E27FC236}">
                <a16:creationId xmlns:a16="http://schemas.microsoft.com/office/drawing/2014/main" id="{2AA7BBCB-A999-5247-BBC2-FD57DEA7AABD}"/>
              </a:ext>
            </a:extLst>
          </p:cNvPr>
          <p:cNvSpPr/>
          <p:nvPr/>
        </p:nvSpPr>
        <p:spPr>
          <a:xfrm>
            <a:off x="4437113" y="2613295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1.7</a:t>
            </a:r>
          </a:p>
        </p:txBody>
      </p:sp>
      <p:pic>
        <p:nvPicPr>
          <p:cNvPr id="137" name="Graphic 7">
            <a:extLst>
              <a:ext uri="{FF2B5EF4-FFF2-40B4-BE49-F238E27FC236}">
                <a16:creationId xmlns:a16="http://schemas.microsoft.com/office/drawing/2014/main" id="{17D44A4F-DA13-4649-B3FC-C06000F8C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858" y="368458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6F9F1E92-7045-184F-BEF3-EB4718C2FDD4}"/>
              </a:ext>
            </a:extLst>
          </p:cNvPr>
          <p:cNvCxnSpPr>
            <a:cxnSpLocks/>
          </p:cNvCxnSpPr>
          <p:nvPr/>
        </p:nvCxnSpPr>
        <p:spPr>
          <a:xfrm>
            <a:off x="5247932" y="2912483"/>
            <a:ext cx="7025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6AC1F448-93BB-DF44-8A4D-6BA33939E91A}"/>
              </a:ext>
            </a:extLst>
          </p:cNvPr>
          <p:cNvCxnSpPr>
            <a:cxnSpLocks/>
          </p:cNvCxnSpPr>
          <p:nvPr/>
        </p:nvCxnSpPr>
        <p:spPr>
          <a:xfrm flipV="1">
            <a:off x="4840764" y="2147695"/>
            <a:ext cx="0" cy="46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3" name="Graphic 17">
            <a:extLst>
              <a:ext uri="{FF2B5EF4-FFF2-40B4-BE49-F238E27FC236}">
                <a16:creationId xmlns:a16="http://schemas.microsoft.com/office/drawing/2014/main" id="{C463399F-CD72-F24D-BC42-32926859F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4109" y="134706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" name="TextBox 2">
            <a:extLst>
              <a:ext uri="{FF2B5EF4-FFF2-40B4-BE49-F238E27FC236}">
                <a16:creationId xmlns:a16="http://schemas.microsoft.com/office/drawing/2014/main" id="{60F8FEA4-10F0-B34C-B65D-C6E13A093E9B}"/>
              </a:ext>
            </a:extLst>
          </p:cNvPr>
          <p:cNvSpPr txBox="1"/>
          <p:nvPr/>
        </p:nvSpPr>
        <p:spPr>
          <a:xfrm>
            <a:off x="5339584" y="1749099"/>
            <a:ext cx="932275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Alarm Topic</a:t>
            </a:r>
          </a:p>
        </p:txBody>
      </p:sp>
      <p:pic>
        <p:nvPicPr>
          <p:cNvPr id="146" name="Graphic 29">
            <a:extLst>
              <a:ext uri="{FF2B5EF4-FFF2-40B4-BE49-F238E27FC236}">
                <a16:creationId xmlns:a16="http://schemas.microsoft.com/office/drawing/2014/main" id="{0FF21F99-2EF3-1341-A04B-AE41D9D90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969" y="135269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7" name="TextBox 2">
            <a:extLst>
              <a:ext uri="{FF2B5EF4-FFF2-40B4-BE49-F238E27FC236}">
                <a16:creationId xmlns:a16="http://schemas.microsoft.com/office/drawing/2014/main" id="{D07F4FDD-98C6-834B-A019-A6C5CB347B86}"/>
              </a:ext>
            </a:extLst>
          </p:cNvPr>
          <p:cNvSpPr txBox="1"/>
          <p:nvPr/>
        </p:nvSpPr>
        <p:spPr>
          <a:xfrm>
            <a:off x="4359163" y="1727184"/>
            <a:ext cx="932275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DLQ</a:t>
            </a: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3CC9224A-2DE7-2F4C-98C8-378C4081EB31}"/>
              </a:ext>
            </a:extLst>
          </p:cNvPr>
          <p:cNvSpPr/>
          <p:nvPr/>
        </p:nvSpPr>
        <p:spPr>
          <a:xfrm>
            <a:off x="4339819" y="1465214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1.6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F995BCFA-E8B8-CC4D-AA84-958BCF4B302B}"/>
              </a:ext>
            </a:extLst>
          </p:cNvPr>
          <p:cNvSpPr/>
          <p:nvPr/>
        </p:nvSpPr>
        <p:spPr>
          <a:xfrm>
            <a:off x="5599187" y="1397874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1.9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178FA32A-4097-1246-B4E1-FDF39B065443}"/>
              </a:ext>
            </a:extLst>
          </p:cNvPr>
          <p:cNvCxnSpPr>
            <a:cxnSpLocks/>
          </p:cNvCxnSpPr>
          <p:nvPr/>
        </p:nvCxnSpPr>
        <p:spPr>
          <a:xfrm>
            <a:off x="5113168" y="1581681"/>
            <a:ext cx="3565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88282EE8-7EF2-AC47-8C1E-AE339048FB62}"/>
              </a:ext>
            </a:extLst>
          </p:cNvPr>
          <p:cNvCxnSpPr>
            <a:cxnSpLocks/>
          </p:cNvCxnSpPr>
          <p:nvPr/>
        </p:nvCxnSpPr>
        <p:spPr>
          <a:xfrm>
            <a:off x="4840764" y="3414100"/>
            <a:ext cx="0" cy="270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06E406DF-FFDF-6347-BB1B-8FD625BDB5C8}"/>
              </a:ext>
            </a:extLst>
          </p:cNvPr>
          <p:cNvCxnSpPr>
            <a:cxnSpLocks/>
          </p:cNvCxnSpPr>
          <p:nvPr/>
        </p:nvCxnSpPr>
        <p:spPr>
          <a:xfrm>
            <a:off x="3526579" y="2911259"/>
            <a:ext cx="6289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E9C7F202-493F-5E47-A2D4-A969A5C3AB4F}"/>
              </a:ext>
            </a:extLst>
          </p:cNvPr>
          <p:cNvSpPr/>
          <p:nvPr/>
        </p:nvSpPr>
        <p:spPr>
          <a:xfrm>
            <a:off x="1125977" y="4648986"/>
            <a:ext cx="6490624" cy="1049233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</a:rPr>
              <a:t>Global-region</a:t>
            </a:r>
          </a:p>
        </p:txBody>
      </p:sp>
      <p:pic>
        <p:nvPicPr>
          <p:cNvPr id="105" name="Graphic 24">
            <a:extLst>
              <a:ext uri="{FF2B5EF4-FFF2-40B4-BE49-F238E27FC236}">
                <a16:creationId xmlns:a16="http://schemas.microsoft.com/office/drawing/2014/main" id="{C3D967FB-732C-F048-8D8C-4DB9C678B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936" y="478861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" name="TextBox 26">
            <a:extLst>
              <a:ext uri="{FF2B5EF4-FFF2-40B4-BE49-F238E27FC236}">
                <a16:creationId xmlns:a16="http://schemas.microsoft.com/office/drawing/2014/main" id="{CE5E3976-69CA-3240-B7E5-EDD5450EC7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2266" y="5204628"/>
            <a:ext cx="11438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Global Event Rules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5C9DE58-B653-B447-97CA-5FEDAFE124F4}"/>
              </a:ext>
            </a:extLst>
          </p:cNvPr>
          <p:cNvSpPr/>
          <p:nvPr/>
        </p:nvSpPr>
        <p:spPr>
          <a:xfrm>
            <a:off x="2746508" y="4723435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1.4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3B585DF5-E863-A541-8A57-A39966979E6D}"/>
              </a:ext>
            </a:extLst>
          </p:cNvPr>
          <p:cNvSpPr/>
          <p:nvPr/>
        </p:nvSpPr>
        <p:spPr>
          <a:xfrm>
            <a:off x="2741753" y="2635909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1.3</a:t>
            </a:r>
          </a:p>
        </p:txBody>
      </p:sp>
      <p:pic>
        <p:nvPicPr>
          <p:cNvPr id="81" name="Graphic 21">
            <a:extLst>
              <a:ext uri="{FF2B5EF4-FFF2-40B4-BE49-F238E27FC236}">
                <a16:creationId xmlns:a16="http://schemas.microsoft.com/office/drawing/2014/main" id="{155D5A44-AA72-400A-BE9C-EF0F5A13A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3121" y="293439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7" name="Oval 156">
            <a:extLst>
              <a:ext uri="{FF2B5EF4-FFF2-40B4-BE49-F238E27FC236}">
                <a16:creationId xmlns:a16="http://schemas.microsoft.com/office/drawing/2014/main" id="{2E5F9CEB-8770-E743-A6DE-7331C56B987D}"/>
              </a:ext>
            </a:extLst>
          </p:cNvPr>
          <p:cNvSpPr/>
          <p:nvPr/>
        </p:nvSpPr>
        <p:spPr>
          <a:xfrm>
            <a:off x="6721576" y="2934391"/>
            <a:ext cx="300569" cy="2046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1.10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FD5F92E-3468-4CA2-B5EE-FC539EDB281B}"/>
              </a:ext>
            </a:extLst>
          </p:cNvPr>
          <p:cNvSpPr txBox="1"/>
          <p:nvPr/>
        </p:nvSpPr>
        <p:spPr>
          <a:xfrm>
            <a:off x="9704307" y="5656660"/>
            <a:ext cx="1387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Inspector</a:t>
            </a:r>
          </a:p>
        </p:txBody>
      </p:sp>
      <p:pic>
        <p:nvPicPr>
          <p:cNvPr id="118" name="Graphic 21">
            <a:extLst>
              <a:ext uri="{FF2B5EF4-FFF2-40B4-BE49-F238E27FC236}">
                <a16:creationId xmlns:a16="http://schemas.microsoft.com/office/drawing/2014/main" id="{FBB2913A-3F84-4B04-8FF3-7FD2636C0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409" y="523952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3253166B-0282-4B11-96AE-01345CE9FCD9}"/>
              </a:ext>
            </a:extLst>
          </p:cNvPr>
          <p:cNvSpPr txBox="1"/>
          <p:nvPr/>
        </p:nvSpPr>
        <p:spPr>
          <a:xfrm>
            <a:off x="9824684" y="2939424"/>
            <a:ext cx="1387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Inspector</a:t>
            </a:r>
          </a:p>
        </p:txBody>
      </p:sp>
      <p:pic>
        <p:nvPicPr>
          <p:cNvPr id="122" name="Graphic 21">
            <a:extLst>
              <a:ext uri="{FF2B5EF4-FFF2-40B4-BE49-F238E27FC236}">
                <a16:creationId xmlns:a16="http://schemas.microsoft.com/office/drawing/2014/main" id="{9584F092-7C0F-4530-9333-FB8EE4E46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8786" y="252228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Oval 82">
            <a:extLst>
              <a:ext uri="{FF2B5EF4-FFF2-40B4-BE49-F238E27FC236}">
                <a16:creationId xmlns:a16="http://schemas.microsoft.com/office/drawing/2014/main" id="{7FAA5BDA-59EE-924B-ACDA-6C50D7ABCDCD}"/>
              </a:ext>
            </a:extLst>
          </p:cNvPr>
          <p:cNvSpPr/>
          <p:nvPr/>
        </p:nvSpPr>
        <p:spPr>
          <a:xfrm>
            <a:off x="10311889" y="2529458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2.3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81719607-B241-6741-938B-3FC1408AF05E}"/>
              </a:ext>
            </a:extLst>
          </p:cNvPr>
          <p:cNvSpPr/>
          <p:nvPr/>
        </p:nvSpPr>
        <p:spPr>
          <a:xfrm>
            <a:off x="10191557" y="5242477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3.3</a:t>
            </a:r>
          </a:p>
        </p:txBody>
      </p:sp>
      <p:pic>
        <p:nvPicPr>
          <p:cNvPr id="77" name="Graphic 17">
            <a:extLst>
              <a:ext uri="{FF2B5EF4-FFF2-40B4-BE49-F238E27FC236}">
                <a16:creationId xmlns:a16="http://schemas.microsoft.com/office/drawing/2014/main" id="{27AF73AB-5D15-4CA5-BA38-45F8E14C9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107" y="135308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TextBox 2">
            <a:extLst>
              <a:ext uri="{FF2B5EF4-FFF2-40B4-BE49-F238E27FC236}">
                <a16:creationId xmlns:a16="http://schemas.microsoft.com/office/drawing/2014/main" id="{02FB2C5D-66AF-41DE-9527-70CCCB402EA9}"/>
              </a:ext>
            </a:extLst>
          </p:cNvPr>
          <p:cNvSpPr txBox="1"/>
          <p:nvPr/>
        </p:nvSpPr>
        <p:spPr>
          <a:xfrm>
            <a:off x="3068058" y="1759618"/>
            <a:ext cx="917042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SNS Topic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17B59EC-C0D7-4723-8005-5DA728C6A52B}"/>
              </a:ext>
            </a:extLst>
          </p:cNvPr>
          <p:cNvCxnSpPr>
            <a:cxnSpLocks/>
          </p:cNvCxnSpPr>
          <p:nvPr/>
        </p:nvCxnSpPr>
        <p:spPr>
          <a:xfrm>
            <a:off x="3962307" y="2056853"/>
            <a:ext cx="396856" cy="4098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898F48EF-9CA6-401B-B9E7-28DA5900E244}"/>
              </a:ext>
            </a:extLst>
          </p:cNvPr>
          <p:cNvSpPr/>
          <p:nvPr/>
        </p:nvSpPr>
        <p:spPr>
          <a:xfrm>
            <a:off x="3335177" y="1412885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2A8BB2-2AC9-4DBC-86E2-1B209053B3A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969897" y="3682300"/>
            <a:ext cx="457201" cy="419878"/>
          </a:xfrm>
          <a:prstGeom prst="rect">
            <a:avLst/>
          </a:prstGeom>
        </p:spPr>
      </p:pic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5D0F1E8-5084-4285-8C93-40842C2A5322}"/>
              </a:ext>
            </a:extLst>
          </p:cNvPr>
          <p:cNvCxnSpPr>
            <a:cxnSpLocks/>
          </p:cNvCxnSpPr>
          <p:nvPr/>
        </p:nvCxnSpPr>
        <p:spPr>
          <a:xfrm flipV="1">
            <a:off x="3499838" y="3094488"/>
            <a:ext cx="867543" cy="555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26">
            <a:extLst>
              <a:ext uri="{FF2B5EF4-FFF2-40B4-BE49-F238E27FC236}">
                <a16:creationId xmlns:a16="http://schemas.microsoft.com/office/drawing/2014/main" id="{F27CC0B2-1BF7-412E-B09A-3A403B50F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5255" y="4059529"/>
            <a:ext cx="96919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Layer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09C21C80-03E3-4FAE-8FF6-4549EE21E5CD}"/>
              </a:ext>
            </a:extLst>
          </p:cNvPr>
          <p:cNvSpPr/>
          <p:nvPr/>
        </p:nvSpPr>
        <p:spPr>
          <a:xfrm>
            <a:off x="2661853" y="3759355"/>
            <a:ext cx="300569" cy="2046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1.11</a:t>
            </a:r>
          </a:p>
        </p:txBody>
      </p:sp>
    </p:spTree>
    <p:extLst>
      <p:ext uri="{BB962C8B-B14F-4D97-AF65-F5344CB8AC3E}">
        <p14:creationId xmlns:p14="http://schemas.microsoft.com/office/powerpoint/2010/main" val="2296993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57">
            <a:extLst>
              <a:ext uri="{FF2B5EF4-FFF2-40B4-BE49-F238E27FC236}">
                <a16:creationId xmlns:a16="http://schemas.microsoft.com/office/drawing/2014/main" id="{39940720-0CF8-DE48-BF8F-A16B7DD2A14B}"/>
              </a:ext>
            </a:extLst>
          </p:cNvPr>
          <p:cNvSpPr/>
          <p:nvPr/>
        </p:nvSpPr>
        <p:spPr>
          <a:xfrm>
            <a:off x="840075" y="245354"/>
            <a:ext cx="10659212" cy="6217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26" name="Graphic 2">
            <a:extLst>
              <a:ext uri="{FF2B5EF4-FFF2-40B4-BE49-F238E27FC236}">
                <a16:creationId xmlns:a16="http://schemas.microsoft.com/office/drawing/2014/main" id="{F04267D0-7955-2C4A-842B-D8A3A9599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0075" y="242764"/>
            <a:ext cx="330200" cy="330200"/>
          </a:xfrm>
          <a:prstGeom prst="rect">
            <a:avLst/>
          </a:prstGeom>
        </p:spPr>
      </p:pic>
      <p:sp>
        <p:nvSpPr>
          <p:cNvPr id="129" name="Rectangle 128">
            <a:extLst>
              <a:ext uri="{FF2B5EF4-FFF2-40B4-BE49-F238E27FC236}">
                <a16:creationId xmlns:a16="http://schemas.microsoft.com/office/drawing/2014/main" id="{FB73AA4D-BE37-B546-8168-72555838077A}"/>
              </a:ext>
            </a:extLst>
          </p:cNvPr>
          <p:cNvSpPr/>
          <p:nvPr/>
        </p:nvSpPr>
        <p:spPr>
          <a:xfrm>
            <a:off x="976097" y="882500"/>
            <a:ext cx="6813952" cy="4915972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 Management Account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47041A4-100F-0D48-87F9-E63DDDFD96C6}"/>
              </a:ext>
            </a:extLst>
          </p:cNvPr>
          <p:cNvSpPr/>
          <p:nvPr/>
        </p:nvSpPr>
        <p:spPr>
          <a:xfrm>
            <a:off x="7889985" y="373781"/>
            <a:ext cx="3461940" cy="3115711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Audit Account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OU: Security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CB91CC3D-9B41-4F4E-A36E-8EBAE5690590}"/>
              </a:ext>
            </a:extLst>
          </p:cNvPr>
          <p:cNvSpPr/>
          <p:nvPr/>
        </p:nvSpPr>
        <p:spPr>
          <a:xfrm>
            <a:off x="1125977" y="1278233"/>
            <a:ext cx="6494832" cy="326335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</a:rPr>
              <a:t>Home-region</a:t>
            </a:r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B075B0CF-8F6A-3947-BD02-50EB6DA85CEE}"/>
              </a:ext>
            </a:extLst>
          </p:cNvPr>
          <p:cNvSpPr/>
          <p:nvPr/>
        </p:nvSpPr>
        <p:spPr>
          <a:xfrm>
            <a:off x="996927" y="899058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4E5E3A8F-6978-7E4A-B538-0774C0EF83DA}"/>
              </a:ext>
            </a:extLst>
          </p:cNvPr>
          <p:cNvSpPr/>
          <p:nvPr/>
        </p:nvSpPr>
        <p:spPr>
          <a:xfrm>
            <a:off x="7916438" y="395622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2.0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F987F7DF-6CB9-144D-9E1D-1E6008DD66FB}"/>
              </a:ext>
            </a:extLst>
          </p:cNvPr>
          <p:cNvSpPr/>
          <p:nvPr/>
        </p:nvSpPr>
        <p:spPr>
          <a:xfrm>
            <a:off x="7995758" y="882694"/>
            <a:ext cx="3260751" cy="246494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</a:rPr>
              <a:t>Home-region</a:t>
            </a:r>
          </a:p>
        </p:txBody>
      </p:sp>
      <p:sp>
        <p:nvSpPr>
          <p:cNvPr id="52" name="TextBox 29">
            <a:extLst>
              <a:ext uri="{FF2B5EF4-FFF2-40B4-BE49-F238E27FC236}">
                <a16:creationId xmlns:a16="http://schemas.microsoft.com/office/drawing/2014/main" id="{95A77985-9994-9042-96C7-A75BE742D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0528" y="4210710"/>
            <a:ext cx="110724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IAM Roles</a:t>
            </a:r>
          </a:p>
        </p:txBody>
      </p:sp>
      <p:pic>
        <p:nvPicPr>
          <p:cNvPr id="53" name="Graphic 49">
            <a:extLst>
              <a:ext uri="{FF2B5EF4-FFF2-40B4-BE49-F238E27FC236}">
                <a16:creationId xmlns:a16="http://schemas.microsoft.com/office/drawing/2014/main" id="{E5A43064-1E8C-D64F-9E2D-DA95886F7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987" y="38660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Graphic 24">
            <a:extLst>
              <a:ext uri="{FF2B5EF4-FFF2-40B4-BE49-F238E27FC236}">
                <a16:creationId xmlns:a16="http://schemas.microsoft.com/office/drawing/2014/main" id="{0565F9CB-9F9E-E443-BF68-41C87611C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407" y="267980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26">
            <a:extLst>
              <a:ext uri="{FF2B5EF4-FFF2-40B4-BE49-F238E27FC236}">
                <a16:creationId xmlns:a16="http://schemas.microsoft.com/office/drawing/2014/main" id="{8C01A33B-B67C-0445-AA21-F3786470D6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9593" y="3119506"/>
            <a:ext cx="96919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Regional Event Rules</a:t>
            </a:r>
          </a:p>
        </p:txBody>
      </p:sp>
      <p:sp>
        <p:nvSpPr>
          <p:cNvPr id="60" name="TextBox 29">
            <a:extLst>
              <a:ext uri="{FF2B5EF4-FFF2-40B4-BE49-F238E27FC236}">
                <a16:creationId xmlns:a16="http://schemas.microsoft.com/office/drawing/2014/main" id="{7256CFDB-E862-AB4F-AC9E-F667A8C5E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5409" y="2454585"/>
            <a:ext cx="106297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Configuration </a:t>
            </a:r>
          </a:p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Role</a:t>
            </a:r>
          </a:p>
        </p:txBody>
      </p:sp>
      <p:pic>
        <p:nvPicPr>
          <p:cNvPr id="61" name="Graphic 49">
            <a:extLst>
              <a:ext uri="{FF2B5EF4-FFF2-40B4-BE49-F238E27FC236}">
                <a16:creationId xmlns:a16="http://schemas.microsoft.com/office/drawing/2014/main" id="{222F14F2-0D5F-3A49-B4BE-0AE368E5A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0775" y="211198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" name="Oval 131">
            <a:extLst>
              <a:ext uri="{FF2B5EF4-FFF2-40B4-BE49-F238E27FC236}">
                <a16:creationId xmlns:a16="http://schemas.microsoft.com/office/drawing/2014/main" id="{E90E9980-B378-8B48-A029-3577A1108948}"/>
              </a:ext>
            </a:extLst>
          </p:cNvPr>
          <p:cNvSpPr/>
          <p:nvPr/>
        </p:nvSpPr>
        <p:spPr>
          <a:xfrm>
            <a:off x="1272421" y="3853363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1.1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8883E90E-2B69-9B42-B954-561E833F7F65}"/>
              </a:ext>
            </a:extLst>
          </p:cNvPr>
          <p:cNvSpPr/>
          <p:nvPr/>
        </p:nvSpPr>
        <p:spPr>
          <a:xfrm>
            <a:off x="8501818" y="2170028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4E4C51E-7A98-6F4B-822A-7AA7100FCB0A}"/>
              </a:ext>
            </a:extLst>
          </p:cNvPr>
          <p:cNvSpPr/>
          <p:nvPr/>
        </p:nvSpPr>
        <p:spPr>
          <a:xfrm>
            <a:off x="9851790" y="1835502"/>
            <a:ext cx="1236216" cy="139983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region-1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9B0DB77-AA27-F240-9DBA-0C4D391FE38F}"/>
              </a:ext>
            </a:extLst>
          </p:cNvPr>
          <p:cNvSpPr/>
          <p:nvPr/>
        </p:nvSpPr>
        <p:spPr>
          <a:xfrm>
            <a:off x="9948026" y="2056898"/>
            <a:ext cx="1139980" cy="1177336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region-2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ED78D6A-CD89-5346-873D-908A31D1183D}"/>
              </a:ext>
            </a:extLst>
          </p:cNvPr>
          <p:cNvSpPr/>
          <p:nvPr/>
        </p:nvSpPr>
        <p:spPr>
          <a:xfrm>
            <a:off x="10029322" y="2282451"/>
            <a:ext cx="1058684" cy="95178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region-n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7B93F37-6BED-7842-BCB8-8257FA6836B8}"/>
              </a:ext>
            </a:extLst>
          </p:cNvPr>
          <p:cNvSpPr/>
          <p:nvPr/>
        </p:nvSpPr>
        <p:spPr>
          <a:xfrm>
            <a:off x="7896701" y="3577177"/>
            <a:ext cx="3455224" cy="2750796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Existing and Future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 Member Accounts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4F6D3A5E-6D06-304A-97F5-69FDBDFDA450}"/>
              </a:ext>
            </a:extLst>
          </p:cNvPr>
          <p:cNvSpPr/>
          <p:nvPr/>
        </p:nvSpPr>
        <p:spPr>
          <a:xfrm>
            <a:off x="7923154" y="3599017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3.0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0FDA628-A4EA-EB48-92B2-27CAC6AB8DD3}"/>
              </a:ext>
            </a:extLst>
          </p:cNvPr>
          <p:cNvSpPr/>
          <p:nvPr/>
        </p:nvSpPr>
        <p:spPr>
          <a:xfrm>
            <a:off x="7995097" y="4185150"/>
            <a:ext cx="3260622" cy="199716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</a:rPr>
              <a:t>Home-region</a:t>
            </a:r>
          </a:p>
        </p:txBody>
      </p:sp>
      <p:sp>
        <p:nvSpPr>
          <p:cNvPr id="96" name="TextBox 29">
            <a:extLst>
              <a:ext uri="{FF2B5EF4-FFF2-40B4-BE49-F238E27FC236}">
                <a16:creationId xmlns:a16="http://schemas.microsoft.com/office/drawing/2014/main" id="{C618E77E-F039-1E4A-96DB-E5F160FF9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9605" y="5247913"/>
            <a:ext cx="106297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Configuration </a:t>
            </a:r>
          </a:p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Role</a:t>
            </a:r>
          </a:p>
        </p:txBody>
      </p:sp>
      <p:pic>
        <p:nvPicPr>
          <p:cNvPr id="97" name="Graphic 49">
            <a:extLst>
              <a:ext uri="{FF2B5EF4-FFF2-40B4-BE49-F238E27FC236}">
                <a16:creationId xmlns:a16="http://schemas.microsoft.com/office/drawing/2014/main" id="{142C67C1-85D4-884F-8467-EC8CEA4D39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4971" y="490531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" name="Oval 97">
            <a:extLst>
              <a:ext uri="{FF2B5EF4-FFF2-40B4-BE49-F238E27FC236}">
                <a16:creationId xmlns:a16="http://schemas.microsoft.com/office/drawing/2014/main" id="{CF03D907-C303-E248-85D2-6E9BA760D360}"/>
              </a:ext>
            </a:extLst>
          </p:cNvPr>
          <p:cNvSpPr/>
          <p:nvPr/>
        </p:nvSpPr>
        <p:spPr>
          <a:xfrm>
            <a:off x="8506014" y="4963356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3.1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B2670A8-11CF-694C-B441-E690B7BB0CAA}"/>
              </a:ext>
            </a:extLst>
          </p:cNvPr>
          <p:cNvSpPr/>
          <p:nvPr/>
        </p:nvSpPr>
        <p:spPr>
          <a:xfrm>
            <a:off x="9729842" y="4548521"/>
            <a:ext cx="1236216" cy="139873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region-1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3D9012E-A9AA-F04D-B5A5-ABC2C0B2E5A2}"/>
              </a:ext>
            </a:extLst>
          </p:cNvPr>
          <p:cNvSpPr/>
          <p:nvPr/>
        </p:nvSpPr>
        <p:spPr>
          <a:xfrm>
            <a:off x="9826078" y="4769917"/>
            <a:ext cx="1139980" cy="1177336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region-2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A8DA2D9-5C2F-9747-BEF0-1712ACBC7552}"/>
              </a:ext>
            </a:extLst>
          </p:cNvPr>
          <p:cNvSpPr/>
          <p:nvPr/>
        </p:nvSpPr>
        <p:spPr>
          <a:xfrm>
            <a:off x="9907374" y="4995470"/>
            <a:ext cx="1058684" cy="951783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region-n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2A71EB1-7660-1644-8F82-9E88364BD5A6}"/>
              </a:ext>
            </a:extLst>
          </p:cNvPr>
          <p:cNvSpPr/>
          <p:nvPr/>
        </p:nvSpPr>
        <p:spPr>
          <a:xfrm>
            <a:off x="6262745" y="2237529"/>
            <a:ext cx="1236216" cy="139983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region-1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0B2400D-49F3-C14F-94BF-F47D1BAEC1CD}"/>
              </a:ext>
            </a:extLst>
          </p:cNvPr>
          <p:cNvSpPr/>
          <p:nvPr/>
        </p:nvSpPr>
        <p:spPr>
          <a:xfrm>
            <a:off x="6358981" y="2458925"/>
            <a:ext cx="1139980" cy="1177336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region-2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7A361719-6E8F-0E48-B536-033B29B1530B}"/>
              </a:ext>
            </a:extLst>
          </p:cNvPr>
          <p:cNvSpPr/>
          <p:nvPr/>
        </p:nvSpPr>
        <p:spPr>
          <a:xfrm>
            <a:off x="6440277" y="2684478"/>
            <a:ext cx="1058684" cy="95178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region-n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48F5901-3353-3F4F-9724-3570CA206207}"/>
              </a:ext>
            </a:extLst>
          </p:cNvPr>
          <p:cNvSpPr txBox="1"/>
          <p:nvPr/>
        </p:nvSpPr>
        <p:spPr>
          <a:xfrm>
            <a:off x="6229019" y="3351527"/>
            <a:ext cx="1387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Inspector</a:t>
            </a:r>
          </a:p>
        </p:txBody>
      </p:sp>
      <p:sp>
        <p:nvSpPr>
          <p:cNvPr id="119" name="TextBox 2">
            <a:extLst>
              <a:ext uri="{FF2B5EF4-FFF2-40B4-BE49-F238E27FC236}">
                <a16:creationId xmlns:a16="http://schemas.microsoft.com/office/drawing/2014/main" id="{09D97EC6-0028-0C4E-9A5E-FDAE7961F522}"/>
              </a:ext>
            </a:extLst>
          </p:cNvPr>
          <p:cNvSpPr txBox="1"/>
          <p:nvPr/>
        </p:nvSpPr>
        <p:spPr>
          <a:xfrm>
            <a:off x="4188733" y="3152490"/>
            <a:ext cx="1273984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sp>
        <p:nvSpPr>
          <p:cNvPr id="120" name="TextBox 2">
            <a:extLst>
              <a:ext uri="{FF2B5EF4-FFF2-40B4-BE49-F238E27FC236}">
                <a16:creationId xmlns:a16="http://schemas.microsoft.com/office/drawing/2014/main" id="{45754691-70CD-3F46-A03E-D5A1C0A380AF}"/>
              </a:ext>
            </a:extLst>
          </p:cNvPr>
          <p:cNvSpPr txBox="1"/>
          <p:nvPr/>
        </p:nvSpPr>
        <p:spPr>
          <a:xfrm>
            <a:off x="4386370" y="4102178"/>
            <a:ext cx="1098724" cy="43088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CloudWatch Log Group</a:t>
            </a: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DABAD47C-74DD-2144-AA9E-4148BBC990CA}"/>
              </a:ext>
            </a:extLst>
          </p:cNvPr>
          <p:cNvSpPr/>
          <p:nvPr/>
        </p:nvSpPr>
        <p:spPr>
          <a:xfrm>
            <a:off x="4415306" y="3749771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1.7</a:t>
            </a:r>
          </a:p>
        </p:txBody>
      </p:sp>
      <p:pic>
        <p:nvPicPr>
          <p:cNvPr id="134" name="Graphic 13">
            <a:extLst>
              <a:ext uri="{FF2B5EF4-FFF2-40B4-BE49-F238E27FC236}">
                <a16:creationId xmlns:a16="http://schemas.microsoft.com/office/drawing/2014/main" id="{E264F702-84AB-5049-8F85-097823504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218" y="270079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5" name="Oval 134">
            <a:extLst>
              <a:ext uri="{FF2B5EF4-FFF2-40B4-BE49-F238E27FC236}">
                <a16:creationId xmlns:a16="http://schemas.microsoft.com/office/drawing/2014/main" id="{2AA7BBCB-A999-5247-BBC2-FD57DEA7AABD}"/>
              </a:ext>
            </a:extLst>
          </p:cNvPr>
          <p:cNvSpPr/>
          <p:nvPr/>
        </p:nvSpPr>
        <p:spPr>
          <a:xfrm>
            <a:off x="4437113" y="2613295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1.6</a:t>
            </a:r>
          </a:p>
        </p:txBody>
      </p:sp>
      <p:pic>
        <p:nvPicPr>
          <p:cNvPr id="137" name="Graphic 7">
            <a:extLst>
              <a:ext uri="{FF2B5EF4-FFF2-40B4-BE49-F238E27FC236}">
                <a16:creationId xmlns:a16="http://schemas.microsoft.com/office/drawing/2014/main" id="{17D44A4F-DA13-4649-B3FC-C06000F8C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858" y="368458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6F9F1E92-7045-184F-BEF3-EB4718C2FDD4}"/>
              </a:ext>
            </a:extLst>
          </p:cNvPr>
          <p:cNvCxnSpPr>
            <a:cxnSpLocks/>
          </p:cNvCxnSpPr>
          <p:nvPr/>
        </p:nvCxnSpPr>
        <p:spPr>
          <a:xfrm>
            <a:off x="5247932" y="2912483"/>
            <a:ext cx="7025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6AC1F448-93BB-DF44-8A4D-6BA33939E91A}"/>
              </a:ext>
            </a:extLst>
          </p:cNvPr>
          <p:cNvCxnSpPr>
            <a:cxnSpLocks/>
          </p:cNvCxnSpPr>
          <p:nvPr/>
        </p:nvCxnSpPr>
        <p:spPr>
          <a:xfrm flipV="1">
            <a:off x="4840764" y="2147695"/>
            <a:ext cx="0" cy="46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3" name="Graphic 17">
            <a:extLst>
              <a:ext uri="{FF2B5EF4-FFF2-40B4-BE49-F238E27FC236}">
                <a16:creationId xmlns:a16="http://schemas.microsoft.com/office/drawing/2014/main" id="{C463399F-CD72-F24D-BC42-32926859F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4109" y="134706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" name="TextBox 2">
            <a:extLst>
              <a:ext uri="{FF2B5EF4-FFF2-40B4-BE49-F238E27FC236}">
                <a16:creationId xmlns:a16="http://schemas.microsoft.com/office/drawing/2014/main" id="{60F8FEA4-10F0-B34C-B65D-C6E13A093E9B}"/>
              </a:ext>
            </a:extLst>
          </p:cNvPr>
          <p:cNvSpPr txBox="1"/>
          <p:nvPr/>
        </p:nvSpPr>
        <p:spPr>
          <a:xfrm>
            <a:off x="5339584" y="1749099"/>
            <a:ext cx="932275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Alarm Topic</a:t>
            </a:r>
          </a:p>
        </p:txBody>
      </p:sp>
      <p:pic>
        <p:nvPicPr>
          <p:cNvPr id="146" name="Graphic 29">
            <a:extLst>
              <a:ext uri="{FF2B5EF4-FFF2-40B4-BE49-F238E27FC236}">
                <a16:creationId xmlns:a16="http://schemas.microsoft.com/office/drawing/2014/main" id="{0FF21F99-2EF3-1341-A04B-AE41D9D90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969" y="135269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7" name="TextBox 2">
            <a:extLst>
              <a:ext uri="{FF2B5EF4-FFF2-40B4-BE49-F238E27FC236}">
                <a16:creationId xmlns:a16="http://schemas.microsoft.com/office/drawing/2014/main" id="{D07F4FDD-98C6-834B-A019-A6C5CB347B86}"/>
              </a:ext>
            </a:extLst>
          </p:cNvPr>
          <p:cNvSpPr txBox="1"/>
          <p:nvPr/>
        </p:nvSpPr>
        <p:spPr>
          <a:xfrm>
            <a:off x="4359163" y="1727184"/>
            <a:ext cx="932275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DLQ</a:t>
            </a: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3CC9224A-2DE7-2F4C-98C8-378C4081EB31}"/>
              </a:ext>
            </a:extLst>
          </p:cNvPr>
          <p:cNvSpPr/>
          <p:nvPr/>
        </p:nvSpPr>
        <p:spPr>
          <a:xfrm>
            <a:off x="4339819" y="1465214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1.5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F995BCFA-E8B8-CC4D-AA84-958BCF4B302B}"/>
              </a:ext>
            </a:extLst>
          </p:cNvPr>
          <p:cNvSpPr/>
          <p:nvPr/>
        </p:nvSpPr>
        <p:spPr>
          <a:xfrm>
            <a:off x="5599187" y="1397874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1.8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178FA32A-4097-1246-B4E1-FDF39B065443}"/>
              </a:ext>
            </a:extLst>
          </p:cNvPr>
          <p:cNvCxnSpPr>
            <a:cxnSpLocks/>
          </p:cNvCxnSpPr>
          <p:nvPr/>
        </p:nvCxnSpPr>
        <p:spPr>
          <a:xfrm>
            <a:off x="5113168" y="1581681"/>
            <a:ext cx="3565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88282EE8-7EF2-AC47-8C1E-AE339048FB62}"/>
              </a:ext>
            </a:extLst>
          </p:cNvPr>
          <p:cNvCxnSpPr>
            <a:cxnSpLocks/>
          </p:cNvCxnSpPr>
          <p:nvPr/>
        </p:nvCxnSpPr>
        <p:spPr>
          <a:xfrm>
            <a:off x="4840764" y="3414100"/>
            <a:ext cx="0" cy="270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06E406DF-FFDF-6347-BB1B-8FD625BDB5C8}"/>
              </a:ext>
            </a:extLst>
          </p:cNvPr>
          <p:cNvCxnSpPr>
            <a:cxnSpLocks/>
          </p:cNvCxnSpPr>
          <p:nvPr/>
        </p:nvCxnSpPr>
        <p:spPr>
          <a:xfrm>
            <a:off x="3526579" y="2911259"/>
            <a:ext cx="6289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E9C7F202-493F-5E47-A2D4-A969A5C3AB4F}"/>
              </a:ext>
            </a:extLst>
          </p:cNvPr>
          <p:cNvSpPr/>
          <p:nvPr/>
        </p:nvSpPr>
        <p:spPr>
          <a:xfrm>
            <a:off x="1125977" y="4648986"/>
            <a:ext cx="6490624" cy="1049233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</a:rPr>
              <a:t>Global-region</a:t>
            </a:r>
          </a:p>
        </p:txBody>
      </p:sp>
      <p:pic>
        <p:nvPicPr>
          <p:cNvPr id="105" name="Graphic 24">
            <a:extLst>
              <a:ext uri="{FF2B5EF4-FFF2-40B4-BE49-F238E27FC236}">
                <a16:creationId xmlns:a16="http://schemas.microsoft.com/office/drawing/2014/main" id="{C3D967FB-732C-F048-8D8C-4DB9C678B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936" y="478861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" name="TextBox 26">
            <a:extLst>
              <a:ext uri="{FF2B5EF4-FFF2-40B4-BE49-F238E27FC236}">
                <a16:creationId xmlns:a16="http://schemas.microsoft.com/office/drawing/2014/main" id="{CE5E3976-69CA-3240-B7E5-EDD5450EC7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2266" y="5204628"/>
            <a:ext cx="11438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Global Event Rules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5C9DE58-B653-B447-97CA-5FEDAFE124F4}"/>
              </a:ext>
            </a:extLst>
          </p:cNvPr>
          <p:cNvSpPr/>
          <p:nvPr/>
        </p:nvSpPr>
        <p:spPr>
          <a:xfrm>
            <a:off x="2746508" y="4723435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1.3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3B585DF5-E863-A541-8A57-A39966979E6D}"/>
              </a:ext>
            </a:extLst>
          </p:cNvPr>
          <p:cNvSpPr/>
          <p:nvPr/>
        </p:nvSpPr>
        <p:spPr>
          <a:xfrm>
            <a:off x="2741753" y="2635909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</a:p>
        </p:txBody>
      </p:sp>
      <p:pic>
        <p:nvPicPr>
          <p:cNvPr id="81" name="Graphic 21">
            <a:extLst>
              <a:ext uri="{FF2B5EF4-FFF2-40B4-BE49-F238E27FC236}">
                <a16:creationId xmlns:a16="http://schemas.microsoft.com/office/drawing/2014/main" id="{155D5A44-AA72-400A-BE9C-EF0F5A13A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3121" y="293439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7" name="Oval 156">
            <a:extLst>
              <a:ext uri="{FF2B5EF4-FFF2-40B4-BE49-F238E27FC236}">
                <a16:creationId xmlns:a16="http://schemas.microsoft.com/office/drawing/2014/main" id="{2E5F9CEB-8770-E743-A6DE-7331C56B987D}"/>
              </a:ext>
            </a:extLst>
          </p:cNvPr>
          <p:cNvSpPr/>
          <p:nvPr/>
        </p:nvSpPr>
        <p:spPr>
          <a:xfrm>
            <a:off x="6721576" y="2934391"/>
            <a:ext cx="300569" cy="2046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1.9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FD5F92E-3468-4CA2-B5EE-FC539EDB281B}"/>
              </a:ext>
            </a:extLst>
          </p:cNvPr>
          <p:cNvSpPr txBox="1"/>
          <p:nvPr/>
        </p:nvSpPr>
        <p:spPr>
          <a:xfrm>
            <a:off x="9704307" y="5656660"/>
            <a:ext cx="1387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Inspector</a:t>
            </a:r>
          </a:p>
        </p:txBody>
      </p:sp>
      <p:pic>
        <p:nvPicPr>
          <p:cNvPr id="118" name="Graphic 21">
            <a:extLst>
              <a:ext uri="{FF2B5EF4-FFF2-40B4-BE49-F238E27FC236}">
                <a16:creationId xmlns:a16="http://schemas.microsoft.com/office/drawing/2014/main" id="{FBB2913A-3F84-4B04-8FF3-7FD2636C0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409" y="523952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3253166B-0282-4B11-96AE-01345CE9FCD9}"/>
              </a:ext>
            </a:extLst>
          </p:cNvPr>
          <p:cNvSpPr txBox="1"/>
          <p:nvPr/>
        </p:nvSpPr>
        <p:spPr>
          <a:xfrm>
            <a:off x="9824684" y="2939424"/>
            <a:ext cx="1387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Inspector</a:t>
            </a:r>
          </a:p>
        </p:txBody>
      </p:sp>
      <p:pic>
        <p:nvPicPr>
          <p:cNvPr id="122" name="Graphic 21">
            <a:extLst>
              <a:ext uri="{FF2B5EF4-FFF2-40B4-BE49-F238E27FC236}">
                <a16:creationId xmlns:a16="http://schemas.microsoft.com/office/drawing/2014/main" id="{9584F092-7C0F-4530-9333-FB8EE4E46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8786" y="252228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Oval 82">
            <a:extLst>
              <a:ext uri="{FF2B5EF4-FFF2-40B4-BE49-F238E27FC236}">
                <a16:creationId xmlns:a16="http://schemas.microsoft.com/office/drawing/2014/main" id="{7FAA5BDA-59EE-924B-ACDA-6C50D7ABCDCD}"/>
              </a:ext>
            </a:extLst>
          </p:cNvPr>
          <p:cNvSpPr/>
          <p:nvPr/>
        </p:nvSpPr>
        <p:spPr>
          <a:xfrm>
            <a:off x="10311889" y="2529458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2.2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81719607-B241-6741-938B-3FC1408AF05E}"/>
              </a:ext>
            </a:extLst>
          </p:cNvPr>
          <p:cNvSpPr/>
          <p:nvPr/>
        </p:nvSpPr>
        <p:spPr>
          <a:xfrm>
            <a:off x="10191557" y="5242477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3.2</a:t>
            </a:r>
          </a:p>
        </p:txBody>
      </p:sp>
      <p:pic>
        <p:nvPicPr>
          <p:cNvPr id="77" name="Graphic 17">
            <a:extLst>
              <a:ext uri="{FF2B5EF4-FFF2-40B4-BE49-F238E27FC236}">
                <a16:creationId xmlns:a16="http://schemas.microsoft.com/office/drawing/2014/main" id="{27AF73AB-5D15-4CA5-BA38-45F8E14C9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107" y="135308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TextBox 2">
            <a:extLst>
              <a:ext uri="{FF2B5EF4-FFF2-40B4-BE49-F238E27FC236}">
                <a16:creationId xmlns:a16="http://schemas.microsoft.com/office/drawing/2014/main" id="{02FB2C5D-66AF-41DE-9527-70CCCB402EA9}"/>
              </a:ext>
            </a:extLst>
          </p:cNvPr>
          <p:cNvSpPr txBox="1"/>
          <p:nvPr/>
        </p:nvSpPr>
        <p:spPr>
          <a:xfrm>
            <a:off x="3068058" y="1759618"/>
            <a:ext cx="917042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SNS Topic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17B59EC-C0D7-4723-8005-5DA728C6A52B}"/>
              </a:ext>
            </a:extLst>
          </p:cNvPr>
          <p:cNvCxnSpPr>
            <a:cxnSpLocks/>
          </p:cNvCxnSpPr>
          <p:nvPr/>
        </p:nvCxnSpPr>
        <p:spPr>
          <a:xfrm>
            <a:off x="3962307" y="2056853"/>
            <a:ext cx="396856" cy="4098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898F48EF-9CA6-401B-B9E7-28DA5900E244}"/>
              </a:ext>
            </a:extLst>
          </p:cNvPr>
          <p:cNvSpPr/>
          <p:nvPr/>
        </p:nvSpPr>
        <p:spPr>
          <a:xfrm>
            <a:off x="3335177" y="1412885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2A8BB2-2AC9-4DBC-86E2-1B209053B3A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69897" y="3682300"/>
            <a:ext cx="457201" cy="419878"/>
          </a:xfrm>
          <a:prstGeom prst="rect">
            <a:avLst/>
          </a:prstGeom>
        </p:spPr>
      </p:pic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5D0F1E8-5084-4285-8C93-40842C2A5322}"/>
              </a:ext>
            </a:extLst>
          </p:cNvPr>
          <p:cNvCxnSpPr>
            <a:cxnSpLocks/>
          </p:cNvCxnSpPr>
          <p:nvPr/>
        </p:nvCxnSpPr>
        <p:spPr>
          <a:xfrm flipV="1">
            <a:off x="3499838" y="3094488"/>
            <a:ext cx="867543" cy="555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26">
            <a:extLst>
              <a:ext uri="{FF2B5EF4-FFF2-40B4-BE49-F238E27FC236}">
                <a16:creationId xmlns:a16="http://schemas.microsoft.com/office/drawing/2014/main" id="{F27CC0B2-1BF7-412E-B09A-3A403B50F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5255" y="4059529"/>
            <a:ext cx="96919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Layer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09C21C80-03E3-4FAE-8FF6-4549EE21E5CD}"/>
              </a:ext>
            </a:extLst>
          </p:cNvPr>
          <p:cNvSpPr/>
          <p:nvPr/>
        </p:nvSpPr>
        <p:spPr>
          <a:xfrm>
            <a:off x="2661853" y="3759355"/>
            <a:ext cx="300569" cy="2046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1.10</a:t>
            </a:r>
          </a:p>
        </p:txBody>
      </p:sp>
    </p:spTree>
    <p:extLst>
      <p:ext uri="{BB962C8B-B14F-4D97-AF65-F5344CB8AC3E}">
        <p14:creationId xmlns:p14="http://schemas.microsoft.com/office/powerpoint/2010/main" val="675459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2590</TotalTime>
  <Words>159</Words>
  <Application>Microsoft Office PowerPoint</Application>
  <PresentationFormat>Widescreen</PresentationFormat>
  <Paragraphs>114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Schneider, Liam</cp:lastModifiedBy>
  <cp:revision>74</cp:revision>
  <dcterms:created xsi:type="dcterms:W3CDTF">2020-06-10T20:47:35Z</dcterms:created>
  <dcterms:modified xsi:type="dcterms:W3CDTF">2024-02-05T19:11:45Z</dcterms:modified>
</cp:coreProperties>
</file>