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RA Macie - CloudFormation" id="{65B09910-BFAB-48E5-B74F-9492D33C5161}">
          <p14:sldIdLst>
            <p14:sldId id="256"/>
          </p14:sldIdLst>
        </p14:section>
        <p14:section name="AWS SRA Macie - Terraform" id="{34A45420-8579-416A-999F-4AE60641C29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5F393B6E-D105-6D49-81CE-DE0E0899AE01}"/>
              </a:ext>
            </a:extLst>
          </p:cNvPr>
          <p:cNvSpPr/>
          <p:nvPr/>
        </p:nvSpPr>
        <p:spPr>
          <a:xfrm>
            <a:off x="1169153" y="111193"/>
            <a:ext cx="9655464" cy="6512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33C853-A977-D848-9CAD-1676CB3D2E99}"/>
              </a:ext>
            </a:extLst>
          </p:cNvPr>
          <p:cNvSpPr/>
          <p:nvPr/>
        </p:nvSpPr>
        <p:spPr>
          <a:xfrm>
            <a:off x="1342199" y="486488"/>
            <a:ext cx="6028838" cy="35238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203" name="Graphic 2">
            <a:extLst>
              <a:ext uri="{FF2B5EF4-FFF2-40B4-BE49-F238E27FC236}">
                <a16:creationId xmlns:a16="http://schemas.microsoft.com/office/drawing/2014/main" id="{CC19A815-4C28-4F45-9CE0-0ADA0344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468" y="109318"/>
            <a:ext cx="330200" cy="33020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A7A074E6-1E10-F740-BB5A-2B9C6EC97605}"/>
              </a:ext>
            </a:extLst>
          </p:cNvPr>
          <p:cNvSpPr/>
          <p:nvPr/>
        </p:nvSpPr>
        <p:spPr>
          <a:xfrm>
            <a:off x="1329577" y="4073746"/>
            <a:ext cx="6041460" cy="2381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59AFEF5-C370-0E4A-AD4D-46A2FA333B7E}"/>
              </a:ext>
            </a:extLst>
          </p:cNvPr>
          <p:cNvSpPr/>
          <p:nvPr/>
        </p:nvSpPr>
        <p:spPr>
          <a:xfrm>
            <a:off x="7439883" y="3858451"/>
            <a:ext cx="3178486" cy="238195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207" name="TextBox 2">
            <a:extLst>
              <a:ext uri="{FF2B5EF4-FFF2-40B4-BE49-F238E27FC236}">
                <a16:creationId xmlns:a16="http://schemas.microsoft.com/office/drawing/2014/main" id="{678A7DEA-6F9A-224C-A01E-9E4025149EEA}"/>
              </a:ext>
            </a:extLst>
          </p:cNvPr>
          <p:cNvSpPr txBox="1"/>
          <p:nvPr/>
        </p:nvSpPr>
        <p:spPr>
          <a:xfrm>
            <a:off x="3848982" y="3552853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210" name="TextBox 2">
            <a:extLst>
              <a:ext uri="{FF2B5EF4-FFF2-40B4-BE49-F238E27FC236}">
                <a16:creationId xmlns:a16="http://schemas.microsoft.com/office/drawing/2014/main" id="{0BD41343-CCDD-8A42-B9D8-450CBB1259C2}"/>
              </a:ext>
            </a:extLst>
          </p:cNvPr>
          <p:cNvSpPr txBox="1"/>
          <p:nvPr/>
        </p:nvSpPr>
        <p:spPr>
          <a:xfrm>
            <a:off x="2867704" y="2196547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AEB7C6-7787-FF42-8081-DD2966675FEF}"/>
              </a:ext>
            </a:extLst>
          </p:cNvPr>
          <p:cNvSpPr txBox="1"/>
          <p:nvPr/>
        </p:nvSpPr>
        <p:spPr>
          <a:xfrm>
            <a:off x="2823625" y="1281771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670D1340-BA12-4647-972C-F0891289C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4757" y="914096"/>
            <a:ext cx="469900" cy="4699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B93B108-2A31-0642-99C3-CB9532086B4E}"/>
              </a:ext>
            </a:extLst>
          </p:cNvPr>
          <p:cNvSpPr txBox="1"/>
          <p:nvPr/>
        </p:nvSpPr>
        <p:spPr>
          <a:xfrm>
            <a:off x="1516624" y="2522220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5246DDF-7E65-504D-B8BD-BB8A2FB991EF}"/>
              </a:ext>
            </a:extLst>
          </p:cNvPr>
          <p:cNvSpPr/>
          <p:nvPr/>
        </p:nvSpPr>
        <p:spPr>
          <a:xfrm>
            <a:off x="1505668" y="882588"/>
            <a:ext cx="5702665" cy="301179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0BA3EB-7425-9141-BDCB-BEAF897AA527}"/>
              </a:ext>
            </a:extLst>
          </p:cNvPr>
          <p:cNvSpPr txBox="1"/>
          <p:nvPr/>
        </p:nvSpPr>
        <p:spPr>
          <a:xfrm>
            <a:off x="4378130" y="5449705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221" name="Graphic 220">
            <a:extLst>
              <a:ext uri="{FF2B5EF4-FFF2-40B4-BE49-F238E27FC236}">
                <a16:creationId xmlns:a16="http://schemas.microsoft.com/office/drawing/2014/main" id="{E13F3DEE-D82E-7440-98A6-F6124F399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0057" y="5093841"/>
            <a:ext cx="469900" cy="4699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025F4F24-A6B0-D848-9F84-1C216B29A89D}"/>
              </a:ext>
            </a:extLst>
          </p:cNvPr>
          <p:cNvSpPr txBox="1"/>
          <p:nvPr/>
        </p:nvSpPr>
        <p:spPr>
          <a:xfrm>
            <a:off x="1474789" y="5615514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72565BF-3038-A34F-B25C-AFBFFEA536BB}"/>
              </a:ext>
            </a:extLst>
          </p:cNvPr>
          <p:cNvSpPr/>
          <p:nvPr/>
        </p:nvSpPr>
        <p:spPr>
          <a:xfrm>
            <a:off x="1505668" y="4629686"/>
            <a:ext cx="5702665" cy="17149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C3AF7CE-204C-9149-B2A8-30957AE08A9C}"/>
              </a:ext>
            </a:extLst>
          </p:cNvPr>
          <p:cNvSpPr/>
          <p:nvPr/>
        </p:nvSpPr>
        <p:spPr>
          <a:xfrm>
            <a:off x="1367383" y="5133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3289B52-3BEF-4541-AA1C-6C5AC91B9470}"/>
              </a:ext>
            </a:extLst>
          </p:cNvPr>
          <p:cNvSpPr/>
          <p:nvPr/>
        </p:nvSpPr>
        <p:spPr>
          <a:xfrm>
            <a:off x="2941605" y="95735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0E58747-D05A-1B49-BA76-DF58BE01124F}"/>
              </a:ext>
            </a:extLst>
          </p:cNvPr>
          <p:cNvSpPr/>
          <p:nvPr/>
        </p:nvSpPr>
        <p:spPr>
          <a:xfrm>
            <a:off x="3015049" y="18521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F16BDD5-5011-2E46-95B9-E9DB5EB4CA72}"/>
              </a:ext>
            </a:extLst>
          </p:cNvPr>
          <p:cNvSpPr/>
          <p:nvPr/>
        </p:nvSpPr>
        <p:spPr>
          <a:xfrm>
            <a:off x="1363576" y="41083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692254B-A694-4741-8446-955D06D3DAFF}"/>
              </a:ext>
            </a:extLst>
          </p:cNvPr>
          <p:cNvSpPr/>
          <p:nvPr/>
        </p:nvSpPr>
        <p:spPr>
          <a:xfrm>
            <a:off x="7484576" y="389304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CE7B8F4-8F29-A640-817C-00C7F8E034BB}"/>
              </a:ext>
            </a:extLst>
          </p:cNvPr>
          <p:cNvSpPr/>
          <p:nvPr/>
        </p:nvSpPr>
        <p:spPr>
          <a:xfrm>
            <a:off x="4505560" y="51062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E74786F-F274-9B4E-ACBD-C18291751AFE}"/>
              </a:ext>
            </a:extLst>
          </p:cNvPr>
          <p:cNvSpPr/>
          <p:nvPr/>
        </p:nvSpPr>
        <p:spPr>
          <a:xfrm>
            <a:off x="7437600" y="679404"/>
            <a:ext cx="3183403" cy="310693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45" name="TextBox 2">
            <a:extLst>
              <a:ext uri="{FF2B5EF4-FFF2-40B4-BE49-F238E27FC236}">
                <a16:creationId xmlns:a16="http://schemas.microsoft.com/office/drawing/2014/main" id="{9B0DB50C-C9B1-9448-A81F-030280827857}"/>
              </a:ext>
            </a:extLst>
          </p:cNvPr>
          <p:cNvSpPr txBox="1"/>
          <p:nvPr/>
        </p:nvSpPr>
        <p:spPr>
          <a:xfrm>
            <a:off x="7757527" y="3112301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79D2EE7-174B-6B4E-82EE-85EF8E674AE2}"/>
              </a:ext>
            </a:extLst>
          </p:cNvPr>
          <p:cNvSpPr txBox="1"/>
          <p:nvPr/>
        </p:nvSpPr>
        <p:spPr>
          <a:xfrm>
            <a:off x="7582999" y="2000226"/>
            <a:ext cx="1184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F68761F-79C6-6B4C-8A98-14656FA8ABC1}"/>
              </a:ext>
            </a:extLst>
          </p:cNvPr>
          <p:cNvSpPr/>
          <p:nvPr/>
        </p:nvSpPr>
        <p:spPr>
          <a:xfrm>
            <a:off x="7564225" y="1284952"/>
            <a:ext cx="2937845" cy="23602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2986284-688D-2D4C-ADE5-D0467623872F}"/>
              </a:ext>
            </a:extLst>
          </p:cNvPr>
          <p:cNvSpPr/>
          <p:nvPr/>
        </p:nvSpPr>
        <p:spPr>
          <a:xfrm>
            <a:off x="9060079" y="1997104"/>
            <a:ext cx="1298909" cy="143537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525726-B52E-5046-82A0-DA41C8FD51C2}"/>
              </a:ext>
            </a:extLst>
          </p:cNvPr>
          <p:cNvSpPr txBox="1"/>
          <p:nvPr/>
        </p:nvSpPr>
        <p:spPr>
          <a:xfrm>
            <a:off x="9348230" y="3158486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461E271-0DAB-8445-A363-7DD31E1E3749}"/>
              </a:ext>
            </a:extLst>
          </p:cNvPr>
          <p:cNvSpPr/>
          <p:nvPr/>
        </p:nvSpPr>
        <p:spPr>
          <a:xfrm>
            <a:off x="9188858" y="2219512"/>
            <a:ext cx="1170130" cy="12129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2FA736C-08E6-5E49-9D58-251F15693D70}"/>
              </a:ext>
            </a:extLst>
          </p:cNvPr>
          <p:cNvSpPr/>
          <p:nvPr/>
        </p:nvSpPr>
        <p:spPr>
          <a:xfrm>
            <a:off x="9306055" y="2452736"/>
            <a:ext cx="1052932" cy="979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46C9846-B1B8-324B-99F4-530715C14749}"/>
              </a:ext>
            </a:extLst>
          </p:cNvPr>
          <p:cNvSpPr/>
          <p:nvPr/>
        </p:nvSpPr>
        <p:spPr>
          <a:xfrm>
            <a:off x="7474847" y="7144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1ACEA41-62BF-684C-83BD-D1F1D0674BEC}"/>
              </a:ext>
            </a:extLst>
          </p:cNvPr>
          <p:cNvSpPr/>
          <p:nvPr/>
        </p:nvSpPr>
        <p:spPr>
          <a:xfrm>
            <a:off x="8048353" y="24476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16354E4-1788-2840-AF43-019E5DAF735C}"/>
              </a:ext>
            </a:extLst>
          </p:cNvPr>
          <p:cNvSpPr txBox="1"/>
          <p:nvPr/>
        </p:nvSpPr>
        <p:spPr>
          <a:xfrm>
            <a:off x="3024605" y="5594528"/>
            <a:ext cx="907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6A2B6BA-793A-7640-9867-E9F409C7C5BB}"/>
              </a:ext>
            </a:extLst>
          </p:cNvPr>
          <p:cNvSpPr txBox="1"/>
          <p:nvPr/>
        </p:nvSpPr>
        <p:spPr>
          <a:xfrm>
            <a:off x="9308870" y="5370628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Macie Role</a:t>
            </a:r>
          </a:p>
        </p:txBody>
      </p:sp>
      <p:pic>
        <p:nvPicPr>
          <p:cNvPr id="262" name="Graphic 261">
            <a:extLst>
              <a:ext uri="{FF2B5EF4-FFF2-40B4-BE49-F238E27FC236}">
                <a16:creationId xmlns:a16="http://schemas.microsoft.com/office/drawing/2014/main" id="{A1BA5688-D63A-D64E-A020-F057F86C5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9394" y="5022961"/>
            <a:ext cx="469900" cy="469900"/>
          </a:xfrm>
          <a:prstGeom prst="rect">
            <a:avLst/>
          </a:prstGeom>
        </p:spPr>
      </p:pic>
      <p:sp>
        <p:nvSpPr>
          <p:cNvPr id="263" name="Oval 262">
            <a:extLst>
              <a:ext uri="{FF2B5EF4-FFF2-40B4-BE49-F238E27FC236}">
                <a16:creationId xmlns:a16="http://schemas.microsoft.com/office/drawing/2014/main" id="{0FEA7298-465F-DD48-8A05-6286FBCD20BC}"/>
              </a:ext>
            </a:extLst>
          </p:cNvPr>
          <p:cNvSpPr/>
          <p:nvPr/>
        </p:nvSpPr>
        <p:spPr>
          <a:xfrm>
            <a:off x="9720114" y="48791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pic>
        <p:nvPicPr>
          <p:cNvPr id="264" name="Graphic 13">
            <a:extLst>
              <a:ext uri="{FF2B5EF4-FFF2-40B4-BE49-F238E27FC236}">
                <a16:creationId xmlns:a16="http://schemas.microsoft.com/office/drawing/2014/main" id="{FB7840C9-37B4-384E-9711-D09A4FF5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7" y="3101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Oval 264">
            <a:extLst>
              <a:ext uri="{FF2B5EF4-FFF2-40B4-BE49-F238E27FC236}">
                <a16:creationId xmlns:a16="http://schemas.microsoft.com/office/drawing/2014/main" id="{FA13A6A4-6700-AE46-A064-503448024C09}"/>
              </a:ext>
            </a:extLst>
          </p:cNvPr>
          <p:cNvSpPr/>
          <p:nvPr/>
        </p:nvSpPr>
        <p:spPr>
          <a:xfrm>
            <a:off x="4097362" y="30136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266" name="Graphic 14">
            <a:extLst>
              <a:ext uri="{FF2B5EF4-FFF2-40B4-BE49-F238E27FC236}">
                <a16:creationId xmlns:a16="http://schemas.microsoft.com/office/drawing/2014/main" id="{BCC21AA9-6F6F-154F-A023-C2B5FB86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471" y="26729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7">
            <a:extLst>
              <a:ext uri="{FF2B5EF4-FFF2-40B4-BE49-F238E27FC236}">
                <a16:creationId xmlns:a16="http://schemas.microsoft.com/office/drawing/2014/main" id="{251291D2-1290-0140-A42E-600AD58CA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01" y="17869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2B6C9FB-1DE3-0E48-B06C-C284E06F7440}"/>
              </a:ext>
            </a:extLst>
          </p:cNvPr>
          <p:cNvCxnSpPr>
            <a:cxnSpLocks/>
          </p:cNvCxnSpPr>
          <p:nvPr/>
        </p:nvCxnSpPr>
        <p:spPr>
          <a:xfrm flipH="1" flipV="1">
            <a:off x="3908376" y="2614566"/>
            <a:ext cx="206160" cy="3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3648405-44AF-7543-A07D-CE9A20758F38}"/>
              </a:ext>
            </a:extLst>
          </p:cNvPr>
          <p:cNvSpPr/>
          <p:nvPr/>
        </p:nvSpPr>
        <p:spPr>
          <a:xfrm>
            <a:off x="5886124" y="2376544"/>
            <a:ext cx="1215960" cy="14295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7B276E-F221-E94E-BC9D-3FB2A6D410AD}"/>
              </a:ext>
            </a:extLst>
          </p:cNvPr>
          <p:cNvSpPr txBox="1"/>
          <p:nvPr/>
        </p:nvSpPr>
        <p:spPr>
          <a:xfrm>
            <a:off x="6149926" y="354448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BAB9E1A-093E-2F4E-867C-165B3F0C4493}"/>
              </a:ext>
            </a:extLst>
          </p:cNvPr>
          <p:cNvSpPr/>
          <p:nvPr/>
        </p:nvSpPr>
        <p:spPr>
          <a:xfrm>
            <a:off x="6027914" y="2598952"/>
            <a:ext cx="1074169" cy="12071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94A79AC-BA80-C64D-B5BB-D19290F083AB}"/>
              </a:ext>
            </a:extLst>
          </p:cNvPr>
          <p:cNvSpPr/>
          <p:nvPr/>
        </p:nvSpPr>
        <p:spPr>
          <a:xfrm>
            <a:off x="6145759" y="2832176"/>
            <a:ext cx="956324" cy="9739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519B75B-30A1-A049-9013-376D48BD25F3}"/>
              </a:ext>
            </a:extLst>
          </p:cNvPr>
          <p:cNvCxnSpPr>
            <a:cxnSpLocks/>
          </p:cNvCxnSpPr>
          <p:nvPr/>
        </p:nvCxnSpPr>
        <p:spPr>
          <a:xfrm>
            <a:off x="4810361" y="3320936"/>
            <a:ext cx="95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BED5F59-DD67-9241-BA17-C114690529E2}"/>
              </a:ext>
            </a:extLst>
          </p:cNvPr>
          <p:cNvSpPr/>
          <p:nvPr/>
        </p:nvSpPr>
        <p:spPr>
          <a:xfrm>
            <a:off x="7940306" y="4564364"/>
            <a:ext cx="1313004" cy="14648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8FF5145-7003-F046-9444-FE99EB5C0204}"/>
              </a:ext>
            </a:extLst>
          </p:cNvPr>
          <p:cNvSpPr txBox="1"/>
          <p:nvPr/>
        </p:nvSpPr>
        <p:spPr>
          <a:xfrm>
            <a:off x="8212608" y="5767568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5C45638-4D4E-1B49-9139-87C607B6053E}"/>
              </a:ext>
            </a:extLst>
          </p:cNvPr>
          <p:cNvSpPr/>
          <p:nvPr/>
        </p:nvSpPr>
        <p:spPr>
          <a:xfrm>
            <a:off x="8066662" y="4786772"/>
            <a:ext cx="1186648" cy="12424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AB62F62-E430-DE4B-BAA5-52E07460C252}"/>
              </a:ext>
            </a:extLst>
          </p:cNvPr>
          <p:cNvSpPr/>
          <p:nvPr/>
        </p:nvSpPr>
        <p:spPr>
          <a:xfrm>
            <a:off x="8168146" y="5019996"/>
            <a:ext cx="1085163" cy="1009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A8B7758-CE1B-0C40-9538-19F68000D5BC}"/>
              </a:ext>
            </a:extLst>
          </p:cNvPr>
          <p:cNvSpPr/>
          <p:nvPr/>
        </p:nvSpPr>
        <p:spPr>
          <a:xfrm>
            <a:off x="5814135" y="4779660"/>
            <a:ext cx="1273618" cy="14648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024E7A9-C0E9-914F-A8DF-0FB301467205}"/>
              </a:ext>
            </a:extLst>
          </p:cNvPr>
          <p:cNvSpPr txBox="1"/>
          <p:nvPr/>
        </p:nvSpPr>
        <p:spPr>
          <a:xfrm>
            <a:off x="6043062" y="5970768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F227C04-CC34-454A-BDA0-4C3A5A763446}"/>
              </a:ext>
            </a:extLst>
          </p:cNvPr>
          <p:cNvSpPr/>
          <p:nvPr/>
        </p:nvSpPr>
        <p:spPr>
          <a:xfrm>
            <a:off x="5931941" y="5002068"/>
            <a:ext cx="1155811" cy="12424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560D1FB-3CD5-8149-84D1-C24D365FF22A}"/>
              </a:ext>
            </a:extLst>
          </p:cNvPr>
          <p:cNvSpPr/>
          <p:nvPr/>
        </p:nvSpPr>
        <p:spPr>
          <a:xfrm>
            <a:off x="6040065" y="5235292"/>
            <a:ext cx="1047687" cy="1009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288" name="Graphic 17">
            <a:extLst>
              <a:ext uri="{FF2B5EF4-FFF2-40B4-BE49-F238E27FC236}">
                <a16:creationId xmlns:a16="http://schemas.microsoft.com/office/drawing/2014/main" id="{8430E185-2565-794E-96C5-F0CCF3AE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74" y="30606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" name="TextBox 2">
            <a:extLst>
              <a:ext uri="{FF2B5EF4-FFF2-40B4-BE49-F238E27FC236}">
                <a16:creationId xmlns:a16="http://schemas.microsoft.com/office/drawing/2014/main" id="{A8200F79-8898-3F48-988B-6547DD2DD3AC}"/>
              </a:ext>
            </a:extLst>
          </p:cNvPr>
          <p:cNvSpPr txBox="1"/>
          <p:nvPr/>
        </p:nvSpPr>
        <p:spPr>
          <a:xfrm>
            <a:off x="2738134" y="3453699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Topic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4E0F3FC-F7FB-4D4E-93BA-58F0B2D41041}"/>
              </a:ext>
            </a:extLst>
          </p:cNvPr>
          <p:cNvCxnSpPr>
            <a:cxnSpLocks/>
          </p:cNvCxnSpPr>
          <p:nvPr/>
        </p:nvCxnSpPr>
        <p:spPr>
          <a:xfrm flipV="1">
            <a:off x="4501013" y="2328402"/>
            <a:ext cx="0" cy="6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1" name="Graphic 17">
            <a:extLst>
              <a:ext uri="{FF2B5EF4-FFF2-40B4-BE49-F238E27FC236}">
                <a16:creationId xmlns:a16="http://schemas.microsoft.com/office/drawing/2014/main" id="{8507FAAA-0918-A242-83C1-1580BA8C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58" y="16178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TextBox 2">
            <a:extLst>
              <a:ext uri="{FF2B5EF4-FFF2-40B4-BE49-F238E27FC236}">
                <a16:creationId xmlns:a16="http://schemas.microsoft.com/office/drawing/2014/main" id="{75BB7BAD-2A9A-F04A-8A45-9E6548FE452A}"/>
              </a:ext>
            </a:extLst>
          </p:cNvPr>
          <p:cNvSpPr txBox="1"/>
          <p:nvPr/>
        </p:nvSpPr>
        <p:spPr>
          <a:xfrm>
            <a:off x="4999833" y="2005292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2DFEF94-9D42-4947-8400-86CD6F54A586}"/>
              </a:ext>
            </a:extLst>
          </p:cNvPr>
          <p:cNvCxnSpPr>
            <a:cxnSpLocks/>
          </p:cNvCxnSpPr>
          <p:nvPr/>
        </p:nvCxnSpPr>
        <p:spPr>
          <a:xfrm flipV="1">
            <a:off x="3651606" y="3324677"/>
            <a:ext cx="4796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4" name="Graphic 29">
            <a:extLst>
              <a:ext uri="{FF2B5EF4-FFF2-40B4-BE49-F238E27FC236}">
                <a16:creationId xmlns:a16="http://schemas.microsoft.com/office/drawing/2014/main" id="{A3497171-9D16-2647-A3A0-556643DF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18" y="1623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" name="TextBox 2">
            <a:extLst>
              <a:ext uri="{FF2B5EF4-FFF2-40B4-BE49-F238E27FC236}">
                <a16:creationId xmlns:a16="http://schemas.microsoft.com/office/drawing/2014/main" id="{1AEE7F45-A298-EB48-A4DC-6DD9A3254F2D}"/>
              </a:ext>
            </a:extLst>
          </p:cNvPr>
          <p:cNvSpPr txBox="1"/>
          <p:nvPr/>
        </p:nvSpPr>
        <p:spPr>
          <a:xfrm>
            <a:off x="4019412" y="1998007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81C47FF-2886-A848-AC19-385E5B33B506}"/>
              </a:ext>
            </a:extLst>
          </p:cNvPr>
          <p:cNvCxnSpPr>
            <a:cxnSpLocks/>
          </p:cNvCxnSpPr>
          <p:nvPr/>
        </p:nvCxnSpPr>
        <p:spPr>
          <a:xfrm>
            <a:off x="4773417" y="1852118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5867CCDC-C8C4-5749-8A36-80F7CB4ECF4A}"/>
              </a:ext>
            </a:extLst>
          </p:cNvPr>
          <p:cNvSpPr/>
          <p:nvPr/>
        </p:nvSpPr>
        <p:spPr>
          <a:xfrm>
            <a:off x="3158420" y="30971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FDB50880-CA42-2E40-BA81-32F0C64CFDC8}"/>
              </a:ext>
            </a:extLst>
          </p:cNvPr>
          <p:cNvSpPr/>
          <p:nvPr/>
        </p:nvSpPr>
        <p:spPr>
          <a:xfrm>
            <a:off x="4000068" y="173603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C70E945-B4C3-BE49-9BE2-19B09997C55F}"/>
              </a:ext>
            </a:extLst>
          </p:cNvPr>
          <p:cNvSpPr/>
          <p:nvPr/>
        </p:nvSpPr>
        <p:spPr>
          <a:xfrm>
            <a:off x="5259436" y="16686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300" name="Graphic 21">
            <a:extLst>
              <a:ext uri="{FF2B5EF4-FFF2-40B4-BE49-F238E27FC236}">
                <a16:creationId xmlns:a16="http://schemas.microsoft.com/office/drawing/2014/main" id="{62F29EA8-1DA2-0545-A477-EE05EAB7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99" y="1551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Oval 254">
            <a:extLst>
              <a:ext uri="{FF2B5EF4-FFF2-40B4-BE49-F238E27FC236}">
                <a16:creationId xmlns:a16="http://schemas.microsoft.com/office/drawing/2014/main" id="{F304BB5B-AE73-ED4A-B94A-55ABD58B662D}"/>
              </a:ext>
            </a:extLst>
          </p:cNvPr>
          <p:cNvSpPr/>
          <p:nvPr/>
        </p:nvSpPr>
        <p:spPr>
          <a:xfrm>
            <a:off x="7961697" y="15536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301" name="Graphic 21">
            <a:extLst>
              <a:ext uri="{FF2B5EF4-FFF2-40B4-BE49-F238E27FC236}">
                <a16:creationId xmlns:a16="http://schemas.microsoft.com/office/drawing/2014/main" id="{566B58C2-3920-E641-8D19-E7456788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49" y="5155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Oval 241">
            <a:extLst>
              <a:ext uri="{FF2B5EF4-FFF2-40B4-BE49-F238E27FC236}">
                <a16:creationId xmlns:a16="http://schemas.microsoft.com/office/drawing/2014/main" id="{1F258E85-2ABB-0D41-8C24-000BEFE67894}"/>
              </a:ext>
            </a:extLst>
          </p:cNvPr>
          <p:cNvSpPr/>
          <p:nvPr/>
        </p:nvSpPr>
        <p:spPr>
          <a:xfrm>
            <a:off x="1854861" y="51710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302" name="Graphic 21">
            <a:extLst>
              <a:ext uri="{FF2B5EF4-FFF2-40B4-BE49-F238E27FC236}">
                <a16:creationId xmlns:a16="http://schemas.microsoft.com/office/drawing/2014/main" id="{7F43DE19-8D27-6440-88BE-5C5D129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80" y="20560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A579D774-1460-EA4E-A408-53B55F4B16A1}"/>
              </a:ext>
            </a:extLst>
          </p:cNvPr>
          <p:cNvSpPr/>
          <p:nvPr/>
        </p:nvSpPr>
        <p:spPr>
          <a:xfrm>
            <a:off x="1913603" y="207172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pic>
        <p:nvPicPr>
          <p:cNvPr id="303" name="Graphic 6">
            <a:extLst>
              <a:ext uri="{FF2B5EF4-FFF2-40B4-BE49-F238E27FC236}">
                <a16:creationId xmlns:a16="http://schemas.microsoft.com/office/drawing/2014/main" id="{FB609C26-3010-FE4E-B2DC-1CD93B02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36" y="3081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Oval 273">
            <a:extLst>
              <a:ext uri="{FF2B5EF4-FFF2-40B4-BE49-F238E27FC236}">
                <a16:creationId xmlns:a16="http://schemas.microsoft.com/office/drawing/2014/main" id="{00738A56-62A6-4840-8A92-17098CF1920D}"/>
              </a:ext>
            </a:extLst>
          </p:cNvPr>
          <p:cNvSpPr/>
          <p:nvPr/>
        </p:nvSpPr>
        <p:spPr>
          <a:xfrm>
            <a:off x="6437175" y="30983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305" name="Graphic 6">
            <a:extLst>
              <a:ext uri="{FF2B5EF4-FFF2-40B4-BE49-F238E27FC236}">
                <a16:creationId xmlns:a16="http://schemas.microsoft.com/office/drawing/2014/main" id="{4CB0D92C-BAA0-EE4E-A127-2DA3900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92" y="5527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" name="Oval 286">
            <a:extLst>
              <a:ext uri="{FF2B5EF4-FFF2-40B4-BE49-F238E27FC236}">
                <a16:creationId xmlns:a16="http://schemas.microsoft.com/office/drawing/2014/main" id="{76C3A94C-BCA0-2F4D-8D26-65CA523B4654}"/>
              </a:ext>
            </a:extLst>
          </p:cNvPr>
          <p:cNvSpPr/>
          <p:nvPr/>
        </p:nvSpPr>
        <p:spPr>
          <a:xfrm>
            <a:off x="6347533" y="55386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pic>
        <p:nvPicPr>
          <p:cNvPr id="306" name="Graphic 6">
            <a:extLst>
              <a:ext uri="{FF2B5EF4-FFF2-40B4-BE49-F238E27FC236}">
                <a16:creationId xmlns:a16="http://schemas.microsoft.com/office/drawing/2014/main" id="{5F742487-4861-544C-BB1D-3047977C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231" y="27139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Oval 255">
            <a:extLst>
              <a:ext uri="{FF2B5EF4-FFF2-40B4-BE49-F238E27FC236}">
                <a16:creationId xmlns:a16="http://schemas.microsoft.com/office/drawing/2014/main" id="{BAFC9B7F-6A94-E748-B373-13499F7C7CEA}"/>
              </a:ext>
            </a:extLst>
          </p:cNvPr>
          <p:cNvSpPr/>
          <p:nvPr/>
        </p:nvSpPr>
        <p:spPr>
          <a:xfrm>
            <a:off x="9620120" y="27199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307" name="Graphic 6">
            <a:extLst>
              <a:ext uri="{FF2B5EF4-FFF2-40B4-BE49-F238E27FC236}">
                <a16:creationId xmlns:a16="http://schemas.microsoft.com/office/drawing/2014/main" id="{5236AD7C-E485-9945-887B-3795B304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10" y="5288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" name="Oval 280">
            <a:extLst>
              <a:ext uri="{FF2B5EF4-FFF2-40B4-BE49-F238E27FC236}">
                <a16:creationId xmlns:a16="http://schemas.microsoft.com/office/drawing/2014/main" id="{09CED976-2F06-5D4B-9F83-B80B88C4BFE0}"/>
              </a:ext>
            </a:extLst>
          </p:cNvPr>
          <p:cNvSpPr/>
          <p:nvPr/>
        </p:nvSpPr>
        <p:spPr>
          <a:xfrm>
            <a:off x="8511831" y="53014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pic>
        <p:nvPicPr>
          <p:cNvPr id="308" name="Graphic 7">
            <a:extLst>
              <a:ext uri="{FF2B5EF4-FFF2-40B4-BE49-F238E27FC236}">
                <a16:creationId xmlns:a16="http://schemas.microsoft.com/office/drawing/2014/main" id="{D90B4F35-9B4E-584D-9180-7BDF0A2AE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18" y="51373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Oval 259">
            <a:extLst>
              <a:ext uri="{FF2B5EF4-FFF2-40B4-BE49-F238E27FC236}">
                <a16:creationId xmlns:a16="http://schemas.microsoft.com/office/drawing/2014/main" id="{A8874115-7D6E-8540-AB3A-EAEF3F3CFC11}"/>
              </a:ext>
            </a:extLst>
          </p:cNvPr>
          <p:cNvSpPr/>
          <p:nvPr/>
        </p:nvSpPr>
        <p:spPr>
          <a:xfrm>
            <a:off x="3270337" y="51465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5F393B6E-D105-6D49-81CE-DE0E0899AE01}"/>
              </a:ext>
            </a:extLst>
          </p:cNvPr>
          <p:cNvSpPr/>
          <p:nvPr/>
        </p:nvSpPr>
        <p:spPr>
          <a:xfrm>
            <a:off x="1175468" y="109318"/>
            <a:ext cx="9655464" cy="6600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E33C853-A977-D848-9CAD-1676CB3D2E99}"/>
              </a:ext>
            </a:extLst>
          </p:cNvPr>
          <p:cNvSpPr/>
          <p:nvPr/>
        </p:nvSpPr>
        <p:spPr>
          <a:xfrm>
            <a:off x="1342199" y="486488"/>
            <a:ext cx="6028838" cy="35238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203" name="Graphic 2">
            <a:extLst>
              <a:ext uri="{FF2B5EF4-FFF2-40B4-BE49-F238E27FC236}">
                <a16:creationId xmlns:a16="http://schemas.microsoft.com/office/drawing/2014/main" id="{CC19A815-4C28-4F45-9CE0-0ADA0344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468" y="109318"/>
            <a:ext cx="330200" cy="33020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A7A074E6-1E10-F740-BB5A-2B9C6EC97605}"/>
              </a:ext>
            </a:extLst>
          </p:cNvPr>
          <p:cNvSpPr/>
          <p:nvPr/>
        </p:nvSpPr>
        <p:spPr>
          <a:xfrm>
            <a:off x="1329577" y="4073746"/>
            <a:ext cx="6041460" cy="2381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59AFEF5-C370-0E4A-AD4D-46A2FA333B7E}"/>
              </a:ext>
            </a:extLst>
          </p:cNvPr>
          <p:cNvSpPr/>
          <p:nvPr/>
        </p:nvSpPr>
        <p:spPr>
          <a:xfrm>
            <a:off x="7439883" y="3858451"/>
            <a:ext cx="3178486" cy="238195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207" name="TextBox 2">
            <a:extLst>
              <a:ext uri="{FF2B5EF4-FFF2-40B4-BE49-F238E27FC236}">
                <a16:creationId xmlns:a16="http://schemas.microsoft.com/office/drawing/2014/main" id="{678A7DEA-6F9A-224C-A01E-9E4025149EEA}"/>
              </a:ext>
            </a:extLst>
          </p:cNvPr>
          <p:cNvSpPr txBox="1"/>
          <p:nvPr/>
        </p:nvSpPr>
        <p:spPr>
          <a:xfrm>
            <a:off x="3848982" y="3552853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210" name="TextBox 2">
            <a:extLst>
              <a:ext uri="{FF2B5EF4-FFF2-40B4-BE49-F238E27FC236}">
                <a16:creationId xmlns:a16="http://schemas.microsoft.com/office/drawing/2014/main" id="{0BD41343-CCDD-8A42-B9D8-450CBB1259C2}"/>
              </a:ext>
            </a:extLst>
          </p:cNvPr>
          <p:cNvSpPr txBox="1"/>
          <p:nvPr/>
        </p:nvSpPr>
        <p:spPr>
          <a:xfrm>
            <a:off x="2867704" y="2196547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AEB7C6-7787-FF42-8081-DD2966675FEF}"/>
              </a:ext>
            </a:extLst>
          </p:cNvPr>
          <p:cNvSpPr txBox="1"/>
          <p:nvPr/>
        </p:nvSpPr>
        <p:spPr>
          <a:xfrm>
            <a:off x="1591787" y="1596023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670D1340-BA12-4647-972C-F0891289C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2919" y="1228348"/>
            <a:ext cx="469900" cy="469900"/>
          </a:xfrm>
          <a:prstGeom prst="rect">
            <a:avLst/>
          </a:prstGeom>
        </p:spPr>
      </p:pic>
      <p:sp>
        <p:nvSpPr>
          <p:cNvPr id="219" name="Rectangle 218">
            <a:extLst>
              <a:ext uri="{FF2B5EF4-FFF2-40B4-BE49-F238E27FC236}">
                <a16:creationId xmlns:a16="http://schemas.microsoft.com/office/drawing/2014/main" id="{35246DDF-7E65-504D-B8BD-BB8A2FB991EF}"/>
              </a:ext>
            </a:extLst>
          </p:cNvPr>
          <p:cNvSpPr/>
          <p:nvPr/>
        </p:nvSpPr>
        <p:spPr>
          <a:xfrm>
            <a:off x="1505668" y="882588"/>
            <a:ext cx="5702665" cy="301179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0BA3EB-7425-9141-BDCB-BEAF897AA527}"/>
              </a:ext>
            </a:extLst>
          </p:cNvPr>
          <p:cNvSpPr txBox="1"/>
          <p:nvPr/>
        </p:nvSpPr>
        <p:spPr>
          <a:xfrm>
            <a:off x="3572005" y="5616246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221" name="Graphic 220">
            <a:extLst>
              <a:ext uri="{FF2B5EF4-FFF2-40B4-BE49-F238E27FC236}">
                <a16:creationId xmlns:a16="http://schemas.microsoft.com/office/drawing/2014/main" id="{E13F3DEE-D82E-7440-98A6-F6124F399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6270" y="5226508"/>
            <a:ext cx="469900" cy="469900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372565BF-3038-A34F-B25C-AFBFFEA536BB}"/>
              </a:ext>
            </a:extLst>
          </p:cNvPr>
          <p:cNvSpPr/>
          <p:nvPr/>
        </p:nvSpPr>
        <p:spPr>
          <a:xfrm>
            <a:off x="1505668" y="4629686"/>
            <a:ext cx="5702665" cy="17149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C3AF7CE-204C-9149-B2A8-30957AE08A9C}"/>
              </a:ext>
            </a:extLst>
          </p:cNvPr>
          <p:cNvSpPr/>
          <p:nvPr/>
        </p:nvSpPr>
        <p:spPr>
          <a:xfrm>
            <a:off x="1367383" y="5133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3289B52-3BEF-4541-AA1C-6C5AC91B9470}"/>
              </a:ext>
            </a:extLst>
          </p:cNvPr>
          <p:cNvSpPr/>
          <p:nvPr/>
        </p:nvSpPr>
        <p:spPr>
          <a:xfrm>
            <a:off x="1709767" y="12716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0E58747-D05A-1B49-BA76-DF58BE01124F}"/>
              </a:ext>
            </a:extLst>
          </p:cNvPr>
          <p:cNvSpPr/>
          <p:nvPr/>
        </p:nvSpPr>
        <p:spPr>
          <a:xfrm>
            <a:off x="3015049" y="18521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F16BDD5-5011-2E46-95B9-E9DB5EB4CA72}"/>
              </a:ext>
            </a:extLst>
          </p:cNvPr>
          <p:cNvSpPr/>
          <p:nvPr/>
        </p:nvSpPr>
        <p:spPr>
          <a:xfrm>
            <a:off x="1363576" y="41083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692254B-A694-4741-8446-955D06D3DAFF}"/>
              </a:ext>
            </a:extLst>
          </p:cNvPr>
          <p:cNvSpPr/>
          <p:nvPr/>
        </p:nvSpPr>
        <p:spPr>
          <a:xfrm>
            <a:off x="7484576" y="389304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CE7B8F4-8F29-A640-817C-00C7F8E034BB}"/>
              </a:ext>
            </a:extLst>
          </p:cNvPr>
          <p:cNvSpPr/>
          <p:nvPr/>
        </p:nvSpPr>
        <p:spPr>
          <a:xfrm>
            <a:off x="3735069" y="50680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E74786F-F274-9B4E-ACBD-C18291751AFE}"/>
              </a:ext>
            </a:extLst>
          </p:cNvPr>
          <p:cNvSpPr/>
          <p:nvPr/>
        </p:nvSpPr>
        <p:spPr>
          <a:xfrm>
            <a:off x="7437600" y="679404"/>
            <a:ext cx="3183403" cy="310693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245" name="TextBox 2">
            <a:extLst>
              <a:ext uri="{FF2B5EF4-FFF2-40B4-BE49-F238E27FC236}">
                <a16:creationId xmlns:a16="http://schemas.microsoft.com/office/drawing/2014/main" id="{9B0DB50C-C9B1-9448-A81F-030280827857}"/>
              </a:ext>
            </a:extLst>
          </p:cNvPr>
          <p:cNvSpPr txBox="1"/>
          <p:nvPr/>
        </p:nvSpPr>
        <p:spPr>
          <a:xfrm>
            <a:off x="7727398" y="2338288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F68761F-79C6-6B4C-8A98-14656FA8ABC1}"/>
              </a:ext>
            </a:extLst>
          </p:cNvPr>
          <p:cNvSpPr/>
          <p:nvPr/>
        </p:nvSpPr>
        <p:spPr>
          <a:xfrm>
            <a:off x="7564225" y="1284952"/>
            <a:ext cx="2937845" cy="23602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2986284-688D-2D4C-ADE5-D0467623872F}"/>
              </a:ext>
            </a:extLst>
          </p:cNvPr>
          <p:cNvSpPr/>
          <p:nvPr/>
        </p:nvSpPr>
        <p:spPr>
          <a:xfrm>
            <a:off x="9060079" y="1997104"/>
            <a:ext cx="1298909" cy="143537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525726-B52E-5046-82A0-DA41C8FD51C2}"/>
              </a:ext>
            </a:extLst>
          </p:cNvPr>
          <p:cNvSpPr txBox="1"/>
          <p:nvPr/>
        </p:nvSpPr>
        <p:spPr>
          <a:xfrm>
            <a:off x="9348230" y="3158486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461E271-0DAB-8445-A363-7DD31E1E3749}"/>
              </a:ext>
            </a:extLst>
          </p:cNvPr>
          <p:cNvSpPr/>
          <p:nvPr/>
        </p:nvSpPr>
        <p:spPr>
          <a:xfrm>
            <a:off x="9188858" y="2219512"/>
            <a:ext cx="1170130" cy="12129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2FA736C-08E6-5E49-9D58-251F15693D70}"/>
              </a:ext>
            </a:extLst>
          </p:cNvPr>
          <p:cNvSpPr/>
          <p:nvPr/>
        </p:nvSpPr>
        <p:spPr>
          <a:xfrm>
            <a:off x="9306055" y="2452736"/>
            <a:ext cx="1052932" cy="979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46C9846-B1B8-324B-99F4-530715C14749}"/>
              </a:ext>
            </a:extLst>
          </p:cNvPr>
          <p:cNvSpPr/>
          <p:nvPr/>
        </p:nvSpPr>
        <p:spPr>
          <a:xfrm>
            <a:off x="7474847" y="7144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1ACEA41-62BF-684C-83BD-D1F1D0674BEC}"/>
              </a:ext>
            </a:extLst>
          </p:cNvPr>
          <p:cNvSpPr/>
          <p:nvPr/>
        </p:nvSpPr>
        <p:spPr>
          <a:xfrm>
            <a:off x="8018224" y="16736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16354E4-1788-2840-AF43-019E5DAF735C}"/>
              </a:ext>
            </a:extLst>
          </p:cNvPr>
          <p:cNvSpPr txBox="1"/>
          <p:nvPr/>
        </p:nvSpPr>
        <p:spPr>
          <a:xfrm>
            <a:off x="1599441" y="5616045"/>
            <a:ext cx="907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6A2B6BA-793A-7640-9867-E9F409C7C5BB}"/>
              </a:ext>
            </a:extLst>
          </p:cNvPr>
          <p:cNvSpPr txBox="1"/>
          <p:nvPr/>
        </p:nvSpPr>
        <p:spPr>
          <a:xfrm>
            <a:off x="9308870" y="5370628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Macie Role</a:t>
            </a:r>
          </a:p>
        </p:txBody>
      </p:sp>
      <p:pic>
        <p:nvPicPr>
          <p:cNvPr id="262" name="Graphic 261">
            <a:extLst>
              <a:ext uri="{FF2B5EF4-FFF2-40B4-BE49-F238E27FC236}">
                <a16:creationId xmlns:a16="http://schemas.microsoft.com/office/drawing/2014/main" id="{A1BA5688-D63A-D64E-A020-F057F86C5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9394" y="5022961"/>
            <a:ext cx="469900" cy="469900"/>
          </a:xfrm>
          <a:prstGeom prst="rect">
            <a:avLst/>
          </a:prstGeom>
        </p:spPr>
      </p:pic>
      <p:sp>
        <p:nvSpPr>
          <p:cNvPr id="263" name="Oval 262">
            <a:extLst>
              <a:ext uri="{FF2B5EF4-FFF2-40B4-BE49-F238E27FC236}">
                <a16:creationId xmlns:a16="http://schemas.microsoft.com/office/drawing/2014/main" id="{0FEA7298-465F-DD48-8A05-6286FBCD20BC}"/>
              </a:ext>
            </a:extLst>
          </p:cNvPr>
          <p:cNvSpPr/>
          <p:nvPr/>
        </p:nvSpPr>
        <p:spPr>
          <a:xfrm>
            <a:off x="9720114" y="48791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pic>
        <p:nvPicPr>
          <p:cNvPr id="264" name="Graphic 13">
            <a:extLst>
              <a:ext uri="{FF2B5EF4-FFF2-40B4-BE49-F238E27FC236}">
                <a16:creationId xmlns:a16="http://schemas.microsoft.com/office/drawing/2014/main" id="{FB7840C9-37B4-384E-9711-D09A4FF5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7" y="3101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Oval 264">
            <a:extLst>
              <a:ext uri="{FF2B5EF4-FFF2-40B4-BE49-F238E27FC236}">
                <a16:creationId xmlns:a16="http://schemas.microsoft.com/office/drawing/2014/main" id="{FA13A6A4-6700-AE46-A064-503448024C09}"/>
              </a:ext>
            </a:extLst>
          </p:cNvPr>
          <p:cNvSpPr/>
          <p:nvPr/>
        </p:nvSpPr>
        <p:spPr>
          <a:xfrm>
            <a:off x="4097362" y="30136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pic>
        <p:nvPicPr>
          <p:cNvPr id="266" name="Graphic 14">
            <a:extLst>
              <a:ext uri="{FF2B5EF4-FFF2-40B4-BE49-F238E27FC236}">
                <a16:creationId xmlns:a16="http://schemas.microsoft.com/office/drawing/2014/main" id="{BCC21AA9-6F6F-154F-A023-C2B5FB86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2" y="18989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Graphic 7">
            <a:extLst>
              <a:ext uri="{FF2B5EF4-FFF2-40B4-BE49-F238E27FC236}">
                <a16:creationId xmlns:a16="http://schemas.microsoft.com/office/drawing/2014/main" id="{251291D2-1290-0140-A42E-600AD58CA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01" y="17869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2B6C9FB-1DE3-0E48-B06C-C284E06F7440}"/>
              </a:ext>
            </a:extLst>
          </p:cNvPr>
          <p:cNvCxnSpPr>
            <a:cxnSpLocks/>
          </p:cNvCxnSpPr>
          <p:nvPr/>
        </p:nvCxnSpPr>
        <p:spPr>
          <a:xfrm flipH="1" flipV="1">
            <a:off x="3908376" y="2614566"/>
            <a:ext cx="206160" cy="3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3648405-44AF-7543-A07D-CE9A20758F38}"/>
              </a:ext>
            </a:extLst>
          </p:cNvPr>
          <p:cNvSpPr/>
          <p:nvPr/>
        </p:nvSpPr>
        <p:spPr>
          <a:xfrm>
            <a:off x="5886124" y="2376544"/>
            <a:ext cx="1215960" cy="14295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7B276E-F221-E94E-BC9D-3FB2A6D410AD}"/>
              </a:ext>
            </a:extLst>
          </p:cNvPr>
          <p:cNvSpPr txBox="1"/>
          <p:nvPr/>
        </p:nvSpPr>
        <p:spPr>
          <a:xfrm>
            <a:off x="6149926" y="354448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BAB9E1A-093E-2F4E-867C-165B3F0C4493}"/>
              </a:ext>
            </a:extLst>
          </p:cNvPr>
          <p:cNvSpPr/>
          <p:nvPr/>
        </p:nvSpPr>
        <p:spPr>
          <a:xfrm>
            <a:off x="6027914" y="2598952"/>
            <a:ext cx="1074169" cy="12071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94A79AC-BA80-C64D-B5BB-D19290F083AB}"/>
              </a:ext>
            </a:extLst>
          </p:cNvPr>
          <p:cNvSpPr/>
          <p:nvPr/>
        </p:nvSpPr>
        <p:spPr>
          <a:xfrm>
            <a:off x="6145759" y="2832176"/>
            <a:ext cx="956324" cy="9739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519B75B-30A1-A049-9013-376D48BD25F3}"/>
              </a:ext>
            </a:extLst>
          </p:cNvPr>
          <p:cNvCxnSpPr>
            <a:cxnSpLocks/>
          </p:cNvCxnSpPr>
          <p:nvPr/>
        </p:nvCxnSpPr>
        <p:spPr>
          <a:xfrm>
            <a:off x="4810361" y="3320936"/>
            <a:ext cx="95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BED5F59-DD67-9241-BA17-C114690529E2}"/>
              </a:ext>
            </a:extLst>
          </p:cNvPr>
          <p:cNvSpPr/>
          <p:nvPr/>
        </p:nvSpPr>
        <p:spPr>
          <a:xfrm>
            <a:off x="7940306" y="4564364"/>
            <a:ext cx="1313004" cy="14648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8FF5145-7003-F046-9444-FE99EB5C0204}"/>
              </a:ext>
            </a:extLst>
          </p:cNvPr>
          <p:cNvSpPr txBox="1"/>
          <p:nvPr/>
        </p:nvSpPr>
        <p:spPr>
          <a:xfrm>
            <a:off x="8212608" y="5767568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5C45638-4D4E-1B49-9139-87C607B6053E}"/>
              </a:ext>
            </a:extLst>
          </p:cNvPr>
          <p:cNvSpPr/>
          <p:nvPr/>
        </p:nvSpPr>
        <p:spPr>
          <a:xfrm>
            <a:off x="8066662" y="4786772"/>
            <a:ext cx="1186648" cy="12424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AB62F62-E430-DE4B-BAA5-52E07460C252}"/>
              </a:ext>
            </a:extLst>
          </p:cNvPr>
          <p:cNvSpPr/>
          <p:nvPr/>
        </p:nvSpPr>
        <p:spPr>
          <a:xfrm>
            <a:off x="8168146" y="5019996"/>
            <a:ext cx="1085163" cy="1009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A8B7758-CE1B-0C40-9538-19F68000D5BC}"/>
              </a:ext>
            </a:extLst>
          </p:cNvPr>
          <p:cNvSpPr/>
          <p:nvPr/>
        </p:nvSpPr>
        <p:spPr>
          <a:xfrm>
            <a:off x="5814135" y="4779660"/>
            <a:ext cx="1273618" cy="14648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024E7A9-C0E9-914F-A8DF-0FB301467205}"/>
              </a:ext>
            </a:extLst>
          </p:cNvPr>
          <p:cNvSpPr txBox="1"/>
          <p:nvPr/>
        </p:nvSpPr>
        <p:spPr>
          <a:xfrm>
            <a:off x="6043062" y="5970768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F227C04-CC34-454A-BDA0-4C3A5A763446}"/>
              </a:ext>
            </a:extLst>
          </p:cNvPr>
          <p:cNvSpPr/>
          <p:nvPr/>
        </p:nvSpPr>
        <p:spPr>
          <a:xfrm>
            <a:off x="5931941" y="5002068"/>
            <a:ext cx="1155811" cy="12424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560D1FB-3CD5-8149-84D1-C24D365FF22A}"/>
              </a:ext>
            </a:extLst>
          </p:cNvPr>
          <p:cNvSpPr/>
          <p:nvPr/>
        </p:nvSpPr>
        <p:spPr>
          <a:xfrm>
            <a:off x="6040065" y="5235292"/>
            <a:ext cx="1047687" cy="1009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288" name="Graphic 17">
            <a:extLst>
              <a:ext uri="{FF2B5EF4-FFF2-40B4-BE49-F238E27FC236}">
                <a16:creationId xmlns:a16="http://schemas.microsoft.com/office/drawing/2014/main" id="{8430E185-2565-794E-96C5-F0CCF3AE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74" y="30606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" name="TextBox 2">
            <a:extLst>
              <a:ext uri="{FF2B5EF4-FFF2-40B4-BE49-F238E27FC236}">
                <a16:creationId xmlns:a16="http://schemas.microsoft.com/office/drawing/2014/main" id="{A8200F79-8898-3F48-988B-6547DD2DD3AC}"/>
              </a:ext>
            </a:extLst>
          </p:cNvPr>
          <p:cNvSpPr txBox="1"/>
          <p:nvPr/>
        </p:nvSpPr>
        <p:spPr>
          <a:xfrm>
            <a:off x="2738134" y="3453699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Topic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4E0F3FC-F7FB-4D4E-93BA-58F0B2D41041}"/>
              </a:ext>
            </a:extLst>
          </p:cNvPr>
          <p:cNvCxnSpPr>
            <a:cxnSpLocks/>
          </p:cNvCxnSpPr>
          <p:nvPr/>
        </p:nvCxnSpPr>
        <p:spPr>
          <a:xfrm flipV="1">
            <a:off x="4501013" y="2328402"/>
            <a:ext cx="0" cy="6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1" name="Graphic 17">
            <a:extLst>
              <a:ext uri="{FF2B5EF4-FFF2-40B4-BE49-F238E27FC236}">
                <a16:creationId xmlns:a16="http://schemas.microsoft.com/office/drawing/2014/main" id="{8507FAAA-0918-A242-83C1-1580BA8C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58" y="16178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TextBox 2">
            <a:extLst>
              <a:ext uri="{FF2B5EF4-FFF2-40B4-BE49-F238E27FC236}">
                <a16:creationId xmlns:a16="http://schemas.microsoft.com/office/drawing/2014/main" id="{75BB7BAD-2A9A-F04A-8A45-9E6548FE452A}"/>
              </a:ext>
            </a:extLst>
          </p:cNvPr>
          <p:cNvSpPr txBox="1"/>
          <p:nvPr/>
        </p:nvSpPr>
        <p:spPr>
          <a:xfrm>
            <a:off x="4999833" y="2005292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2DFEF94-9D42-4947-8400-86CD6F54A586}"/>
              </a:ext>
            </a:extLst>
          </p:cNvPr>
          <p:cNvCxnSpPr>
            <a:cxnSpLocks/>
          </p:cNvCxnSpPr>
          <p:nvPr/>
        </p:nvCxnSpPr>
        <p:spPr>
          <a:xfrm flipV="1">
            <a:off x="3651606" y="3324677"/>
            <a:ext cx="4796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4" name="Graphic 29">
            <a:extLst>
              <a:ext uri="{FF2B5EF4-FFF2-40B4-BE49-F238E27FC236}">
                <a16:creationId xmlns:a16="http://schemas.microsoft.com/office/drawing/2014/main" id="{A3497171-9D16-2647-A3A0-556643DF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18" y="1623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" name="TextBox 2">
            <a:extLst>
              <a:ext uri="{FF2B5EF4-FFF2-40B4-BE49-F238E27FC236}">
                <a16:creationId xmlns:a16="http://schemas.microsoft.com/office/drawing/2014/main" id="{1AEE7F45-A298-EB48-A4DC-6DD9A3254F2D}"/>
              </a:ext>
            </a:extLst>
          </p:cNvPr>
          <p:cNvSpPr txBox="1"/>
          <p:nvPr/>
        </p:nvSpPr>
        <p:spPr>
          <a:xfrm>
            <a:off x="4019412" y="1998007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81C47FF-2886-A848-AC19-385E5B33B506}"/>
              </a:ext>
            </a:extLst>
          </p:cNvPr>
          <p:cNvCxnSpPr>
            <a:cxnSpLocks/>
          </p:cNvCxnSpPr>
          <p:nvPr/>
        </p:nvCxnSpPr>
        <p:spPr>
          <a:xfrm>
            <a:off x="4773417" y="1852118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5867CCDC-C8C4-5749-8A36-80F7CB4ECF4A}"/>
              </a:ext>
            </a:extLst>
          </p:cNvPr>
          <p:cNvSpPr/>
          <p:nvPr/>
        </p:nvSpPr>
        <p:spPr>
          <a:xfrm>
            <a:off x="3158420" y="30971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FDB50880-CA42-2E40-BA81-32F0C64CFDC8}"/>
              </a:ext>
            </a:extLst>
          </p:cNvPr>
          <p:cNvSpPr/>
          <p:nvPr/>
        </p:nvSpPr>
        <p:spPr>
          <a:xfrm>
            <a:off x="4000068" y="173603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C70E945-B4C3-BE49-9BE2-19B09997C55F}"/>
              </a:ext>
            </a:extLst>
          </p:cNvPr>
          <p:cNvSpPr/>
          <p:nvPr/>
        </p:nvSpPr>
        <p:spPr>
          <a:xfrm>
            <a:off x="5259436" y="16686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303" name="Graphic 6">
            <a:extLst>
              <a:ext uri="{FF2B5EF4-FFF2-40B4-BE49-F238E27FC236}">
                <a16:creationId xmlns:a16="http://schemas.microsoft.com/office/drawing/2014/main" id="{FB609C26-3010-FE4E-B2DC-1CD93B02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36" y="3081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Oval 273">
            <a:extLst>
              <a:ext uri="{FF2B5EF4-FFF2-40B4-BE49-F238E27FC236}">
                <a16:creationId xmlns:a16="http://schemas.microsoft.com/office/drawing/2014/main" id="{00738A56-62A6-4840-8A92-17098CF1920D}"/>
              </a:ext>
            </a:extLst>
          </p:cNvPr>
          <p:cNvSpPr/>
          <p:nvPr/>
        </p:nvSpPr>
        <p:spPr>
          <a:xfrm>
            <a:off x="6437175" y="30983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305" name="Graphic 6">
            <a:extLst>
              <a:ext uri="{FF2B5EF4-FFF2-40B4-BE49-F238E27FC236}">
                <a16:creationId xmlns:a16="http://schemas.microsoft.com/office/drawing/2014/main" id="{4CB0D92C-BAA0-EE4E-A127-2DA3900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92" y="5527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" name="Oval 286">
            <a:extLst>
              <a:ext uri="{FF2B5EF4-FFF2-40B4-BE49-F238E27FC236}">
                <a16:creationId xmlns:a16="http://schemas.microsoft.com/office/drawing/2014/main" id="{76C3A94C-BCA0-2F4D-8D26-65CA523B4654}"/>
              </a:ext>
            </a:extLst>
          </p:cNvPr>
          <p:cNvSpPr/>
          <p:nvPr/>
        </p:nvSpPr>
        <p:spPr>
          <a:xfrm>
            <a:off x="6347533" y="55386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pic>
        <p:nvPicPr>
          <p:cNvPr id="306" name="Graphic 6">
            <a:extLst>
              <a:ext uri="{FF2B5EF4-FFF2-40B4-BE49-F238E27FC236}">
                <a16:creationId xmlns:a16="http://schemas.microsoft.com/office/drawing/2014/main" id="{5F742487-4861-544C-BB1D-3047977C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231" y="27139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Oval 255">
            <a:extLst>
              <a:ext uri="{FF2B5EF4-FFF2-40B4-BE49-F238E27FC236}">
                <a16:creationId xmlns:a16="http://schemas.microsoft.com/office/drawing/2014/main" id="{BAFC9B7F-6A94-E748-B373-13499F7C7CEA}"/>
              </a:ext>
            </a:extLst>
          </p:cNvPr>
          <p:cNvSpPr/>
          <p:nvPr/>
        </p:nvSpPr>
        <p:spPr>
          <a:xfrm>
            <a:off x="9620120" y="27199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307" name="Graphic 6">
            <a:extLst>
              <a:ext uri="{FF2B5EF4-FFF2-40B4-BE49-F238E27FC236}">
                <a16:creationId xmlns:a16="http://schemas.microsoft.com/office/drawing/2014/main" id="{5236AD7C-E485-9945-887B-3795B304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10" y="5288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1" name="Oval 280">
            <a:extLst>
              <a:ext uri="{FF2B5EF4-FFF2-40B4-BE49-F238E27FC236}">
                <a16:creationId xmlns:a16="http://schemas.microsoft.com/office/drawing/2014/main" id="{09CED976-2F06-5D4B-9F83-B80B88C4BFE0}"/>
              </a:ext>
            </a:extLst>
          </p:cNvPr>
          <p:cNvSpPr/>
          <p:nvPr/>
        </p:nvSpPr>
        <p:spPr>
          <a:xfrm>
            <a:off x="8511831" y="53014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pic>
        <p:nvPicPr>
          <p:cNvPr id="308" name="Graphic 7">
            <a:extLst>
              <a:ext uri="{FF2B5EF4-FFF2-40B4-BE49-F238E27FC236}">
                <a16:creationId xmlns:a16="http://schemas.microsoft.com/office/drawing/2014/main" id="{D90B4F35-9B4E-584D-9180-7BDF0A2AE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54" y="51588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" name="Oval 259">
            <a:extLst>
              <a:ext uri="{FF2B5EF4-FFF2-40B4-BE49-F238E27FC236}">
                <a16:creationId xmlns:a16="http://schemas.microsoft.com/office/drawing/2014/main" id="{A8874115-7D6E-8540-AB3A-EAEF3F3CFC11}"/>
              </a:ext>
            </a:extLst>
          </p:cNvPr>
          <p:cNvSpPr/>
          <p:nvPr/>
        </p:nvSpPr>
        <p:spPr>
          <a:xfrm>
            <a:off x="1709767" y="50680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8225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177</Words>
  <Application>Microsoft Office PowerPoint</Application>
  <PresentationFormat>Widescreen</PresentationFormat>
  <Paragraphs>118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41</cp:revision>
  <dcterms:created xsi:type="dcterms:W3CDTF">2020-06-10T20:47:35Z</dcterms:created>
  <dcterms:modified xsi:type="dcterms:W3CDTF">2024-02-05T19:56:42Z</dcterms:modified>
</cp:coreProperties>
</file>