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WS SRA Security Hub Cloudformation" id="{54F03CBF-71E3-466E-9B49-FAB03C02FF27}">
          <p14:sldIdLst>
            <p14:sldId id="257"/>
          </p14:sldIdLst>
        </p14:section>
        <p14:section name="AWS SRA Security Hub Terraform" id="{EEEB3333-E84A-4F15-A656-89CBC410A891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5"/>
    <p:restoredTop sz="94674"/>
  </p:normalViewPr>
  <p:slideViewPr>
    <p:cSldViewPr snapToGrid="0" snapToObjects="1">
      <p:cViewPr varScale="1">
        <p:scale>
          <a:sx n="101" d="100"/>
          <a:sy n="101" d="100"/>
        </p:scale>
        <p:origin x="64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21.png"/><Relationship Id="rId5" Type="http://schemas.openxmlformats.org/officeDocument/2006/relationships/image" Target="../media/image20.png"/><Relationship Id="rId15" Type="http://schemas.openxmlformats.org/officeDocument/2006/relationships/image" Target="../media/image16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>
            <a:extLst>
              <a:ext uri="{FF2B5EF4-FFF2-40B4-BE49-F238E27FC236}">
                <a16:creationId xmlns:a16="http://schemas.microsoft.com/office/drawing/2014/main" id="{CDCCCE1E-DD4E-3D4B-BE03-47129D861225}"/>
              </a:ext>
            </a:extLst>
          </p:cNvPr>
          <p:cNvSpPr txBox="1"/>
          <p:nvPr/>
        </p:nvSpPr>
        <p:spPr>
          <a:xfrm>
            <a:off x="8763334" y="4968977"/>
            <a:ext cx="1209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31D7640F-4E48-1D4E-B8F0-CC6DBC330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2675" y="4515374"/>
            <a:ext cx="457200" cy="457200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id="{AD4975BB-DD6D-C54E-B125-5B4B36BCF8AC}"/>
              </a:ext>
            </a:extLst>
          </p:cNvPr>
          <p:cNvSpPr/>
          <p:nvPr/>
        </p:nvSpPr>
        <p:spPr>
          <a:xfrm>
            <a:off x="9045146" y="442478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D0BEA75-341F-49B4-83DB-758CA12480EF}"/>
              </a:ext>
            </a:extLst>
          </p:cNvPr>
          <p:cNvSpPr/>
          <p:nvPr/>
        </p:nvSpPr>
        <p:spPr>
          <a:xfrm>
            <a:off x="162732" y="158633"/>
            <a:ext cx="11887200" cy="65870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ADF00096-D97F-4D69-B4CB-8B0D7A8DF2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62732" y="158631"/>
            <a:ext cx="381000" cy="3810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233194F9-79FD-453D-AC8F-FA9F8DEF9795}"/>
              </a:ext>
            </a:extLst>
          </p:cNvPr>
          <p:cNvSpPr/>
          <p:nvPr/>
        </p:nvSpPr>
        <p:spPr>
          <a:xfrm>
            <a:off x="281694" y="603750"/>
            <a:ext cx="6574900" cy="512885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34AB67D-9201-40E8-83E1-AF224AFD12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676" y="603748"/>
            <a:ext cx="424469" cy="424469"/>
          </a:xfrm>
          <a:prstGeom prst="rect">
            <a:avLst/>
          </a:prstGeom>
        </p:spPr>
      </p:pic>
      <p:sp>
        <p:nvSpPr>
          <p:cNvPr id="122" name="TextBox 2">
            <a:extLst>
              <a:ext uri="{FF2B5EF4-FFF2-40B4-BE49-F238E27FC236}">
                <a16:creationId xmlns:a16="http://schemas.microsoft.com/office/drawing/2014/main" id="{D779FD12-DEC5-45B4-89B4-2B5EBBA6290B}"/>
              </a:ext>
            </a:extLst>
          </p:cNvPr>
          <p:cNvSpPr txBox="1"/>
          <p:nvPr/>
        </p:nvSpPr>
        <p:spPr>
          <a:xfrm>
            <a:off x="3279561" y="2583954"/>
            <a:ext cx="740002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23" name="TextBox 2">
            <a:extLst>
              <a:ext uri="{FF2B5EF4-FFF2-40B4-BE49-F238E27FC236}">
                <a16:creationId xmlns:a16="http://schemas.microsoft.com/office/drawing/2014/main" id="{956DC4A8-C454-4D0C-A193-B9CF227389CD}"/>
              </a:ext>
            </a:extLst>
          </p:cNvPr>
          <p:cNvSpPr txBox="1"/>
          <p:nvPr/>
        </p:nvSpPr>
        <p:spPr>
          <a:xfrm>
            <a:off x="2802365" y="3902268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D4C5C94-FD55-4958-94CD-9C621E29B0AE}"/>
              </a:ext>
            </a:extLst>
          </p:cNvPr>
          <p:cNvSpPr txBox="1"/>
          <p:nvPr/>
        </p:nvSpPr>
        <p:spPr>
          <a:xfrm>
            <a:off x="647520" y="2193715"/>
            <a:ext cx="123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0C04EF0-8999-4E87-9938-BB23E34A77B4}"/>
              </a:ext>
            </a:extLst>
          </p:cNvPr>
          <p:cNvSpPr/>
          <p:nvPr/>
        </p:nvSpPr>
        <p:spPr>
          <a:xfrm>
            <a:off x="3447188" y="345839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pic>
        <p:nvPicPr>
          <p:cNvPr id="138" name="Graphic 13">
            <a:extLst>
              <a:ext uri="{FF2B5EF4-FFF2-40B4-BE49-F238E27FC236}">
                <a16:creationId xmlns:a16="http://schemas.microsoft.com/office/drawing/2014/main" id="{DD93BA21-ED60-4BEA-8CCB-AB48DD1F7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14633" y="25192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Oval 158">
            <a:extLst>
              <a:ext uri="{FF2B5EF4-FFF2-40B4-BE49-F238E27FC236}">
                <a16:creationId xmlns:a16="http://schemas.microsoft.com/office/drawing/2014/main" id="{4A05C662-2FBC-439F-B802-9699E92DB84C}"/>
              </a:ext>
            </a:extLst>
          </p:cNvPr>
          <p:cNvSpPr/>
          <p:nvPr/>
        </p:nvSpPr>
        <p:spPr>
          <a:xfrm>
            <a:off x="3194648" y="243214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pic>
        <p:nvPicPr>
          <p:cNvPr id="160" name="Graphic 7">
            <a:extLst>
              <a:ext uri="{FF2B5EF4-FFF2-40B4-BE49-F238E27FC236}">
                <a16:creationId xmlns:a16="http://schemas.microsoft.com/office/drawing/2014/main" id="{0B13130F-B51E-4BFD-AECE-120AC8A6C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7860" y="35151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027F5E7-5F52-4829-B197-8F0895FD8F71}"/>
              </a:ext>
            </a:extLst>
          </p:cNvPr>
          <p:cNvCxnSpPr>
            <a:cxnSpLocks/>
          </p:cNvCxnSpPr>
          <p:nvPr/>
        </p:nvCxnSpPr>
        <p:spPr>
          <a:xfrm flipH="1" flipV="1">
            <a:off x="2724625" y="1895270"/>
            <a:ext cx="288135" cy="64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2" name="Graphic 17">
            <a:extLst>
              <a:ext uri="{FF2B5EF4-FFF2-40B4-BE49-F238E27FC236}">
                <a16:creationId xmlns:a16="http://schemas.microsoft.com/office/drawing/2014/main" id="{2A5D1DCB-4C74-4F64-8B48-F85EF8C14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7692" y="16848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TextBox 2">
            <a:extLst>
              <a:ext uri="{FF2B5EF4-FFF2-40B4-BE49-F238E27FC236}">
                <a16:creationId xmlns:a16="http://schemas.microsoft.com/office/drawing/2014/main" id="{4F80BB92-ED3C-4B43-AE93-3C503210728A}"/>
              </a:ext>
            </a:extLst>
          </p:cNvPr>
          <p:cNvSpPr txBox="1"/>
          <p:nvPr/>
        </p:nvSpPr>
        <p:spPr>
          <a:xfrm>
            <a:off x="1836928" y="2109554"/>
            <a:ext cx="127398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SNS Topic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76CF6C8-4D82-42C0-9B2D-E4B6FA6D170B}"/>
              </a:ext>
            </a:extLst>
          </p:cNvPr>
          <p:cNvCxnSpPr>
            <a:cxnSpLocks/>
            <a:stCxn id="138" idx="0"/>
          </p:cNvCxnSpPr>
          <p:nvPr/>
        </p:nvCxnSpPr>
        <p:spPr>
          <a:xfrm flipV="1">
            <a:off x="3143233" y="1826883"/>
            <a:ext cx="199109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5" name="Graphic 17">
            <a:extLst>
              <a:ext uri="{FF2B5EF4-FFF2-40B4-BE49-F238E27FC236}">
                <a16:creationId xmlns:a16="http://schemas.microsoft.com/office/drawing/2014/main" id="{6F887213-7B87-4EF7-8FFC-86F3F2BA8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32236" y="1230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2">
            <a:extLst>
              <a:ext uri="{FF2B5EF4-FFF2-40B4-BE49-F238E27FC236}">
                <a16:creationId xmlns:a16="http://schemas.microsoft.com/office/drawing/2014/main" id="{7A13731A-47C5-476A-955C-8DC2DA5E0649}"/>
              </a:ext>
            </a:extLst>
          </p:cNvPr>
          <p:cNvSpPr txBox="1"/>
          <p:nvPr/>
        </p:nvSpPr>
        <p:spPr>
          <a:xfrm>
            <a:off x="4072779" y="1634868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Alarm Topic</a:t>
            </a:r>
          </a:p>
        </p:txBody>
      </p:sp>
      <p:pic>
        <p:nvPicPr>
          <p:cNvPr id="167" name="Graphic 29">
            <a:extLst>
              <a:ext uri="{FF2B5EF4-FFF2-40B4-BE49-F238E27FC236}">
                <a16:creationId xmlns:a16="http://schemas.microsoft.com/office/drawing/2014/main" id="{A964B389-DF95-490C-ABEE-039A026F0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59556" y="12276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" name="TextBox 2">
            <a:extLst>
              <a:ext uri="{FF2B5EF4-FFF2-40B4-BE49-F238E27FC236}">
                <a16:creationId xmlns:a16="http://schemas.microsoft.com/office/drawing/2014/main" id="{5C50D3CA-26BC-4467-A544-D63E0C024FD0}"/>
              </a:ext>
            </a:extLst>
          </p:cNvPr>
          <p:cNvSpPr txBox="1"/>
          <p:nvPr/>
        </p:nvSpPr>
        <p:spPr>
          <a:xfrm>
            <a:off x="3120686" y="1568116"/>
            <a:ext cx="47518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1AB6DA0-EA5A-488D-AE59-BD43FB2DB975}"/>
              </a:ext>
            </a:extLst>
          </p:cNvPr>
          <p:cNvCxnSpPr>
            <a:cxnSpLocks/>
            <a:stCxn id="167" idx="3"/>
            <a:endCxn id="165" idx="1"/>
          </p:cNvCxnSpPr>
          <p:nvPr/>
        </p:nvCxnSpPr>
        <p:spPr>
          <a:xfrm>
            <a:off x="3616756" y="1456270"/>
            <a:ext cx="715480" cy="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97797EDC-C96B-4205-9EA5-4896D4E19CC8}"/>
              </a:ext>
            </a:extLst>
          </p:cNvPr>
          <p:cNvSpPr/>
          <p:nvPr/>
        </p:nvSpPr>
        <p:spPr>
          <a:xfrm>
            <a:off x="2553155" y="159914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6CAE65A8-CCB2-4C12-9AFA-3E2BDB737702}"/>
              </a:ext>
            </a:extLst>
          </p:cNvPr>
          <p:cNvSpPr/>
          <p:nvPr/>
        </p:nvSpPr>
        <p:spPr>
          <a:xfrm>
            <a:off x="3493369" y="117828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4708E57-AB59-4E59-A000-F84C0F553A38}"/>
              </a:ext>
            </a:extLst>
          </p:cNvPr>
          <p:cNvSpPr/>
          <p:nvPr/>
        </p:nvSpPr>
        <p:spPr>
          <a:xfrm>
            <a:off x="4679051" y="114545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1.9</a:t>
            </a:r>
          </a:p>
        </p:txBody>
      </p:sp>
      <p:pic>
        <p:nvPicPr>
          <p:cNvPr id="173" name="Graphic 21">
            <a:extLst>
              <a:ext uri="{FF2B5EF4-FFF2-40B4-BE49-F238E27FC236}">
                <a16:creationId xmlns:a16="http://schemas.microsoft.com/office/drawing/2014/main" id="{EE9A2C89-D760-44AD-9846-59BF08E6A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2073" y="17275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" name="Oval 173">
            <a:extLst>
              <a:ext uri="{FF2B5EF4-FFF2-40B4-BE49-F238E27FC236}">
                <a16:creationId xmlns:a16="http://schemas.microsoft.com/office/drawing/2014/main" id="{33B53A6B-210B-4CAD-9B2E-8A4A48DDC8EC}"/>
              </a:ext>
            </a:extLst>
          </p:cNvPr>
          <p:cNvSpPr/>
          <p:nvPr/>
        </p:nvSpPr>
        <p:spPr>
          <a:xfrm>
            <a:off x="841301" y="159928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23EF82D-34D3-46B6-978C-7B6A8238A22B}"/>
              </a:ext>
            </a:extLst>
          </p:cNvPr>
          <p:cNvSpPr/>
          <p:nvPr/>
        </p:nvSpPr>
        <p:spPr>
          <a:xfrm>
            <a:off x="729970" y="1098831"/>
            <a:ext cx="5920149" cy="340958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176" name="Graphic 175">
            <a:extLst>
              <a:ext uri="{FF2B5EF4-FFF2-40B4-BE49-F238E27FC236}">
                <a16:creationId xmlns:a16="http://schemas.microsoft.com/office/drawing/2014/main" id="{79BE28C9-BA1C-439C-A7D3-8AB7EFF8AF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1026" y="1092337"/>
            <a:ext cx="391567" cy="391567"/>
          </a:xfrm>
          <a:prstGeom prst="rect">
            <a:avLst/>
          </a:prstGeom>
        </p:spPr>
      </p:pic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A73DC17-2E0A-47FF-927C-2082DB636979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3269143" y="2953751"/>
            <a:ext cx="137317" cy="56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A5BD256-3DC9-4885-BEE2-FECB68F03E2D}"/>
              </a:ext>
            </a:extLst>
          </p:cNvPr>
          <p:cNvSpPr/>
          <p:nvPr/>
        </p:nvSpPr>
        <p:spPr>
          <a:xfrm>
            <a:off x="734119" y="4599831"/>
            <a:ext cx="5920149" cy="972968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Region</a:t>
            </a:r>
          </a:p>
        </p:txBody>
      </p:sp>
      <p:pic>
        <p:nvPicPr>
          <p:cNvPr id="179" name="Graphic 178">
            <a:extLst>
              <a:ext uri="{FF2B5EF4-FFF2-40B4-BE49-F238E27FC236}">
                <a16:creationId xmlns:a16="http://schemas.microsoft.com/office/drawing/2014/main" id="{FF3904C1-CE6D-4844-8DC9-52FD61C291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5175" y="4593336"/>
            <a:ext cx="391567" cy="391567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AC7F548C-6A25-4C0C-8B1C-7834C3A5B2DF}"/>
              </a:ext>
            </a:extLst>
          </p:cNvPr>
          <p:cNvSpPr txBox="1"/>
          <p:nvPr/>
        </p:nvSpPr>
        <p:spPr>
          <a:xfrm>
            <a:off x="4404325" y="5132704"/>
            <a:ext cx="1098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Configuration 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181" name="Graphic 180">
            <a:extLst>
              <a:ext uri="{FF2B5EF4-FFF2-40B4-BE49-F238E27FC236}">
                <a16:creationId xmlns:a16="http://schemas.microsoft.com/office/drawing/2014/main" id="{F2F5F5D9-2DFE-4B62-BF98-68946BFBC8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716548" y="4774094"/>
            <a:ext cx="469900" cy="469900"/>
          </a:xfrm>
          <a:prstGeom prst="rect">
            <a:avLst/>
          </a:prstGeom>
        </p:spPr>
      </p:pic>
      <p:sp>
        <p:nvSpPr>
          <p:cNvPr id="182" name="Oval 181">
            <a:extLst>
              <a:ext uri="{FF2B5EF4-FFF2-40B4-BE49-F238E27FC236}">
                <a16:creationId xmlns:a16="http://schemas.microsoft.com/office/drawing/2014/main" id="{E5AFFA29-B562-4693-A19B-E226CB2858D5}"/>
              </a:ext>
            </a:extLst>
          </p:cNvPr>
          <p:cNvSpPr/>
          <p:nvPr/>
        </p:nvSpPr>
        <p:spPr>
          <a:xfrm>
            <a:off x="4992604" y="475091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1.11</a:t>
            </a:r>
          </a:p>
        </p:txBody>
      </p:sp>
      <p:pic>
        <p:nvPicPr>
          <p:cNvPr id="183" name="Graphic 24">
            <a:extLst>
              <a:ext uri="{FF2B5EF4-FFF2-40B4-BE49-F238E27FC236}">
                <a16:creationId xmlns:a16="http://schemas.microsoft.com/office/drawing/2014/main" id="{5AEA5BCA-38E3-4EE3-9078-EE3314DD3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2782" y="47258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" name="TextBox 2">
            <a:extLst>
              <a:ext uri="{FF2B5EF4-FFF2-40B4-BE49-F238E27FC236}">
                <a16:creationId xmlns:a16="http://schemas.microsoft.com/office/drawing/2014/main" id="{4D413C83-25C6-4BC1-805C-083E62C5BEE9}"/>
              </a:ext>
            </a:extLst>
          </p:cNvPr>
          <p:cNvSpPr txBox="1"/>
          <p:nvPr/>
        </p:nvSpPr>
        <p:spPr>
          <a:xfrm>
            <a:off x="2002020" y="5130314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Global Event Rule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F84C9C38-2F84-4974-8432-1960993E54BC}"/>
              </a:ext>
            </a:extLst>
          </p:cNvPr>
          <p:cNvSpPr/>
          <p:nvPr/>
        </p:nvSpPr>
        <p:spPr>
          <a:xfrm>
            <a:off x="2687940" y="465501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pic>
        <p:nvPicPr>
          <p:cNvPr id="186" name="Graphic 24">
            <a:extLst>
              <a:ext uri="{FF2B5EF4-FFF2-40B4-BE49-F238E27FC236}">
                <a16:creationId xmlns:a16="http://schemas.microsoft.com/office/drawing/2014/main" id="{1EE7C665-627A-4E73-BF26-C781AD54A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3889" y="25569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" name="TextBox 2">
            <a:extLst>
              <a:ext uri="{FF2B5EF4-FFF2-40B4-BE49-F238E27FC236}">
                <a16:creationId xmlns:a16="http://schemas.microsoft.com/office/drawing/2014/main" id="{E4DD8898-7139-4F59-AA1C-4074F90E6EEE}"/>
              </a:ext>
            </a:extLst>
          </p:cNvPr>
          <p:cNvSpPr txBox="1"/>
          <p:nvPr/>
        </p:nvSpPr>
        <p:spPr>
          <a:xfrm>
            <a:off x="1153127" y="2961443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Regional Event Rule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C2221D33-75AF-432C-B6AB-D1DB0348201A}"/>
              </a:ext>
            </a:extLst>
          </p:cNvPr>
          <p:cNvSpPr/>
          <p:nvPr/>
        </p:nvSpPr>
        <p:spPr>
          <a:xfrm>
            <a:off x="1839047" y="248614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13756740-CBD2-4285-9E37-7A4C5D50B989}"/>
              </a:ext>
            </a:extLst>
          </p:cNvPr>
          <p:cNvCxnSpPr>
            <a:cxnSpLocks/>
            <a:stCxn id="186" idx="3"/>
            <a:endCxn id="138" idx="1"/>
          </p:cNvCxnSpPr>
          <p:nvPr/>
        </p:nvCxnSpPr>
        <p:spPr>
          <a:xfrm flipV="1">
            <a:off x="1931089" y="2747821"/>
            <a:ext cx="983544" cy="3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B33BE81-596F-4ED7-8BA5-7D14B454E0F9}"/>
              </a:ext>
            </a:extLst>
          </p:cNvPr>
          <p:cNvSpPr/>
          <p:nvPr/>
        </p:nvSpPr>
        <p:spPr>
          <a:xfrm>
            <a:off x="4203858" y="2327448"/>
            <a:ext cx="1516310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191" name="Graphic 190">
            <a:extLst>
              <a:ext uri="{FF2B5EF4-FFF2-40B4-BE49-F238E27FC236}">
                <a16:creationId xmlns:a16="http://schemas.microsoft.com/office/drawing/2014/main" id="{EFDD8BD0-DF38-40A5-9412-28008B8270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94914" y="2329563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92" name="Rectangle 191">
            <a:extLst>
              <a:ext uri="{FF2B5EF4-FFF2-40B4-BE49-F238E27FC236}">
                <a16:creationId xmlns:a16="http://schemas.microsoft.com/office/drawing/2014/main" id="{5D0C1D3A-93F6-4D63-8242-CDCC01A39BFA}"/>
              </a:ext>
            </a:extLst>
          </p:cNvPr>
          <p:cNvSpPr/>
          <p:nvPr/>
        </p:nvSpPr>
        <p:spPr>
          <a:xfrm>
            <a:off x="4330861" y="2623785"/>
            <a:ext cx="1521910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pic>
        <p:nvPicPr>
          <p:cNvPr id="193" name="Graphic 192">
            <a:extLst>
              <a:ext uri="{FF2B5EF4-FFF2-40B4-BE49-F238E27FC236}">
                <a16:creationId xmlns:a16="http://schemas.microsoft.com/office/drawing/2014/main" id="{6A82A4C9-9C1A-4DCD-B28A-423A688D2C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31444" y="2617672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94" name="Rectangle 193">
            <a:extLst>
              <a:ext uri="{FF2B5EF4-FFF2-40B4-BE49-F238E27FC236}">
                <a16:creationId xmlns:a16="http://schemas.microsoft.com/office/drawing/2014/main" id="{89250F46-02BD-423F-84EF-A41C2A810235}"/>
              </a:ext>
            </a:extLst>
          </p:cNvPr>
          <p:cNvSpPr/>
          <p:nvPr/>
        </p:nvSpPr>
        <p:spPr>
          <a:xfrm>
            <a:off x="4450044" y="2930111"/>
            <a:ext cx="1523440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195" name="Graphic 194">
            <a:extLst>
              <a:ext uri="{FF2B5EF4-FFF2-40B4-BE49-F238E27FC236}">
                <a16:creationId xmlns:a16="http://schemas.microsoft.com/office/drawing/2014/main" id="{A67566A0-854E-4B0C-805B-1612CF1B70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41100" y="2923759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316B2C13-60B9-4027-82B6-A1AD81AFA44A}"/>
              </a:ext>
            </a:extLst>
          </p:cNvPr>
          <p:cNvSpPr txBox="1"/>
          <p:nvPr/>
        </p:nvSpPr>
        <p:spPr>
          <a:xfrm>
            <a:off x="4330861" y="3780188"/>
            <a:ext cx="16171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Security Hub</a:t>
            </a:r>
          </a:p>
        </p:txBody>
      </p:sp>
      <p:pic>
        <p:nvPicPr>
          <p:cNvPr id="202" name="Graphic 19">
            <a:extLst>
              <a:ext uri="{FF2B5EF4-FFF2-40B4-BE49-F238E27FC236}">
                <a16:creationId xmlns:a16="http://schemas.microsoft.com/office/drawing/2014/main" id="{9E6E3A23-9546-42D3-81F6-D572342B9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10766" y="33553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Oval 197">
            <a:extLst>
              <a:ext uri="{FF2B5EF4-FFF2-40B4-BE49-F238E27FC236}">
                <a16:creationId xmlns:a16="http://schemas.microsoft.com/office/drawing/2014/main" id="{6D6165D5-B9D1-4991-AA75-68D53C2CDFA7}"/>
              </a:ext>
            </a:extLst>
          </p:cNvPr>
          <p:cNvSpPr/>
          <p:nvPr/>
        </p:nvSpPr>
        <p:spPr>
          <a:xfrm>
            <a:off x="5266328" y="324090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1.10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C7341F0-D9E9-4E22-9FDA-AEDD18FEC77A}"/>
              </a:ext>
            </a:extLst>
          </p:cNvPr>
          <p:cNvSpPr/>
          <p:nvPr/>
        </p:nvSpPr>
        <p:spPr>
          <a:xfrm>
            <a:off x="10313256" y="1386481"/>
            <a:ext cx="1275435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204" name="Graphic 203">
            <a:extLst>
              <a:ext uri="{FF2B5EF4-FFF2-40B4-BE49-F238E27FC236}">
                <a16:creationId xmlns:a16="http://schemas.microsoft.com/office/drawing/2014/main" id="{0ACF6319-1BDA-4DD7-ADCF-06F76CD39D9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09076" y="1380129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05" name="Rectangle 204">
            <a:extLst>
              <a:ext uri="{FF2B5EF4-FFF2-40B4-BE49-F238E27FC236}">
                <a16:creationId xmlns:a16="http://schemas.microsoft.com/office/drawing/2014/main" id="{07406336-918D-4B31-8DF3-7BD86137B01B}"/>
              </a:ext>
            </a:extLst>
          </p:cNvPr>
          <p:cNvSpPr/>
          <p:nvPr/>
        </p:nvSpPr>
        <p:spPr>
          <a:xfrm>
            <a:off x="10440261" y="1699444"/>
            <a:ext cx="1237614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037C40E-DC39-4D3B-B81E-28A322956D5E}"/>
              </a:ext>
            </a:extLst>
          </p:cNvPr>
          <p:cNvSpPr/>
          <p:nvPr/>
        </p:nvSpPr>
        <p:spPr>
          <a:xfrm>
            <a:off x="8379488" y="641245"/>
            <a:ext cx="3444201" cy="2574151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207" name="Graphic 206">
            <a:extLst>
              <a:ext uri="{FF2B5EF4-FFF2-40B4-BE49-F238E27FC236}">
                <a16:creationId xmlns:a16="http://schemas.microsoft.com/office/drawing/2014/main" id="{87920BCE-77A0-48C5-9935-18FEF0BE01B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82130" y="635823"/>
            <a:ext cx="391567" cy="391567"/>
          </a:xfrm>
          <a:prstGeom prst="rect">
            <a:avLst/>
          </a:prstGeom>
        </p:spPr>
      </p:pic>
      <p:sp>
        <p:nvSpPr>
          <p:cNvPr id="208" name="Rectangle 207">
            <a:extLst>
              <a:ext uri="{FF2B5EF4-FFF2-40B4-BE49-F238E27FC236}">
                <a16:creationId xmlns:a16="http://schemas.microsoft.com/office/drawing/2014/main" id="{6DD09EAF-9350-4737-B91E-6243882023D0}"/>
              </a:ext>
            </a:extLst>
          </p:cNvPr>
          <p:cNvSpPr/>
          <p:nvPr/>
        </p:nvSpPr>
        <p:spPr>
          <a:xfrm>
            <a:off x="6985247" y="240970"/>
            <a:ext cx="4925059" cy="310231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</p:txBody>
      </p:sp>
      <p:pic>
        <p:nvPicPr>
          <p:cNvPr id="209" name="Graphic 208">
            <a:extLst>
              <a:ext uri="{FF2B5EF4-FFF2-40B4-BE49-F238E27FC236}">
                <a16:creationId xmlns:a16="http://schemas.microsoft.com/office/drawing/2014/main" id="{51402323-0603-417E-93FD-C7785FA48E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85246" y="245364"/>
            <a:ext cx="381000" cy="381000"/>
          </a:xfrm>
          <a:prstGeom prst="rect">
            <a:avLst/>
          </a:prstGeom>
        </p:spPr>
      </p:pic>
      <p:sp>
        <p:nvSpPr>
          <p:cNvPr id="210" name="Oval 209">
            <a:extLst>
              <a:ext uri="{FF2B5EF4-FFF2-40B4-BE49-F238E27FC236}">
                <a16:creationId xmlns:a16="http://schemas.microsoft.com/office/drawing/2014/main" id="{BD9A4F5F-C5C1-4658-A084-721674E8CE5F}"/>
              </a:ext>
            </a:extLst>
          </p:cNvPr>
          <p:cNvSpPr/>
          <p:nvPr/>
        </p:nvSpPr>
        <p:spPr>
          <a:xfrm>
            <a:off x="7049028" y="58182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01049E0-3218-41E0-8B9B-2A15FDE91F69}"/>
              </a:ext>
            </a:extLst>
          </p:cNvPr>
          <p:cNvSpPr txBox="1"/>
          <p:nvPr/>
        </p:nvSpPr>
        <p:spPr>
          <a:xfrm>
            <a:off x="8336303" y="1806165"/>
            <a:ext cx="123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6892D2DA-8947-4CB7-823F-BD7226A3F9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36602" y="1690152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15" name="Rectangle 214">
            <a:extLst>
              <a:ext uri="{FF2B5EF4-FFF2-40B4-BE49-F238E27FC236}">
                <a16:creationId xmlns:a16="http://schemas.microsoft.com/office/drawing/2014/main" id="{2E743F60-DDC7-435F-B607-05DA8E4D3666}"/>
              </a:ext>
            </a:extLst>
          </p:cNvPr>
          <p:cNvSpPr/>
          <p:nvPr/>
        </p:nvSpPr>
        <p:spPr>
          <a:xfrm>
            <a:off x="10559443" y="2007602"/>
            <a:ext cx="1206014" cy="1161769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216" name="Graphic 215">
            <a:extLst>
              <a:ext uri="{FF2B5EF4-FFF2-40B4-BE49-F238E27FC236}">
                <a16:creationId xmlns:a16="http://schemas.microsoft.com/office/drawing/2014/main" id="{2DF0E5C9-8A77-4707-B6E6-A9C126004DD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59442" y="2013416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A640C55B-F6FD-3640-965F-605AEAB77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0568" y="1335435"/>
            <a:ext cx="457200" cy="457200"/>
          </a:xfrm>
          <a:prstGeom prst="rect">
            <a:avLst/>
          </a:prstGeom>
        </p:spPr>
      </p:pic>
      <p:sp>
        <p:nvSpPr>
          <p:cNvPr id="111" name="Oval 110">
            <a:extLst>
              <a:ext uri="{FF2B5EF4-FFF2-40B4-BE49-F238E27FC236}">
                <a16:creationId xmlns:a16="http://schemas.microsoft.com/office/drawing/2014/main" id="{FB20F0D1-0CBE-9546-BAA5-F1447A9E8B2F}"/>
              </a:ext>
            </a:extLst>
          </p:cNvPr>
          <p:cNvSpPr/>
          <p:nvPr/>
        </p:nvSpPr>
        <p:spPr>
          <a:xfrm>
            <a:off x="8629553" y="125434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368EA3-A8D0-7C40-9C72-DE5E49476E9C}"/>
              </a:ext>
            </a:extLst>
          </p:cNvPr>
          <p:cNvSpPr txBox="1"/>
          <p:nvPr/>
        </p:nvSpPr>
        <p:spPr>
          <a:xfrm>
            <a:off x="10490186" y="2936606"/>
            <a:ext cx="138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Security Hub</a:t>
            </a:r>
          </a:p>
        </p:txBody>
      </p:sp>
      <p:pic>
        <p:nvPicPr>
          <p:cNvPr id="68" name="Graphic 19">
            <a:extLst>
              <a:ext uri="{FF2B5EF4-FFF2-40B4-BE49-F238E27FC236}">
                <a16:creationId xmlns:a16="http://schemas.microsoft.com/office/drawing/2014/main" id="{B3CE992A-C6D8-294E-8822-57F521C08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27493" y="25037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7FAA5BDA-59EE-924B-ACDA-6C50D7ABCDCD}"/>
              </a:ext>
            </a:extLst>
          </p:cNvPr>
          <p:cNvSpPr/>
          <p:nvPr/>
        </p:nvSpPr>
        <p:spPr>
          <a:xfrm>
            <a:off x="10833950" y="242371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A6FA08B-9C3A-C74A-9199-441BF175B015}"/>
              </a:ext>
            </a:extLst>
          </p:cNvPr>
          <p:cNvSpPr txBox="1"/>
          <p:nvPr/>
        </p:nvSpPr>
        <p:spPr>
          <a:xfrm>
            <a:off x="8434971" y="2938279"/>
            <a:ext cx="1037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Security Hub</a:t>
            </a:r>
          </a:p>
        </p:txBody>
      </p:sp>
      <p:pic>
        <p:nvPicPr>
          <p:cNvPr id="85" name="Graphic 19">
            <a:extLst>
              <a:ext uri="{FF2B5EF4-FFF2-40B4-BE49-F238E27FC236}">
                <a16:creationId xmlns:a16="http://schemas.microsoft.com/office/drawing/2014/main" id="{052D1FA4-53EF-3D4D-8389-53F260FA7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25282" y="24844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35153FDD-FB22-B342-84E8-288ECF8E2988}"/>
              </a:ext>
            </a:extLst>
          </p:cNvPr>
          <p:cNvSpPr/>
          <p:nvPr/>
        </p:nvSpPr>
        <p:spPr>
          <a:xfrm>
            <a:off x="8645412" y="241335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sp>
        <p:nvSpPr>
          <p:cNvPr id="17" name="Left Arrow Callout 16">
            <a:extLst>
              <a:ext uri="{FF2B5EF4-FFF2-40B4-BE49-F238E27FC236}">
                <a16:creationId xmlns:a16="http://schemas.microsoft.com/office/drawing/2014/main" id="{64B27E64-AD91-9D47-8309-E5091AFF20AB}"/>
              </a:ext>
            </a:extLst>
          </p:cNvPr>
          <p:cNvSpPr/>
          <p:nvPr/>
        </p:nvSpPr>
        <p:spPr>
          <a:xfrm>
            <a:off x="9240609" y="2547333"/>
            <a:ext cx="828614" cy="394326"/>
          </a:xfrm>
          <a:prstGeom prst="leftArrowCallout">
            <a:avLst>
              <a:gd name="adj1" fmla="val 16886"/>
              <a:gd name="adj2" fmla="val 25000"/>
              <a:gd name="adj3" fmla="val 26600"/>
              <a:gd name="adj4" fmla="val 84605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Region Aggregator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C659489A-46FA-4DDE-A1BA-77F0607EF2A2}"/>
              </a:ext>
            </a:extLst>
          </p:cNvPr>
          <p:cNvSpPr/>
          <p:nvPr/>
        </p:nvSpPr>
        <p:spPr>
          <a:xfrm>
            <a:off x="6985246" y="3435733"/>
            <a:ext cx="4925060" cy="3224664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Organization Member Accounts</a:t>
            </a:r>
          </a:p>
        </p:txBody>
      </p:sp>
      <p:pic>
        <p:nvPicPr>
          <p:cNvPr id="220" name="Graphic 219">
            <a:extLst>
              <a:ext uri="{FF2B5EF4-FFF2-40B4-BE49-F238E27FC236}">
                <a16:creationId xmlns:a16="http://schemas.microsoft.com/office/drawing/2014/main" id="{9BB2A7C4-93AA-4FC1-85F0-71732514BB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85246" y="3432873"/>
            <a:ext cx="469211" cy="469211"/>
          </a:xfrm>
          <a:prstGeom prst="rect">
            <a:avLst/>
          </a:prstGeom>
        </p:spPr>
      </p:pic>
      <p:sp>
        <p:nvSpPr>
          <p:cNvPr id="221" name="Rectangle 220">
            <a:extLst>
              <a:ext uri="{FF2B5EF4-FFF2-40B4-BE49-F238E27FC236}">
                <a16:creationId xmlns:a16="http://schemas.microsoft.com/office/drawing/2014/main" id="{0EB590A6-47C4-4385-9025-6DCC5F4EDD2E}"/>
              </a:ext>
            </a:extLst>
          </p:cNvPr>
          <p:cNvSpPr/>
          <p:nvPr/>
        </p:nvSpPr>
        <p:spPr>
          <a:xfrm>
            <a:off x="8379488" y="3852376"/>
            <a:ext cx="3466857" cy="2616055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A5CD68E2-B1B3-4526-87B2-D568EE0A4283}"/>
              </a:ext>
            </a:extLst>
          </p:cNvPr>
          <p:cNvSpPr/>
          <p:nvPr/>
        </p:nvSpPr>
        <p:spPr>
          <a:xfrm>
            <a:off x="10316025" y="4602439"/>
            <a:ext cx="1275435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224" name="Graphic 223">
            <a:extLst>
              <a:ext uri="{FF2B5EF4-FFF2-40B4-BE49-F238E27FC236}">
                <a16:creationId xmlns:a16="http://schemas.microsoft.com/office/drawing/2014/main" id="{07321E89-3364-4281-96F3-4E8151C201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11845" y="4596087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25" name="Rectangle 224">
            <a:extLst>
              <a:ext uri="{FF2B5EF4-FFF2-40B4-BE49-F238E27FC236}">
                <a16:creationId xmlns:a16="http://schemas.microsoft.com/office/drawing/2014/main" id="{0102704B-7722-4CFB-98E8-9F9759C34265}"/>
              </a:ext>
            </a:extLst>
          </p:cNvPr>
          <p:cNvSpPr/>
          <p:nvPr/>
        </p:nvSpPr>
        <p:spPr>
          <a:xfrm>
            <a:off x="10443030" y="4915402"/>
            <a:ext cx="1237614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pic>
        <p:nvPicPr>
          <p:cNvPr id="228" name="Graphic 227">
            <a:extLst>
              <a:ext uri="{FF2B5EF4-FFF2-40B4-BE49-F238E27FC236}">
                <a16:creationId xmlns:a16="http://schemas.microsoft.com/office/drawing/2014/main" id="{A77657A1-3F7D-4829-930C-C7457621F2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39371" y="4906110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29" name="Rectangle 228">
            <a:extLst>
              <a:ext uri="{FF2B5EF4-FFF2-40B4-BE49-F238E27FC236}">
                <a16:creationId xmlns:a16="http://schemas.microsoft.com/office/drawing/2014/main" id="{49AC0F03-D447-4FFE-8A38-80B2B4CAE572}"/>
              </a:ext>
            </a:extLst>
          </p:cNvPr>
          <p:cNvSpPr/>
          <p:nvPr/>
        </p:nvSpPr>
        <p:spPr>
          <a:xfrm>
            <a:off x="10562212" y="5223560"/>
            <a:ext cx="1206014" cy="1161769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211D58C1-32A9-4C69-A6A1-3CF98EBAB2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62211" y="5229374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7B81497D-4FC4-4875-A762-87FF1B7B2242}"/>
              </a:ext>
            </a:extLst>
          </p:cNvPr>
          <p:cNvSpPr txBox="1"/>
          <p:nvPr/>
        </p:nvSpPr>
        <p:spPr>
          <a:xfrm>
            <a:off x="10492955" y="6152564"/>
            <a:ext cx="138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Security Hub</a:t>
            </a:r>
          </a:p>
        </p:txBody>
      </p:sp>
      <p:pic>
        <p:nvPicPr>
          <p:cNvPr id="232" name="Graphic 19">
            <a:extLst>
              <a:ext uri="{FF2B5EF4-FFF2-40B4-BE49-F238E27FC236}">
                <a16:creationId xmlns:a16="http://schemas.microsoft.com/office/drawing/2014/main" id="{E12F0FED-A396-48AB-9B8D-DD963C965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30262" y="57196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Oval 233">
            <a:extLst>
              <a:ext uri="{FF2B5EF4-FFF2-40B4-BE49-F238E27FC236}">
                <a16:creationId xmlns:a16="http://schemas.microsoft.com/office/drawing/2014/main" id="{6EB5A766-9C35-4219-B581-3728C13CC74D}"/>
              </a:ext>
            </a:extLst>
          </p:cNvPr>
          <p:cNvSpPr/>
          <p:nvPr/>
        </p:nvSpPr>
        <p:spPr>
          <a:xfrm>
            <a:off x="10847931" y="564389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1BDB1ABD-271A-40FF-9892-B5B91A5F6E19}"/>
              </a:ext>
            </a:extLst>
          </p:cNvPr>
          <p:cNvSpPr/>
          <p:nvPr/>
        </p:nvSpPr>
        <p:spPr>
          <a:xfrm>
            <a:off x="364192" y="99059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pic>
        <p:nvPicPr>
          <p:cNvPr id="236" name="Graphic 235">
            <a:extLst>
              <a:ext uri="{FF2B5EF4-FFF2-40B4-BE49-F238E27FC236}">
                <a16:creationId xmlns:a16="http://schemas.microsoft.com/office/drawing/2014/main" id="{15114E6C-45C0-4B88-A357-ECA72E9C94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79488" y="3846014"/>
            <a:ext cx="391567" cy="391567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B94EA0FF-46F8-444A-85E3-457A18944FC7}"/>
              </a:ext>
            </a:extLst>
          </p:cNvPr>
          <p:cNvSpPr/>
          <p:nvPr/>
        </p:nvSpPr>
        <p:spPr>
          <a:xfrm>
            <a:off x="7111668" y="1102470"/>
            <a:ext cx="1121050" cy="2112925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Region</a:t>
            </a: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81103917-640F-4DE0-B729-367EBF518B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02723" y="1095978"/>
            <a:ext cx="338804" cy="338804"/>
          </a:xfrm>
          <a:prstGeom prst="rect">
            <a:avLst/>
          </a:prstGeom>
        </p:spPr>
      </p:pic>
      <p:sp>
        <p:nvSpPr>
          <p:cNvPr id="113" name="TextBox 29">
            <a:extLst>
              <a:ext uri="{FF2B5EF4-FFF2-40B4-BE49-F238E27FC236}">
                <a16:creationId xmlns:a16="http://schemas.microsoft.com/office/drawing/2014/main" id="{D92C7268-8AE6-475C-9817-31D60F7F0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993" y="1985415"/>
            <a:ext cx="15196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Configuration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114" name="Graphic 49">
            <a:extLst>
              <a:ext uri="{FF2B5EF4-FFF2-40B4-BE49-F238E27FC236}">
                <a16:creationId xmlns:a16="http://schemas.microsoft.com/office/drawing/2014/main" id="{61E12E8E-7283-47DA-8664-8733FD04B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9404" y="16338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Oval 114">
            <a:extLst>
              <a:ext uri="{FF2B5EF4-FFF2-40B4-BE49-F238E27FC236}">
                <a16:creationId xmlns:a16="http://schemas.microsoft.com/office/drawing/2014/main" id="{655F3281-7A4A-4A60-B2E9-1E4A6AB839F3}"/>
              </a:ext>
            </a:extLst>
          </p:cNvPr>
          <p:cNvSpPr/>
          <p:nvPr/>
        </p:nvSpPr>
        <p:spPr>
          <a:xfrm>
            <a:off x="7356133" y="1590309"/>
            <a:ext cx="283464" cy="2377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pic>
        <p:nvPicPr>
          <p:cNvPr id="116" name="Graphic 24">
            <a:extLst>
              <a:ext uri="{FF2B5EF4-FFF2-40B4-BE49-F238E27FC236}">
                <a16:creationId xmlns:a16="http://schemas.microsoft.com/office/drawing/2014/main" id="{7991CA84-29C7-4A32-BF21-B8CD8806A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36883" y="10757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TextBox 2">
            <a:extLst>
              <a:ext uri="{FF2B5EF4-FFF2-40B4-BE49-F238E27FC236}">
                <a16:creationId xmlns:a16="http://schemas.microsoft.com/office/drawing/2014/main" id="{CF6B4A60-A11B-44A5-85E6-BDD39C771309}"/>
              </a:ext>
            </a:extLst>
          </p:cNvPr>
          <p:cNvSpPr txBox="1"/>
          <p:nvPr/>
        </p:nvSpPr>
        <p:spPr>
          <a:xfrm>
            <a:off x="9316121" y="1511258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Recorder Event Rule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C15D84F-D66E-4AD8-8F4F-1417D446AC8C}"/>
              </a:ext>
            </a:extLst>
          </p:cNvPr>
          <p:cNvSpPr/>
          <p:nvPr/>
        </p:nvSpPr>
        <p:spPr>
          <a:xfrm>
            <a:off x="9613519" y="100490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50BA5C4-8BB3-4272-B8D5-F3E9B345CD12}"/>
              </a:ext>
            </a:extLst>
          </p:cNvPr>
          <p:cNvSpPr/>
          <p:nvPr/>
        </p:nvSpPr>
        <p:spPr>
          <a:xfrm>
            <a:off x="7136296" y="4356295"/>
            <a:ext cx="1121050" cy="211213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Region</a:t>
            </a:r>
          </a:p>
        </p:txBody>
      </p:sp>
      <p:pic>
        <p:nvPicPr>
          <p:cNvPr id="137" name="Graphic 136">
            <a:extLst>
              <a:ext uri="{FF2B5EF4-FFF2-40B4-BE49-F238E27FC236}">
                <a16:creationId xmlns:a16="http://schemas.microsoft.com/office/drawing/2014/main" id="{66810E02-6475-4F23-BCD1-40241AB985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27351" y="4349802"/>
            <a:ext cx="338804" cy="338804"/>
          </a:xfrm>
          <a:prstGeom prst="rect">
            <a:avLst/>
          </a:prstGeom>
        </p:spPr>
      </p:pic>
      <p:sp>
        <p:nvSpPr>
          <p:cNvPr id="139" name="TextBox 29">
            <a:extLst>
              <a:ext uri="{FF2B5EF4-FFF2-40B4-BE49-F238E27FC236}">
                <a16:creationId xmlns:a16="http://schemas.microsoft.com/office/drawing/2014/main" id="{7810B277-94AD-46F6-84E1-FA2D02812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9621" y="5239239"/>
            <a:ext cx="15196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Configuration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140" name="Graphic 49">
            <a:extLst>
              <a:ext uri="{FF2B5EF4-FFF2-40B4-BE49-F238E27FC236}">
                <a16:creationId xmlns:a16="http://schemas.microsoft.com/office/drawing/2014/main" id="{37DE5417-FDBF-498A-A56F-DFEB99500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4032" y="48876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Oval 140">
            <a:extLst>
              <a:ext uri="{FF2B5EF4-FFF2-40B4-BE49-F238E27FC236}">
                <a16:creationId xmlns:a16="http://schemas.microsoft.com/office/drawing/2014/main" id="{C60858D8-65DB-480B-B60D-AC2A786DC1D3}"/>
              </a:ext>
            </a:extLst>
          </p:cNvPr>
          <p:cNvSpPr/>
          <p:nvPr/>
        </p:nvSpPr>
        <p:spPr>
          <a:xfrm>
            <a:off x="7380761" y="4844133"/>
            <a:ext cx="283464" cy="2377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  <p:pic>
        <p:nvPicPr>
          <p:cNvPr id="145" name="Graphic 24">
            <a:extLst>
              <a:ext uri="{FF2B5EF4-FFF2-40B4-BE49-F238E27FC236}">
                <a16:creationId xmlns:a16="http://schemas.microsoft.com/office/drawing/2014/main" id="{C56E898F-C118-4BEA-BD2B-DA653139C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3899" y="55511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TextBox 2">
            <a:extLst>
              <a:ext uri="{FF2B5EF4-FFF2-40B4-BE49-F238E27FC236}">
                <a16:creationId xmlns:a16="http://schemas.microsoft.com/office/drawing/2014/main" id="{ED7367DC-E1F3-4B9C-B512-7587B1A01D75}"/>
              </a:ext>
            </a:extLst>
          </p:cNvPr>
          <p:cNvSpPr txBox="1"/>
          <p:nvPr/>
        </p:nvSpPr>
        <p:spPr>
          <a:xfrm>
            <a:off x="8823137" y="5986659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Recorder Event Rule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D70D6936-C8F3-4404-948B-0776A65D053E}"/>
              </a:ext>
            </a:extLst>
          </p:cNvPr>
          <p:cNvSpPr/>
          <p:nvPr/>
        </p:nvSpPr>
        <p:spPr>
          <a:xfrm>
            <a:off x="9120535" y="548030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3.4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09B3AB4-836F-4B69-A367-D9863A375838}"/>
              </a:ext>
            </a:extLst>
          </p:cNvPr>
          <p:cNvSpPr txBox="1"/>
          <p:nvPr/>
        </p:nvSpPr>
        <p:spPr>
          <a:xfrm>
            <a:off x="3148216" y="5134649"/>
            <a:ext cx="1098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149" name="Graphic 148">
            <a:extLst>
              <a:ext uri="{FF2B5EF4-FFF2-40B4-BE49-F238E27FC236}">
                <a16:creationId xmlns:a16="http://schemas.microsoft.com/office/drawing/2014/main" id="{1AD7BEC5-F0B3-4E67-9DEC-5ADA4E43F73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60439" y="4799289"/>
            <a:ext cx="469900" cy="469900"/>
          </a:xfrm>
          <a:prstGeom prst="rect">
            <a:avLst/>
          </a:prstGeom>
        </p:spPr>
      </p:pic>
      <p:sp>
        <p:nvSpPr>
          <p:cNvPr id="150" name="Oval 149">
            <a:extLst>
              <a:ext uri="{FF2B5EF4-FFF2-40B4-BE49-F238E27FC236}">
                <a16:creationId xmlns:a16="http://schemas.microsoft.com/office/drawing/2014/main" id="{3FFB5021-1CCD-406A-A857-E579C467B2FC}"/>
              </a:ext>
            </a:extLst>
          </p:cNvPr>
          <p:cNvSpPr/>
          <p:nvPr/>
        </p:nvSpPr>
        <p:spPr>
          <a:xfrm>
            <a:off x="3736495" y="477611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A81FF85E-0D58-449A-BD81-0C21DFE14451}"/>
              </a:ext>
            </a:extLst>
          </p:cNvPr>
          <p:cNvSpPr/>
          <p:nvPr/>
        </p:nvSpPr>
        <p:spPr>
          <a:xfrm>
            <a:off x="7087773" y="385237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</p:txBody>
      </p:sp>
      <p:pic>
        <p:nvPicPr>
          <p:cNvPr id="119" name="Graphic 24">
            <a:extLst>
              <a:ext uri="{FF2B5EF4-FFF2-40B4-BE49-F238E27FC236}">
                <a16:creationId xmlns:a16="http://schemas.microsoft.com/office/drawing/2014/main" id="{DA039A62-EE58-4A2D-A230-58604BC26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59750" y="36656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2">
            <a:extLst>
              <a:ext uri="{FF2B5EF4-FFF2-40B4-BE49-F238E27FC236}">
                <a16:creationId xmlns:a16="http://schemas.microsoft.com/office/drawing/2014/main" id="{76F93C49-5696-41EA-A670-4768AB37A410}"/>
              </a:ext>
            </a:extLst>
          </p:cNvPr>
          <p:cNvSpPr txBox="1"/>
          <p:nvPr/>
        </p:nvSpPr>
        <p:spPr>
          <a:xfrm>
            <a:off x="2038988" y="4101181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Recorder Event Rule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3C5D098-FA8F-4EFD-937F-DC6A9720C030}"/>
              </a:ext>
            </a:extLst>
          </p:cNvPr>
          <p:cNvSpPr/>
          <p:nvPr/>
        </p:nvSpPr>
        <p:spPr>
          <a:xfrm>
            <a:off x="2701198" y="356709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1.13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4D702FD-C54E-4A1F-A6D7-8CB840AA0A83}"/>
              </a:ext>
            </a:extLst>
          </p:cNvPr>
          <p:cNvCxnSpPr>
            <a:cxnSpLocks/>
          </p:cNvCxnSpPr>
          <p:nvPr/>
        </p:nvCxnSpPr>
        <p:spPr>
          <a:xfrm flipV="1">
            <a:off x="2566320" y="2953752"/>
            <a:ext cx="446440" cy="858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5" name="Graphic 24">
            <a:extLst>
              <a:ext uri="{FF2B5EF4-FFF2-40B4-BE49-F238E27FC236}">
                <a16:creationId xmlns:a16="http://schemas.microsoft.com/office/drawing/2014/main" id="{3831F1A3-212C-4D92-B04F-F6288F62F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7622" y="35073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extBox 2">
            <a:extLst>
              <a:ext uri="{FF2B5EF4-FFF2-40B4-BE49-F238E27FC236}">
                <a16:creationId xmlns:a16="http://schemas.microsoft.com/office/drawing/2014/main" id="{BF3E43B4-FE19-41B8-8337-F1680EDE738C}"/>
              </a:ext>
            </a:extLst>
          </p:cNvPr>
          <p:cNvSpPr txBox="1"/>
          <p:nvPr/>
        </p:nvSpPr>
        <p:spPr>
          <a:xfrm>
            <a:off x="1206860" y="3942912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Scheduled Event Rule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05BABE10-DA21-4361-A1B3-D35413687858}"/>
              </a:ext>
            </a:extLst>
          </p:cNvPr>
          <p:cNvSpPr/>
          <p:nvPr/>
        </p:nvSpPr>
        <p:spPr>
          <a:xfrm>
            <a:off x="1869070" y="340882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1.12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B9953B3-0F5B-44C2-BE1D-04EBED9C3270}"/>
              </a:ext>
            </a:extLst>
          </p:cNvPr>
          <p:cNvCxnSpPr>
            <a:cxnSpLocks/>
          </p:cNvCxnSpPr>
          <p:nvPr/>
        </p:nvCxnSpPr>
        <p:spPr>
          <a:xfrm flipV="1">
            <a:off x="1978181" y="2879650"/>
            <a:ext cx="967280" cy="858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6BFD8A86-C19E-444E-856B-52D0C074DA7B}"/>
              </a:ext>
            </a:extLst>
          </p:cNvPr>
          <p:cNvSpPr txBox="1"/>
          <p:nvPr/>
        </p:nvSpPr>
        <p:spPr>
          <a:xfrm>
            <a:off x="5641600" y="5140164"/>
            <a:ext cx="1098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EventBridge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131" name="Graphic 130">
            <a:extLst>
              <a:ext uri="{FF2B5EF4-FFF2-40B4-BE49-F238E27FC236}">
                <a16:creationId xmlns:a16="http://schemas.microsoft.com/office/drawing/2014/main" id="{92AD6811-9FD6-428E-A78B-0B5715F8CAA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953823" y="4781554"/>
            <a:ext cx="469900" cy="469900"/>
          </a:xfrm>
          <a:prstGeom prst="rect">
            <a:avLst/>
          </a:prstGeom>
        </p:spPr>
      </p:pic>
      <p:sp>
        <p:nvSpPr>
          <p:cNvPr id="132" name="Oval 131">
            <a:extLst>
              <a:ext uri="{FF2B5EF4-FFF2-40B4-BE49-F238E27FC236}">
                <a16:creationId xmlns:a16="http://schemas.microsoft.com/office/drawing/2014/main" id="{72DE4A21-0576-4241-8C2E-EB9BFE320C6B}"/>
              </a:ext>
            </a:extLst>
          </p:cNvPr>
          <p:cNvSpPr/>
          <p:nvPr/>
        </p:nvSpPr>
        <p:spPr>
          <a:xfrm>
            <a:off x="6229879" y="475837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1.14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8641EF6-BA39-4F19-A062-C4CCC106276A}"/>
              </a:ext>
            </a:extLst>
          </p:cNvPr>
          <p:cNvSpPr txBox="1"/>
          <p:nvPr/>
        </p:nvSpPr>
        <p:spPr>
          <a:xfrm>
            <a:off x="7079567" y="2807462"/>
            <a:ext cx="1098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EventBridge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136" name="Graphic 135">
            <a:extLst>
              <a:ext uri="{FF2B5EF4-FFF2-40B4-BE49-F238E27FC236}">
                <a16:creationId xmlns:a16="http://schemas.microsoft.com/office/drawing/2014/main" id="{5D33ACCD-D819-4AE7-961C-E125EC91077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391790" y="2448852"/>
            <a:ext cx="469900" cy="469900"/>
          </a:xfrm>
          <a:prstGeom prst="rect">
            <a:avLst/>
          </a:prstGeom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AB52E57C-C37F-4D24-BC1C-57326BEFF347}"/>
              </a:ext>
            </a:extLst>
          </p:cNvPr>
          <p:cNvSpPr/>
          <p:nvPr/>
        </p:nvSpPr>
        <p:spPr>
          <a:xfrm>
            <a:off x="7361668" y="242940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2.6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D4CD159-1741-455F-9AF9-7EF0E5A18CC3}"/>
              </a:ext>
            </a:extLst>
          </p:cNvPr>
          <p:cNvSpPr txBox="1"/>
          <p:nvPr/>
        </p:nvSpPr>
        <p:spPr>
          <a:xfrm>
            <a:off x="7120673" y="6033791"/>
            <a:ext cx="1098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EventBridge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D6194059-1658-44CE-BD7A-495D35F1AB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32896" y="5675181"/>
            <a:ext cx="469900" cy="469900"/>
          </a:xfrm>
          <a:prstGeom prst="rect">
            <a:avLst/>
          </a:prstGeom>
        </p:spPr>
      </p:pic>
      <p:sp>
        <p:nvSpPr>
          <p:cNvPr id="151" name="Oval 150">
            <a:extLst>
              <a:ext uri="{FF2B5EF4-FFF2-40B4-BE49-F238E27FC236}">
                <a16:creationId xmlns:a16="http://schemas.microsoft.com/office/drawing/2014/main" id="{0734FC11-725C-4EDB-B0C1-702DF73A3F2F}"/>
              </a:ext>
            </a:extLst>
          </p:cNvPr>
          <p:cNvSpPr/>
          <p:nvPr/>
        </p:nvSpPr>
        <p:spPr>
          <a:xfrm>
            <a:off x="7399404" y="565600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3.5</a:t>
            </a:r>
          </a:p>
        </p:txBody>
      </p:sp>
    </p:spTree>
    <p:extLst>
      <p:ext uri="{BB962C8B-B14F-4D97-AF65-F5344CB8AC3E}">
        <p14:creationId xmlns:p14="http://schemas.microsoft.com/office/powerpoint/2010/main" val="299664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FD0BEA75-341F-49B4-83DB-758CA12480EF}"/>
              </a:ext>
            </a:extLst>
          </p:cNvPr>
          <p:cNvSpPr/>
          <p:nvPr/>
        </p:nvSpPr>
        <p:spPr>
          <a:xfrm>
            <a:off x="162732" y="158633"/>
            <a:ext cx="11887200" cy="65870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ADF00096-D97F-4D69-B4CB-8B0D7A8DF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2732" y="158631"/>
            <a:ext cx="381000" cy="3810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233194F9-79FD-453D-AC8F-FA9F8DEF9795}"/>
              </a:ext>
            </a:extLst>
          </p:cNvPr>
          <p:cNvSpPr/>
          <p:nvPr/>
        </p:nvSpPr>
        <p:spPr>
          <a:xfrm>
            <a:off x="281694" y="603750"/>
            <a:ext cx="6574900" cy="512885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34AB67D-9201-40E8-83E1-AF224AFD1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8676" y="603748"/>
            <a:ext cx="424469" cy="424469"/>
          </a:xfrm>
          <a:prstGeom prst="rect">
            <a:avLst/>
          </a:prstGeom>
        </p:spPr>
      </p:pic>
      <p:sp>
        <p:nvSpPr>
          <p:cNvPr id="122" name="TextBox 2">
            <a:extLst>
              <a:ext uri="{FF2B5EF4-FFF2-40B4-BE49-F238E27FC236}">
                <a16:creationId xmlns:a16="http://schemas.microsoft.com/office/drawing/2014/main" id="{D779FD12-DEC5-45B4-89B4-2B5EBBA6290B}"/>
              </a:ext>
            </a:extLst>
          </p:cNvPr>
          <p:cNvSpPr txBox="1"/>
          <p:nvPr/>
        </p:nvSpPr>
        <p:spPr>
          <a:xfrm>
            <a:off x="3279561" y="2583954"/>
            <a:ext cx="740002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23" name="TextBox 2">
            <a:extLst>
              <a:ext uri="{FF2B5EF4-FFF2-40B4-BE49-F238E27FC236}">
                <a16:creationId xmlns:a16="http://schemas.microsoft.com/office/drawing/2014/main" id="{956DC4A8-C454-4D0C-A193-B9CF227389CD}"/>
              </a:ext>
            </a:extLst>
          </p:cNvPr>
          <p:cNvSpPr txBox="1"/>
          <p:nvPr/>
        </p:nvSpPr>
        <p:spPr>
          <a:xfrm>
            <a:off x="2802365" y="3902268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0C04EF0-8999-4E87-9938-BB23E34A77B4}"/>
              </a:ext>
            </a:extLst>
          </p:cNvPr>
          <p:cNvSpPr/>
          <p:nvPr/>
        </p:nvSpPr>
        <p:spPr>
          <a:xfrm>
            <a:off x="3447188" y="345839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pic>
        <p:nvPicPr>
          <p:cNvPr id="138" name="Graphic 13">
            <a:extLst>
              <a:ext uri="{FF2B5EF4-FFF2-40B4-BE49-F238E27FC236}">
                <a16:creationId xmlns:a16="http://schemas.microsoft.com/office/drawing/2014/main" id="{DD93BA21-ED60-4BEA-8CCB-AB48DD1F7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14633" y="25192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Oval 158">
            <a:extLst>
              <a:ext uri="{FF2B5EF4-FFF2-40B4-BE49-F238E27FC236}">
                <a16:creationId xmlns:a16="http://schemas.microsoft.com/office/drawing/2014/main" id="{4A05C662-2FBC-439F-B802-9699E92DB84C}"/>
              </a:ext>
            </a:extLst>
          </p:cNvPr>
          <p:cNvSpPr/>
          <p:nvPr/>
        </p:nvSpPr>
        <p:spPr>
          <a:xfrm>
            <a:off x="3194648" y="243214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pic>
        <p:nvPicPr>
          <p:cNvPr id="160" name="Graphic 7">
            <a:extLst>
              <a:ext uri="{FF2B5EF4-FFF2-40B4-BE49-F238E27FC236}">
                <a16:creationId xmlns:a16="http://schemas.microsoft.com/office/drawing/2014/main" id="{0B13130F-B51E-4BFD-AECE-120AC8A6C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7860" y="35151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027F5E7-5F52-4829-B197-8F0895FD8F71}"/>
              </a:ext>
            </a:extLst>
          </p:cNvPr>
          <p:cNvCxnSpPr>
            <a:cxnSpLocks/>
          </p:cNvCxnSpPr>
          <p:nvPr/>
        </p:nvCxnSpPr>
        <p:spPr>
          <a:xfrm flipH="1" flipV="1">
            <a:off x="2724625" y="1895270"/>
            <a:ext cx="288135" cy="64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2" name="Graphic 17">
            <a:extLst>
              <a:ext uri="{FF2B5EF4-FFF2-40B4-BE49-F238E27FC236}">
                <a16:creationId xmlns:a16="http://schemas.microsoft.com/office/drawing/2014/main" id="{2A5D1DCB-4C74-4F64-8B48-F85EF8C14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7692" y="16848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TextBox 2">
            <a:extLst>
              <a:ext uri="{FF2B5EF4-FFF2-40B4-BE49-F238E27FC236}">
                <a16:creationId xmlns:a16="http://schemas.microsoft.com/office/drawing/2014/main" id="{4F80BB92-ED3C-4B43-AE93-3C503210728A}"/>
              </a:ext>
            </a:extLst>
          </p:cNvPr>
          <p:cNvSpPr txBox="1"/>
          <p:nvPr/>
        </p:nvSpPr>
        <p:spPr>
          <a:xfrm>
            <a:off x="1836928" y="2109554"/>
            <a:ext cx="127398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SNS Topic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76CF6C8-4D82-42C0-9B2D-E4B6FA6D170B}"/>
              </a:ext>
            </a:extLst>
          </p:cNvPr>
          <p:cNvCxnSpPr>
            <a:cxnSpLocks/>
            <a:stCxn id="138" idx="0"/>
          </p:cNvCxnSpPr>
          <p:nvPr/>
        </p:nvCxnSpPr>
        <p:spPr>
          <a:xfrm flipV="1">
            <a:off x="3143233" y="1826883"/>
            <a:ext cx="199109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5" name="Graphic 17">
            <a:extLst>
              <a:ext uri="{FF2B5EF4-FFF2-40B4-BE49-F238E27FC236}">
                <a16:creationId xmlns:a16="http://schemas.microsoft.com/office/drawing/2014/main" id="{6F887213-7B87-4EF7-8FFC-86F3F2BA8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32236" y="1230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2">
            <a:extLst>
              <a:ext uri="{FF2B5EF4-FFF2-40B4-BE49-F238E27FC236}">
                <a16:creationId xmlns:a16="http://schemas.microsoft.com/office/drawing/2014/main" id="{7A13731A-47C5-476A-955C-8DC2DA5E0649}"/>
              </a:ext>
            </a:extLst>
          </p:cNvPr>
          <p:cNvSpPr txBox="1"/>
          <p:nvPr/>
        </p:nvSpPr>
        <p:spPr>
          <a:xfrm>
            <a:off x="4072779" y="1634868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Alarm Topic</a:t>
            </a:r>
          </a:p>
        </p:txBody>
      </p:sp>
      <p:pic>
        <p:nvPicPr>
          <p:cNvPr id="167" name="Graphic 29">
            <a:extLst>
              <a:ext uri="{FF2B5EF4-FFF2-40B4-BE49-F238E27FC236}">
                <a16:creationId xmlns:a16="http://schemas.microsoft.com/office/drawing/2014/main" id="{A964B389-DF95-490C-ABEE-039A026F0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59556" y="12276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" name="TextBox 2">
            <a:extLst>
              <a:ext uri="{FF2B5EF4-FFF2-40B4-BE49-F238E27FC236}">
                <a16:creationId xmlns:a16="http://schemas.microsoft.com/office/drawing/2014/main" id="{5C50D3CA-26BC-4467-A544-D63E0C024FD0}"/>
              </a:ext>
            </a:extLst>
          </p:cNvPr>
          <p:cNvSpPr txBox="1"/>
          <p:nvPr/>
        </p:nvSpPr>
        <p:spPr>
          <a:xfrm>
            <a:off x="3120686" y="1568116"/>
            <a:ext cx="47518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1AB6DA0-EA5A-488D-AE59-BD43FB2DB975}"/>
              </a:ext>
            </a:extLst>
          </p:cNvPr>
          <p:cNvCxnSpPr>
            <a:cxnSpLocks/>
            <a:stCxn id="167" idx="3"/>
            <a:endCxn id="165" idx="1"/>
          </p:cNvCxnSpPr>
          <p:nvPr/>
        </p:nvCxnSpPr>
        <p:spPr>
          <a:xfrm>
            <a:off x="3616756" y="1456270"/>
            <a:ext cx="715480" cy="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97797EDC-C96B-4205-9EA5-4896D4E19CC8}"/>
              </a:ext>
            </a:extLst>
          </p:cNvPr>
          <p:cNvSpPr/>
          <p:nvPr/>
        </p:nvSpPr>
        <p:spPr>
          <a:xfrm>
            <a:off x="2553155" y="159914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6CAE65A8-CCB2-4C12-9AFA-3E2BDB737702}"/>
              </a:ext>
            </a:extLst>
          </p:cNvPr>
          <p:cNvSpPr/>
          <p:nvPr/>
        </p:nvSpPr>
        <p:spPr>
          <a:xfrm>
            <a:off x="3493369" y="117828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4708E57-AB59-4E59-A000-F84C0F553A38}"/>
              </a:ext>
            </a:extLst>
          </p:cNvPr>
          <p:cNvSpPr/>
          <p:nvPr/>
        </p:nvSpPr>
        <p:spPr>
          <a:xfrm>
            <a:off x="4679051" y="114545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23EF82D-34D3-46B6-978C-7B6A8238A22B}"/>
              </a:ext>
            </a:extLst>
          </p:cNvPr>
          <p:cNvSpPr/>
          <p:nvPr/>
        </p:nvSpPr>
        <p:spPr>
          <a:xfrm>
            <a:off x="729970" y="1098831"/>
            <a:ext cx="5920149" cy="340958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176" name="Graphic 175">
            <a:extLst>
              <a:ext uri="{FF2B5EF4-FFF2-40B4-BE49-F238E27FC236}">
                <a16:creationId xmlns:a16="http://schemas.microsoft.com/office/drawing/2014/main" id="{79BE28C9-BA1C-439C-A7D3-8AB7EFF8AF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1026" y="1092337"/>
            <a:ext cx="391567" cy="391567"/>
          </a:xfrm>
          <a:prstGeom prst="rect">
            <a:avLst/>
          </a:prstGeom>
        </p:spPr>
      </p:pic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A73DC17-2E0A-47FF-927C-2082DB636979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3269143" y="2953751"/>
            <a:ext cx="137317" cy="56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A5BD256-3DC9-4885-BEE2-FECB68F03E2D}"/>
              </a:ext>
            </a:extLst>
          </p:cNvPr>
          <p:cNvSpPr/>
          <p:nvPr/>
        </p:nvSpPr>
        <p:spPr>
          <a:xfrm>
            <a:off x="734119" y="4599831"/>
            <a:ext cx="5920149" cy="972968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Region</a:t>
            </a:r>
          </a:p>
        </p:txBody>
      </p:sp>
      <p:pic>
        <p:nvPicPr>
          <p:cNvPr id="179" name="Graphic 178">
            <a:extLst>
              <a:ext uri="{FF2B5EF4-FFF2-40B4-BE49-F238E27FC236}">
                <a16:creationId xmlns:a16="http://schemas.microsoft.com/office/drawing/2014/main" id="{FF3904C1-CE6D-4844-8DC9-52FD61C291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5175" y="4593336"/>
            <a:ext cx="391567" cy="391567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AC7F548C-6A25-4C0C-8B1C-7834C3A5B2DF}"/>
              </a:ext>
            </a:extLst>
          </p:cNvPr>
          <p:cNvSpPr txBox="1"/>
          <p:nvPr/>
        </p:nvSpPr>
        <p:spPr>
          <a:xfrm>
            <a:off x="4404325" y="5132704"/>
            <a:ext cx="1098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Configuration 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181" name="Graphic 180">
            <a:extLst>
              <a:ext uri="{FF2B5EF4-FFF2-40B4-BE49-F238E27FC236}">
                <a16:creationId xmlns:a16="http://schemas.microsoft.com/office/drawing/2014/main" id="{F2F5F5D9-2DFE-4B62-BF98-68946BFBC8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16548" y="4774094"/>
            <a:ext cx="469900" cy="469900"/>
          </a:xfrm>
          <a:prstGeom prst="rect">
            <a:avLst/>
          </a:prstGeom>
        </p:spPr>
      </p:pic>
      <p:sp>
        <p:nvSpPr>
          <p:cNvPr id="182" name="Oval 181">
            <a:extLst>
              <a:ext uri="{FF2B5EF4-FFF2-40B4-BE49-F238E27FC236}">
                <a16:creationId xmlns:a16="http://schemas.microsoft.com/office/drawing/2014/main" id="{E5AFFA29-B562-4693-A19B-E226CB2858D5}"/>
              </a:ext>
            </a:extLst>
          </p:cNvPr>
          <p:cNvSpPr/>
          <p:nvPr/>
        </p:nvSpPr>
        <p:spPr>
          <a:xfrm>
            <a:off x="4992604" y="475091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1.10</a:t>
            </a:r>
          </a:p>
        </p:txBody>
      </p:sp>
      <p:pic>
        <p:nvPicPr>
          <p:cNvPr id="183" name="Graphic 24">
            <a:extLst>
              <a:ext uri="{FF2B5EF4-FFF2-40B4-BE49-F238E27FC236}">
                <a16:creationId xmlns:a16="http://schemas.microsoft.com/office/drawing/2014/main" id="{5AEA5BCA-38E3-4EE3-9078-EE3314DD3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2782" y="47258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" name="TextBox 2">
            <a:extLst>
              <a:ext uri="{FF2B5EF4-FFF2-40B4-BE49-F238E27FC236}">
                <a16:creationId xmlns:a16="http://schemas.microsoft.com/office/drawing/2014/main" id="{4D413C83-25C6-4BC1-805C-083E62C5BEE9}"/>
              </a:ext>
            </a:extLst>
          </p:cNvPr>
          <p:cNvSpPr txBox="1"/>
          <p:nvPr/>
        </p:nvSpPr>
        <p:spPr>
          <a:xfrm>
            <a:off x="2002020" y="5130314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Global Event Rule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F84C9C38-2F84-4974-8432-1960993E54BC}"/>
              </a:ext>
            </a:extLst>
          </p:cNvPr>
          <p:cNvSpPr/>
          <p:nvPr/>
        </p:nvSpPr>
        <p:spPr>
          <a:xfrm>
            <a:off x="2687940" y="465501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pic>
        <p:nvPicPr>
          <p:cNvPr id="186" name="Graphic 24">
            <a:extLst>
              <a:ext uri="{FF2B5EF4-FFF2-40B4-BE49-F238E27FC236}">
                <a16:creationId xmlns:a16="http://schemas.microsoft.com/office/drawing/2014/main" id="{1EE7C665-627A-4E73-BF26-C781AD54A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3889" y="25569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" name="TextBox 2">
            <a:extLst>
              <a:ext uri="{FF2B5EF4-FFF2-40B4-BE49-F238E27FC236}">
                <a16:creationId xmlns:a16="http://schemas.microsoft.com/office/drawing/2014/main" id="{E4DD8898-7139-4F59-AA1C-4074F90E6EEE}"/>
              </a:ext>
            </a:extLst>
          </p:cNvPr>
          <p:cNvSpPr txBox="1"/>
          <p:nvPr/>
        </p:nvSpPr>
        <p:spPr>
          <a:xfrm>
            <a:off x="1153127" y="2961443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Regional Event Rule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C2221D33-75AF-432C-B6AB-D1DB0348201A}"/>
              </a:ext>
            </a:extLst>
          </p:cNvPr>
          <p:cNvSpPr/>
          <p:nvPr/>
        </p:nvSpPr>
        <p:spPr>
          <a:xfrm>
            <a:off x="1839047" y="248614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13756740-CBD2-4285-9E37-7A4C5D50B989}"/>
              </a:ext>
            </a:extLst>
          </p:cNvPr>
          <p:cNvCxnSpPr>
            <a:cxnSpLocks/>
            <a:stCxn id="186" idx="3"/>
            <a:endCxn id="138" idx="1"/>
          </p:cNvCxnSpPr>
          <p:nvPr/>
        </p:nvCxnSpPr>
        <p:spPr>
          <a:xfrm flipV="1">
            <a:off x="1931089" y="2747821"/>
            <a:ext cx="983544" cy="3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B33BE81-596F-4ED7-8BA5-7D14B454E0F9}"/>
              </a:ext>
            </a:extLst>
          </p:cNvPr>
          <p:cNvSpPr/>
          <p:nvPr/>
        </p:nvSpPr>
        <p:spPr>
          <a:xfrm>
            <a:off x="4203858" y="2327448"/>
            <a:ext cx="1516310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191" name="Graphic 190">
            <a:extLst>
              <a:ext uri="{FF2B5EF4-FFF2-40B4-BE49-F238E27FC236}">
                <a16:creationId xmlns:a16="http://schemas.microsoft.com/office/drawing/2014/main" id="{EFDD8BD0-DF38-40A5-9412-28008B8270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4914" y="2329563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92" name="Rectangle 191">
            <a:extLst>
              <a:ext uri="{FF2B5EF4-FFF2-40B4-BE49-F238E27FC236}">
                <a16:creationId xmlns:a16="http://schemas.microsoft.com/office/drawing/2014/main" id="{5D0C1D3A-93F6-4D63-8242-CDCC01A39BFA}"/>
              </a:ext>
            </a:extLst>
          </p:cNvPr>
          <p:cNvSpPr/>
          <p:nvPr/>
        </p:nvSpPr>
        <p:spPr>
          <a:xfrm>
            <a:off x="4330861" y="2623785"/>
            <a:ext cx="1521910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pic>
        <p:nvPicPr>
          <p:cNvPr id="193" name="Graphic 192">
            <a:extLst>
              <a:ext uri="{FF2B5EF4-FFF2-40B4-BE49-F238E27FC236}">
                <a16:creationId xmlns:a16="http://schemas.microsoft.com/office/drawing/2014/main" id="{6A82A4C9-9C1A-4DCD-B28A-423A688D2C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31444" y="2617672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94" name="Rectangle 193">
            <a:extLst>
              <a:ext uri="{FF2B5EF4-FFF2-40B4-BE49-F238E27FC236}">
                <a16:creationId xmlns:a16="http://schemas.microsoft.com/office/drawing/2014/main" id="{89250F46-02BD-423F-84EF-A41C2A810235}"/>
              </a:ext>
            </a:extLst>
          </p:cNvPr>
          <p:cNvSpPr/>
          <p:nvPr/>
        </p:nvSpPr>
        <p:spPr>
          <a:xfrm>
            <a:off x="4450044" y="2930111"/>
            <a:ext cx="1523440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195" name="Graphic 194">
            <a:extLst>
              <a:ext uri="{FF2B5EF4-FFF2-40B4-BE49-F238E27FC236}">
                <a16:creationId xmlns:a16="http://schemas.microsoft.com/office/drawing/2014/main" id="{A67566A0-854E-4B0C-805B-1612CF1B70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41100" y="2923759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316B2C13-60B9-4027-82B6-A1AD81AFA44A}"/>
              </a:ext>
            </a:extLst>
          </p:cNvPr>
          <p:cNvSpPr txBox="1"/>
          <p:nvPr/>
        </p:nvSpPr>
        <p:spPr>
          <a:xfrm>
            <a:off x="4330861" y="3780188"/>
            <a:ext cx="16171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Security Hub</a:t>
            </a:r>
          </a:p>
        </p:txBody>
      </p:sp>
      <p:pic>
        <p:nvPicPr>
          <p:cNvPr id="202" name="Graphic 19">
            <a:extLst>
              <a:ext uri="{FF2B5EF4-FFF2-40B4-BE49-F238E27FC236}">
                <a16:creationId xmlns:a16="http://schemas.microsoft.com/office/drawing/2014/main" id="{9E6E3A23-9546-42D3-81F6-D572342B9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10766" y="33553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Oval 197">
            <a:extLst>
              <a:ext uri="{FF2B5EF4-FFF2-40B4-BE49-F238E27FC236}">
                <a16:creationId xmlns:a16="http://schemas.microsoft.com/office/drawing/2014/main" id="{6D6165D5-B9D1-4991-AA75-68D53C2CDFA7}"/>
              </a:ext>
            </a:extLst>
          </p:cNvPr>
          <p:cNvSpPr/>
          <p:nvPr/>
        </p:nvSpPr>
        <p:spPr>
          <a:xfrm>
            <a:off x="5266328" y="324090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1.9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C7341F0-D9E9-4E22-9FDA-AEDD18FEC77A}"/>
              </a:ext>
            </a:extLst>
          </p:cNvPr>
          <p:cNvSpPr/>
          <p:nvPr/>
        </p:nvSpPr>
        <p:spPr>
          <a:xfrm>
            <a:off x="10313256" y="1386481"/>
            <a:ext cx="1275435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204" name="Graphic 203">
            <a:extLst>
              <a:ext uri="{FF2B5EF4-FFF2-40B4-BE49-F238E27FC236}">
                <a16:creationId xmlns:a16="http://schemas.microsoft.com/office/drawing/2014/main" id="{0ACF6319-1BDA-4DD7-ADCF-06F76CD39D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09076" y="1380129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05" name="Rectangle 204">
            <a:extLst>
              <a:ext uri="{FF2B5EF4-FFF2-40B4-BE49-F238E27FC236}">
                <a16:creationId xmlns:a16="http://schemas.microsoft.com/office/drawing/2014/main" id="{07406336-918D-4B31-8DF3-7BD86137B01B}"/>
              </a:ext>
            </a:extLst>
          </p:cNvPr>
          <p:cNvSpPr/>
          <p:nvPr/>
        </p:nvSpPr>
        <p:spPr>
          <a:xfrm>
            <a:off x="10440261" y="1699444"/>
            <a:ext cx="1237614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037C40E-DC39-4D3B-B81E-28A322956D5E}"/>
              </a:ext>
            </a:extLst>
          </p:cNvPr>
          <p:cNvSpPr/>
          <p:nvPr/>
        </p:nvSpPr>
        <p:spPr>
          <a:xfrm>
            <a:off x="8379488" y="641245"/>
            <a:ext cx="3444201" cy="2574151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207" name="Graphic 206">
            <a:extLst>
              <a:ext uri="{FF2B5EF4-FFF2-40B4-BE49-F238E27FC236}">
                <a16:creationId xmlns:a16="http://schemas.microsoft.com/office/drawing/2014/main" id="{87920BCE-77A0-48C5-9935-18FEF0BE01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82130" y="635823"/>
            <a:ext cx="391567" cy="391567"/>
          </a:xfrm>
          <a:prstGeom prst="rect">
            <a:avLst/>
          </a:prstGeom>
        </p:spPr>
      </p:pic>
      <p:sp>
        <p:nvSpPr>
          <p:cNvPr id="208" name="Rectangle 207">
            <a:extLst>
              <a:ext uri="{FF2B5EF4-FFF2-40B4-BE49-F238E27FC236}">
                <a16:creationId xmlns:a16="http://schemas.microsoft.com/office/drawing/2014/main" id="{6DD09EAF-9350-4737-B91E-6243882023D0}"/>
              </a:ext>
            </a:extLst>
          </p:cNvPr>
          <p:cNvSpPr/>
          <p:nvPr/>
        </p:nvSpPr>
        <p:spPr>
          <a:xfrm>
            <a:off x="6985247" y="240970"/>
            <a:ext cx="4925059" cy="310231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</p:txBody>
      </p:sp>
      <p:pic>
        <p:nvPicPr>
          <p:cNvPr id="209" name="Graphic 208">
            <a:extLst>
              <a:ext uri="{FF2B5EF4-FFF2-40B4-BE49-F238E27FC236}">
                <a16:creationId xmlns:a16="http://schemas.microsoft.com/office/drawing/2014/main" id="{51402323-0603-417E-93FD-C7785FA48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5246" y="245364"/>
            <a:ext cx="381000" cy="381000"/>
          </a:xfrm>
          <a:prstGeom prst="rect">
            <a:avLst/>
          </a:prstGeom>
        </p:spPr>
      </p:pic>
      <p:sp>
        <p:nvSpPr>
          <p:cNvPr id="210" name="Oval 209">
            <a:extLst>
              <a:ext uri="{FF2B5EF4-FFF2-40B4-BE49-F238E27FC236}">
                <a16:creationId xmlns:a16="http://schemas.microsoft.com/office/drawing/2014/main" id="{BD9A4F5F-C5C1-4658-A084-721674E8CE5F}"/>
              </a:ext>
            </a:extLst>
          </p:cNvPr>
          <p:cNvSpPr/>
          <p:nvPr/>
        </p:nvSpPr>
        <p:spPr>
          <a:xfrm>
            <a:off x="7049028" y="58182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6892D2DA-8947-4CB7-823F-BD7226A3F9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36602" y="1690152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15" name="Rectangle 214">
            <a:extLst>
              <a:ext uri="{FF2B5EF4-FFF2-40B4-BE49-F238E27FC236}">
                <a16:creationId xmlns:a16="http://schemas.microsoft.com/office/drawing/2014/main" id="{2E743F60-DDC7-435F-B607-05DA8E4D3666}"/>
              </a:ext>
            </a:extLst>
          </p:cNvPr>
          <p:cNvSpPr/>
          <p:nvPr/>
        </p:nvSpPr>
        <p:spPr>
          <a:xfrm>
            <a:off x="10559443" y="2007602"/>
            <a:ext cx="1206014" cy="1161769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216" name="Graphic 215">
            <a:extLst>
              <a:ext uri="{FF2B5EF4-FFF2-40B4-BE49-F238E27FC236}">
                <a16:creationId xmlns:a16="http://schemas.microsoft.com/office/drawing/2014/main" id="{2DF0E5C9-8A77-4707-B6E6-A9C126004D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59442" y="2013416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F368EA3-A8D0-7C40-9C72-DE5E49476E9C}"/>
              </a:ext>
            </a:extLst>
          </p:cNvPr>
          <p:cNvSpPr txBox="1"/>
          <p:nvPr/>
        </p:nvSpPr>
        <p:spPr>
          <a:xfrm>
            <a:off x="10490186" y="2936606"/>
            <a:ext cx="138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Security Hub</a:t>
            </a:r>
          </a:p>
        </p:txBody>
      </p:sp>
      <p:pic>
        <p:nvPicPr>
          <p:cNvPr id="68" name="Graphic 19">
            <a:extLst>
              <a:ext uri="{FF2B5EF4-FFF2-40B4-BE49-F238E27FC236}">
                <a16:creationId xmlns:a16="http://schemas.microsoft.com/office/drawing/2014/main" id="{B3CE992A-C6D8-294E-8822-57F521C08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27493" y="25037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7FAA5BDA-59EE-924B-ACDA-6C50D7ABCDCD}"/>
              </a:ext>
            </a:extLst>
          </p:cNvPr>
          <p:cNvSpPr/>
          <p:nvPr/>
        </p:nvSpPr>
        <p:spPr>
          <a:xfrm>
            <a:off x="10833950" y="242371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A6FA08B-9C3A-C74A-9199-441BF175B015}"/>
              </a:ext>
            </a:extLst>
          </p:cNvPr>
          <p:cNvSpPr txBox="1"/>
          <p:nvPr/>
        </p:nvSpPr>
        <p:spPr>
          <a:xfrm>
            <a:off x="8434971" y="2938279"/>
            <a:ext cx="1037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Security Hub</a:t>
            </a:r>
          </a:p>
        </p:txBody>
      </p:sp>
      <p:pic>
        <p:nvPicPr>
          <p:cNvPr id="85" name="Graphic 19">
            <a:extLst>
              <a:ext uri="{FF2B5EF4-FFF2-40B4-BE49-F238E27FC236}">
                <a16:creationId xmlns:a16="http://schemas.microsoft.com/office/drawing/2014/main" id="{052D1FA4-53EF-3D4D-8389-53F260FA7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25282" y="24844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35153FDD-FB22-B342-84E8-288ECF8E2988}"/>
              </a:ext>
            </a:extLst>
          </p:cNvPr>
          <p:cNvSpPr/>
          <p:nvPr/>
        </p:nvSpPr>
        <p:spPr>
          <a:xfrm>
            <a:off x="8645412" y="241335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17" name="Left Arrow Callout 16">
            <a:extLst>
              <a:ext uri="{FF2B5EF4-FFF2-40B4-BE49-F238E27FC236}">
                <a16:creationId xmlns:a16="http://schemas.microsoft.com/office/drawing/2014/main" id="{64B27E64-AD91-9D47-8309-E5091AFF20AB}"/>
              </a:ext>
            </a:extLst>
          </p:cNvPr>
          <p:cNvSpPr/>
          <p:nvPr/>
        </p:nvSpPr>
        <p:spPr>
          <a:xfrm>
            <a:off x="9240609" y="2547333"/>
            <a:ext cx="828614" cy="394326"/>
          </a:xfrm>
          <a:prstGeom prst="leftArrowCallout">
            <a:avLst>
              <a:gd name="adj1" fmla="val 16886"/>
              <a:gd name="adj2" fmla="val 25000"/>
              <a:gd name="adj3" fmla="val 26600"/>
              <a:gd name="adj4" fmla="val 84605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Region Aggregator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C659489A-46FA-4DDE-A1BA-77F0607EF2A2}"/>
              </a:ext>
            </a:extLst>
          </p:cNvPr>
          <p:cNvSpPr/>
          <p:nvPr/>
        </p:nvSpPr>
        <p:spPr>
          <a:xfrm>
            <a:off x="6985246" y="3435733"/>
            <a:ext cx="4925060" cy="3224664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Organization Member Accounts</a:t>
            </a:r>
          </a:p>
        </p:txBody>
      </p:sp>
      <p:pic>
        <p:nvPicPr>
          <p:cNvPr id="220" name="Graphic 219">
            <a:extLst>
              <a:ext uri="{FF2B5EF4-FFF2-40B4-BE49-F238E27FC236}">
                <a16:creationId xmlns:a16="http://schemas.microsoft.com/office/drawing/2014/main" id="{9BB2A7C4-93AA-4FC1-85F0-71732514B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5246" y="3432873"/>
            <a:ext cx="469211" cy="469211"/>
          </a:xfrm>
          <a:prstGeom prst="rect">
            <a:avLst/>
          </a:prstGeom>
        </p:spPr>
      </p:pic>
      <p:sp>
        <p:nvSpPr>
          <p:cNvPr id="221" name="Rectangle 220">
            <a:extLst>
              <a:ext uri="{FF2B5EF4-FFF2-40B4-BE49-F238E27FC236}">
                <a16:creationId xmlns:a16="http://schemas.microsoft.com/office/drawing/2014/main" id="{0EB590A6-47C4-4385-9025-6DCC5F4EDD2E}"/>
              </a:ext>
            </a:extLst>
          </p:cNvPr>
          <p:cNvSpPr/>
          <p:nvPr/>
        </p:nvSpPr>
        <p:spPr>
          <a:xfrm>
            <a:off x="8379488" y="3852376"/>
            <a:ext cx="3466857" cy="2616055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A5CD68E2-B1B3-4526-87B2-D568EE0A4283}"/>
              </a:ext>
            </a:extLst>
          </p:cNvPr>
          <p:cNvSpPr/>
          <p:nvPr/>
        </p:nvSpPr>
        <p:spPr>
          <a:xfrm>
            <a:off x="10316025" y="4602439"/>
            <a:ext cx="1275435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224" name="Graphic 223">
            <a:extLst>
              <a:ext uri="{FF2B5EF4-FFF2-40B4-BE49-F238E27FC236}">
                <a16:creationId xmlns:a16="http://schemas.microsoft.com/office/drawing/2014/main" id="{07321E89-3364-4281-96F3-4E8151C201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11845" y="4596087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25" name="Rectangle 224">
            <a:extLst>
              <a:ext uri="{FF2B5EF4-FFF2-40B4-BE49-F238E27FC236}">
                <a16:creationId xmlns:a16="http://schemas.microsoft.com/office/drawing/2014/main" id="{0102704B-7722-4CFB-98E8-9F9759C34265}"/>
              </a:ext>
            </a:extLst>
          </p:cNvPr>
          <p:cNvSpPr/>
          <p:nvPr/>
        </p:nvSpPr>
        <p:spPr>
          <a:xfrm>
            <a:off x="10443030" y="4915402"/>
            <a:ext cx="1237614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pic>
        <p:nvPicPr>
          <p:cNvPr id="228" name="Graphic 227">
            <a:extLst>
              <a:ext uri="{FF2B5EF4-FFF2-40B4-BE49-F238E27FC236}">
                <a16:creationId xmlns:a16="http://schemas.microsoft.com/office/drawing/2014/main" id="{A77657A1-3F7D-4829-930C-C7457621F2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39371" y="4906110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29" name="Rectangle 228">
            <a:extLst>
              <a:ext uri="{FF2B5EF4-FFF2-40B4-BE49-F238E27FC236}">
                <a16:creationId xmlns:a16="http://schemas.microsoft.com/office/drawing/2014/main" id="{49AC0F03-D447-4FFE-8A38-80B2B4CAE572}"/>
              </a:ext>
            </a:extLst>
          </p:cNvPr>
          <p:cNvSpPr/>
          <p:nvPr/>
        </p:nvSpPr>
        <p:spPr>
          <a:xfrm>
            <a:off x="10562212" y="5223560"/>
            <a:ext cx="1206014" cy="1161769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211D58C1-32A9-4C69-A6A1-3CF98EBAB2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62211" y="5229374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7B81497D-4FC4-4875-A762-87FF1B7B2242}"/>
              </a:ext>
            </a:extLst>
          </p:cNvPr>
          <p:cNvSpPr txBox="1"/>
          <p:nvPr/>
        </p:nvSpPr>
        <p:spPr>
          <a:xfrm>
            <a:off x="10492955" y="6152564"/>
            <a:ext cx="138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Security Hub</a:t>
            </a:r>
          </a:p>
        </p:txBody>
      </p:sp>
      <p:pic>
        <p:nvPicPr>
          <p:cNvPr id="232" name="Graphic 19">
            <a:extLst>
              <a:ext uri="{FF2B5EF4-FFF2-40B4-BE49-F238E27FC236}">
                <a16:creationId xmlns:a16="http://schemas.microsoft.com/office/drawing/2014/main" id="{E12F0FED-A396-48AB-9B8D-DD963C965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30262" y="57196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Oval 233">
            <a:extLst>
              <a:ext uri="{FF2B5EF4-FFF2-40B4-BE49-F238E27FC236}">
                <a16:creationId xmlns:a16="http://schemas.microsoft.com/office/drawing/2014/main" id="{6EB5A766-9C35-4219-B581-3728C13CC74D}"/>
              </a:ext>
            </a:extLst>
          </p:cNvPr>
          <p:cNvSpPr/>
          <p:nvPr/>
        </p:nvSpPr>
        <p:spPr>
          <a:xfrm>
            <a:off x="10847931" y="564389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1BDB1ABD-271A-40FF-9892-B5B91A5F6E19}"/>
              </a:ext>
            </a:extLst>
          </p:cNvPr>
          <p:cNvSpPr/>
          <p:nvPr/>
        </p:nvSpPr>
        <p:spPr>
          <a:xfrm>
            <a:off x="364192" y="99059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pic>
        <p:nvPicPr>
          <p:cNvPr id="236" name="Graphic 235">
            <a:extLst>
              <a:ext uri="{FF2B5EF4-FFF2-40B4-BE49-F238E27FC236}">
                <a16:creationId xmlns:a16="http://schemas.microsoft.com/office/drawing/2014/main" id="{15114E6C-45C0-4B88-A357-ECA72E9C94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79488" y="3846014"/>
            <a:ext cx="391567" cy="391567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B94EA0FF-46F8-444A-85E3-457A18944FC7}"/>
              </a:ext>
            </a:extLst>
          </p:cNvPr>
          <p:cNvSpPr/>
          <p:nvPr/>
        </p:nvSpPr>
        <p:spPr>
          <a:xfrm>
            <a:off x="7111668" y="1102470"/>
            <a:ext cx="1121050" cy="2112925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Region</a:t>
            </a: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81103917-640F-4DE0-B729-367EBF518B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02723" y="1095978"/>
            <a:ext cx="338804" cy="338804"/>
          </a:xfrm>
          <a:prstGeom prst="rect">
            <a:avLst/>
          </a:prstGeom>
        </p:spPr>
      </p:pic>
      <p:sp>
        <p:nvSpPr>
          <p:cNvPr id="113" name="TextBox 29">
            <a:extLst>
              <a:ext uri="{FF2B5EF4-FFF2-40B4-BE49-F238E27FC236}">
                <a16:creationId xmlns:a16="http://schemas.microsoft.com/office/drawing/2014/main" id="{D92C7268-8AE6-475C-9817-31D60F7F0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993" y="1985415"/>
            <a:ext cx="15196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Configuration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114" name="Graphic 49">
            <a:extLst>
              <a:ext uri="{FF2B5EF4-FFF2-40B4-BE49-F238E27FC236}">
                <a16:creationId xmlns:a16="http://schemas.microsoft.com/office/drawing/2014/main" id="{61E12E8E-7283-47DA-8664-8733FD04B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9404" y="16338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Oval 114">
            <a:extLst>
              <a:ext uri="{FF2B5EF4-FFF2-40B4-BE49-F238E27FC236}">
                <a16:creationId xmlns:a16="http://schemas.microsoft.com/office/drawing/2014/main" id="{655F3281-7A4A-4A60-B2E9-1E4A6AB839F3}"/>
              </a:ext>
            </a:extLst>
          </p:cNvPr>
          <p:cNvSpPr/>
          <p:nvPr/>
        </p:nvSpPr>
        <p:spPr>
          <a:xfrm>
            <a:off x="7356133" y="1590309"/>
            <a:ext cx="283464" cy="2377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pic>
        <p:nvPicPr>
          <p:cNvPr id="116" name="Graphic 24">
            <a:extLst>
              <a:ext uri="{FF2B5EF4-FFF2-40B4-BE49-F238E27FC236}">
                <a16:creationId xmlns:a16="http://schemas.microsoft.com/office/drawing/2014/main" id="{7991CA84-29C7-4A32-BF21-B8CD8806A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9207" y="13585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TextBox 2">
            <a:extLst>
              <a:ext uri="{FF2B5EF4-FFF2-40B4-BE49-F238E27FC236}">
                <a16:creationId xmlns:a16="http://schemas.microsoft.com/office/drawing/2014/main" id="{CF6B4A60-A11B-44A5-85E6-BDD39C771309}"/>
              </a:ext>
            </a:extLst>
          </p:cNvPr>
          <p:cNvSpPr txBox="1"/>
          <p:nvPr/>
        </p:nvSpPr>
        <p:spPr>
          <a:xfrm>
            <a:off x="8338445" y="1794033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Recorder Event Rule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C15D84F-D66E-4AD8-8F4F-1417D446AC8C}"/>
              </a:ext>
            </a:extLst>
          </p:cNvPr>
          <p:cNvSpPr/>
          <p:nvPr/>
        </p:nvSpPr>
        <p:spPr>
          <a:xfrm>
            <a:off x="8635843" y="128768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50BA5C4-8BB3-4272-B8D5-F3E9B345CD12}"/>
              </a:ext>
            </a:extLst>
          </p:cNvPr>
          <p:cNvSpPr/>
          <p:nvPr/>
        </p:nvSpPr>
        <p:spPr>
          <a:xfrm>
            <a:off x="7136296" y="4356295"/>
            <a:ext cx="1121050" cy="211213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Region</a:t>
            </a:r>
          </a:p>
        </p:txBody>
      </p:sp>
      <p:pic>
        <p:nvPicPr>
          <p:cNvPr id="137" name="Graphic 136">
            <a:extLst>
              <a:ext uri="{FF2B5EF4-FFF2-40B4-BE49-F238E27FC236}">
                <a16:creationId xmlns:a16="http://schemas.microsoft.com/office/drawing/2014/main" id="{66810E02-6475-4F23-BCD1-40241AB985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27351" y="4349802"/>
            <a:ext cx="338804" cy="338804"/>
          </a:xfrm>
          <a:prstGeom prst="rect">
            <a:avLst/>
          </a:prstGeom>
        </p:spPr>
      </p:pic>
      <p:sp>
        <p:nvSpPr>
          <p:cNvPr id="139" name="TextBox 29">
            <a:extLst>
              <a:ext uri="{FF2B5EF4-FFF2-40B4-BE49-F238E27FC236}">
                <a16:creationId xmlns:a16="http://schemas.microsoft.com/office/drawing/2014/main" id="{7810B277-94AD-46F6-84E1-FA2D02812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9621" y="5239239"/>
            <a:ext cx="15196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Configuration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140" name="Graphic 49">
            <a:extLst>
              <a:ext uri="{FF2B5EF4-FFF2-40B4-BE49-F238E27FC236}">
                <a16:creationId xmlns:a16="http://schemas.microsoft.com/office/drawing/2014/main" id="{37DE5417-FDBF-498A-A56F-DFEB99500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4032" y="48876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Oval 140">
            <a:extLst>
              <a:ext uri="{FF2B5EF4-FFF2-40B4-BE49-F238E27FC236}">
                <a16:creationId xmlns:a16="http://schemas.microsoft.com/office/drawing/2014/main" id="{C60858D8-65DB-480B-B60D-AC2A786DC1D3}"/>
              </a:ext>
            </a:extLst>
          </p:cNvPr>
          <p:cNvSpPr/>
          <p:nvPr/>
        </p:nvSpPr>
        <p:spPr>
          <a:xfrm>
            <a:off x="7380761" y="4844133"/>
            <a:ext cx="283464" cy="2377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pic>
        <p:nvPicPr>
          <p:cNvPr id="145" name="Graphic 24">
            <a:extLst>
              <a:ext uri="{FF2B5EF4-FFF2-40B4-BE49-F238E27FC236}">
                <a16:creationId xmlns:a16="http://schemas.microsoft.com/office/drawing/2014/main" id="{C56E898F-C118-4BEA-BD2B-DA653139C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25847" y="50818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TextBox 2">
            <a:extLst>
              <a:ext uri="{FF2B5EF4-FFF2-40B4-BE49-F238E27FC236}">
                <a16:creationId xmlns:a16="http://schemas.microsoft.com/office/drawing/2014/main" id="{ED7367DC-E1F3-4B9C-B512-7587B1A01D75}"/>
              </a:ext>
            </a:extLst>
          </p:cNvPr>
          <p:cNvSpPr txBox="1"/>
          <p:nvPr/>
        </p:nvSpPr>
        <p:spPr>
          <a:xfrm>
            <a:off x="8705085" y="5517407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Recorder Event Rule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D70D6936-C8F3-4404-948B-0776A65D053E}"/>
              </a:ext>
            </a:extLst>
          </p:cNvPr>
          <p:cNvSpPr/>
          <p:nvPr/>
        </p:nvSpPr>
        <p:spPr>
          <a:xfrm>
            <a:off x="9002483" y="501105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09B3AB4-836F-4B69-A367-D9863A375838}"/>
              </a:ext>
            </a:extLst>
          </p:cNvPr>
          <p:cNvSpPr txBox="1"/>
          <p:nvPr/>
        </p:nvSpPr>
        <p:spPr>
          <a:xfrm>
            <a:off x="3148216" y="5134649"/>
            <a:ext cx="1098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149" name="Graphic 148">
            <a:extLst>
              <a:ext uri="{FF2B5EF4-FFF2-40B4-BE49-F238E27FC236}">
                <a16:creationId xmlns:a16="http://schemas.microsoft.com/office/drawing/2014/main" id="{1AD7BEC5-F0B3-4E67-9DEC-5ADA4E43F7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60439" y="4799289"/>
            <a:ext cx="469900" cy="469900"/>
          </a:xfrm>
          <a:prstGeom prst="rect">
            <a:avLst/>
          </a:prstGeom>
        </p:spPr>
      </p:pic>
      <p:sp>
        <p:nvSpPr>
          <p:cNvPr id="150" name="Oval 149">
            <a:extLst>
              <a:ext uri="{FF2B5EF4-FFF2-40B4-BE49-F238E27FC236}">
                <a16:creationId xmlns:a16="http://schemas.microsoft.com/office/drawing/2014/main" id="{3FFB5021-1CCD-406A-A857-E579C467B2FC}"/>
              </a:ext>
            </a:extLst>
          </p:cNvPr>
          <p:cNvSpPr/>
          <p:nvPr/>
        </p:nvSpPr>
        <p:spPr>
          <a:xfrm>
            <a:off x="3736495" y="477611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A81FF85E-0D58-449A-BD81-0C21DFE14451}"/>
              </a:ext>
            </a:extLst>
          </p:cNvPr>
          <p:cNvSpPr/>
          <p:nvPr/>
        </p:nvSpPr>
        <p:spPr>
          <a:xfrm>
            <a:off x="7087773" y="385237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</p:txBody>
      </p:sp>
      <p:pic>
        <p:nvPicPr>
          <p:cNvPr id="119" name="Graphic 24">
            <a:extLst>
              <a:ext uri="{FF2B5EF4-FFF2-40B4-BE49-F238E27FC236}">
                <a16:creationId xmlns:a16="http://schemas.microsoft.com/office/drawing/2014/main" id="{DA039A62-EE58-4A2D-A230-58604BC26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59750" y="36656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2">
            <a:extLst>
              <a:ext uri="{FF2B5EF4-FFF2-40B4-BE49-F238E27FC236}">
                <a16:creationId xmlns:a16="http://schemas.microsoft.com/office/drawing/2014/main" id="{76F93C49-5696-41EA-A670-4768AB37A410}"/>
              </a:ext>
            </a:extLst>
          </p:cNvPr>
          <p:cNvSpPr txBox="1"/>
          <p:nvPr/>
        </p:nvSpPr>
        <p:spPr>
          <a:xfrm>
            <a:off x="2038988" y="4101181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Recorder Event Rule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3C5D098-FA8F-4EFD-937F-DC6A9720C030}"/>
              </a:ext>
            </a:extLst>
          </p:cNvPr>
          <p:cNvSpPr/>
          <p:nvPr/>
        </p:nvSpPr>
        <p:spPr>
          <a:xfrm>
            <a:off x="2701198" y="356709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1.12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4D702FD-C54E-4A1F-A6D7-8CB840AA0A83}"/>
              </a:ext>
            </a:extLst>
          </p:cNvPr>
          <p:cNvCxnSpPr>
            <a:cxnSpLocks/>
          </p:cNvCxnSpPr>
          <p:nvPr/>
        </p:nvCxnSpPr>
        <p:spPr>
          <a:xfrm flipV="1">
            <a:off x="2566320" y="2953752"/>
            <a:ext cx="446440" cy="858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5" name="Graphic 24">
            <a:extLst>
              <a:ext uri="{FF2B5EF4-FFF2-40B4-BE49-F238E27FC236}">
                <a16:creationId xmlns:a16="http://schemas.microsoft.com/office/drawing/2014/main" id="{3831F1A3-212C-4D92-B04F-F6288F62F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7622" y="35073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extBox 2">
            <a:extLst>
              <a:ext uri="{FF2B5EF4-FFF2-40B4-BE49-F238E27FC236}">
                <a16:creationId xmlns:a16="http://schemas.microsoft.com/office/drawing/2014/main" id="{BF3E43B4-FE19-41B8-8337-F1680EDE738C}"/>
              </a:ext>
            </a:extLst>
          </p:cNvPr>
          <p:cNvSpPr txBox="1"/>
          <p:nvPr/>
        </p:nvSpPr>
        <p:spPr>
          <a:xfrm>
            <a:off x="1206860" y="3942912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Scheduled Event Rule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05BABE10-DA21-4361-A1B3-D35413687858}"/>
              </a:ext>
            </a:extLst>
          </p:cNvPr>
          <p:cNvSpPr/>
          <p:nvPr/>
        </p:nvSpPr>
        <p:spPr>
          <a:xfrm>
            <a:off x="1869070" y="340882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1.11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B9953B3-0F5B-44C2-BE1D-04EBED9C3270}"/>
              </a:ext>
            </a:extLst>
          </p:cNvPr>
          <p:cNvCxnSpPr>
            <a:cxnSpLocks/>
          </p:cNvCxnSpPr>
          <p:nvPr/>
        </p:nvCxnSpPr>
        <p:spPr>
          <a:xfrm flipV="1">
            <a:off x="1978181" y="2879650"/>
            <a:ext cx="967280" cy="858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6BFD8A86-C19E-444E-856B-52D0C074DA7B}"/>
              </a:ext>
            </a:extLst>
          </p:cNvPr>
          <p:cNvSpPr txBox="1"/>
          <p:nvPr/>
        </p:nvSpPr>
        <p:spPr>
          <a:xfrm>
            <a:off x="5641600" y="5140164"/>
            <a:ext cx="1098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EventBridge 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131" name="Graphic 130">
            <a:extLst>
              <a:ext uri="{FF2B5EF4-FFF2-40B4-BE49-F238E27FC236}">
                <a16:creationId xmlns:a16="http://schemas.microsoft.com/office/drawing/2014/main" id="{92AD6811-9FD6-428E-A78B-0B5715F8CA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53823" y="4781554"/>
            <a:ext cx="469900" cy="469900"/>
          </a:xfrm>
          <a:prstGeom prst="rect">
            <a:avLst/>
          </a:prstGeom>
        </p:spPr>
      </p:pic>
      <p:sp>
        <p:nvSpPr>
          <p:cNvPr id="132" name="Oval 131">
            <a:extLst>
              <a:ext uri="{FF2B5EF4-FFF2-40B4-BE49-F238E27FC236}">
                <a16:creationId xmlns:a16="http://schemas.microsoft.com/office/drawing/2014/main" id="{72DE4A21-0576-4241-8C2E-EB9BFE320C6B}"/>
              </a:ext>
            </a:extLst>
          </p:cNvPr>
          <p:cNvSpPr/>
          <p:nvPr/>
        </p:nvSpPr>
        <p:spPr>
          <a:xfrm>
            <a:off x="6229879" y="475837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1.13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8641EF6-BA39-4F19-A062-C4CCC106276A}"/>
              </a:ext>
            </a:extLst>
          </p:cNvPr>
          <p:cNvSpPr txBox="1"/>
          <p:nvPr/>
        </p:nvSpPr>
        <p:spPr>
          <a:xfrm>
            <a:off x="7079567" y="2807462"/>
            <a:ext cx="1098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EventBridge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136" name="Graphic 135">
            <a:extLst>
              <a:ext uri="{FF2B5EF4-FFF2-40B4-BE49-F238E27FC236}">
                <a16:creationId xmlns:a16="http://schemas.microsoft.com/office/drawing/2014/main" id="{5D33ACCD-D819-4AE7-961C-E125EC91077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91790" y="2448852"/>
            <a:ext cx="469900" cy="469900"/>
          </a:xfrm>
          <a:prstGeom prst="rect">
            <a:avLst/>
          </a:prstGeom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AB52E57C-C37F-4D24-BC1C-57326BEFF347}"/>
              </a:ext>
            </a:extLst>
          </p:cNvPr>
          <p:cNvSpPr/>
          <p:nvPr/>
        </p:nvSpPr>
        <p:spPr>
          <a:xfrm>
            <a:off x="7361668" y="242940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D4CD159-1741-455F-9AF9-7EF0E5A18CC3}"/>
              </a:ext>
            </a:extLst>
          </p:cNvPr>
          <p:cNvSpPr txBox="1"/>
          <p:nvPr/>
        </p:nvSpPr>
        <p:spPr>
          <a:xfrm>
            <a:off x="7120673" y="6033791"/>
            <a:ext cx="1098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EventBridge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D6194059-1658-44CE-BD7A-495D35F1AB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32896" y="5675181"/>
            <a:ext cx="469900" cy="469900"/>
          </a:xfrm>
          <a:prstGeom prst="rect">
            <a:avLst/>
          </a:prstGeom>
        </p:spPr>
      </p:pic>
      <p:sp>
        <p:nvSpPr>
          <p:cNvPr id="151" name="Oval 150">
            <a:extLst>
              <a:ext uri="{FF2B5EF4-FFF2-40B4-BE49-F238E27FC236}">
                <a16:creationId xmlns:a16="http://schemas.microsoft.com/office/drawing/2014/main" id="{0734FC11-725C-4EDB-B0C1-702DF73A3F2F}"/>
              </a:ext>
            </a:extLst>
          </p:cNvPr>
          <p:cNvSpPr/>
          <p:nvPr/>
        </p:nvSpPr>
        <p:spPr>
          <a:xfrm>
            <a:off x="7399404" y="565600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3.4</a:t>
            </a:r>
          </a:p>
        </p:txBody>
      </p:sp>
    </p:spTree>
    <p:extLst>
      <p:ext uri="{BB962C8B-B14F-4D97-AF65-F5344CB8AC3E}">
        <p14:creationId xmlns:p14="http://schemas.microsoft.com/office/powerpoint/2010/main" val="361505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4186</TotalTime>
  <Words>253</Words>
  <Application>Microsoft Office PowerPoint</Application>
  <PresentationFormat>Widescreen</PresentationFormat>
  <Paragraphs>158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Schneider, Liam</cp:lastModifiedBy>
  <cp:revision>71</cp:revision>
  <dcterms:created xsi:type="dcterms:W3CDTF">2020-06-10T20:47:35Z</dcterms:created>
  <dcterms:modified xsi:type="dcterms:W3CDTF">2024-02-02T22:32:54Z</dcterms:modified>
</cp:coreProperties>
</file>