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935491" y="270166"/>
            <a:ext cx="10659212" cy="6217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491" y="278907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976097" y="882500"/>
            <a:ext cx="6813952" cy="491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30566" y="2655223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432" y="2191283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25977" y="1385353"/>
            <a:ext cx="6494832" cy="42332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996927" y="899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308514" y="208705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28" y="4816644"/>
            <a:ext cx="11072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87" y="44719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07" y="32857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93" y="3725440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272421" y="44592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947615" y="2128890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Accounts 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974068" y="21507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8046011" y="2736863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227404" y="3474705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6745" y="3021102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483102" y="29403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009" y="4235582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75" y="3892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451399" y="39055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2670A8-11CF-694C-B441-E690B7BB0CAA}"/>
              </a:ext>
            </a:extLst>
          </p:cNvPr>
          <p:cNvSpPr/>
          <p:nvPr/>
        </p:nvSpPr>
        <p:spPr>
          <a:xfrm>
            <a:off x="9780756" y="3100234"/>
            <a:ext cx="1236216" cy="1398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A71EB1-7660-1644-8F82-9E88364BD5A6}"/>
              </a:ext>
            </a:extLst>
          </p:cNvPr>
          <p:cNvSpPr/>
          <p:nvPr/>
        </p:nvSpPr>
        <p:spPr>
          <a:xfrm>
            <a:off x="6262745" y="2843463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F5901-3353-3F4F-9724-3570CA206207}"/>
              </a:ext>
            </a:extLst>
          </p:cNvPr>
          <p:cNvSpPr txBox="1"/>
          <p:nvPr/>
        </p:nvSpPr>
        <p:spPr>
          <a:xfrm>
            <a:off x="6229019" y="3957461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188733" y="3758424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386370" y="4708112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BAD47C-74DD-2144-AA9E-4148BBC990CA}"/>
              </a:ext>
            </a:extLst>
          </p:cNvPr>
          <p:cNvSpPr/>
          <p:nvPr/>
        </p:nvSpPr>
        <p:spPr>
          <a:xfrm>
            <a:off x="4415306" y="43557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8" y="3306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AA7BBCB-A999-5247-BBC2-FD57DEA7AABD}"/>
              </a:ext>
            </a:extLst>
          </p:cNvPr>
          <p:cNvSpPr/>
          <p:nvPr/>
        </p:nvSpPr>
        <p:spPr>
          <a:xfrm>
            <a:off x="4437113" y="32192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8" y="4290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247932" y="3518417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40764" y="2753629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9" y="1953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339584" y="2355033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9" y="19586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59163" y="233311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339819" y="207114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95BCFA-E8B8-CC4D-AA84-958BCF4B302B}"/>
              </a:ext>
            </a:extLst>
          </p:cNvPr>
          <p:cNvSpPr/>
          <p:nvPr/>
        </p:nvSpPr>
        <p:spPr>
          <a:xfrm>
            <a:off x="5972404" y="20918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113168" y="2187615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40764" y="4020034"/>
            <a:ext cx="0" cy="2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E406DF-FFDF-6347-BB1B-8FD625BDB5C8}"/>
              </a:ext>
            </a:extLst>
          </p:cNvPr>
          <p:cNvCxnSpPr>
            <a:cxnSpLocks/>
          </p:cNvCxnSpPr>
          <p:nvPr/>
        </p:nvCxnSpPr>
        <p:spPr>
          <a:xfrm>
            <a:off x="3526579" y="3517193"/>
            <a:ext cx="62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3B585DF5-E863-A541-8A57-A39966979E6D}"/>
              </a:ext>
            </a:extLst>
          </p:cNvPr>
          <p:cNvSpPr/>
          <p:nvPr/>
        </p:nvSpPr>
        <p:spPr>
          <a:xfrm>
            <a:off x="2741753" y="324184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E5F9CEB-8770-E743-A6DE-7331C56B987D}"/>
              </a:ext>
            </a:extLst>
          </p:cNvPr>
          <p:cNvSpPr/>
          <p:nvPr/>
        </p:nvSpPr>
        <p:spPr>
          <a:xfrm>
            <a:off x="6761165" y="3706306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D5F92E-3468-4CA2-B5EE-FC539EDB281B}"/>
              </a:ext>
            </a:extLst>
          </p:cNvPr>
          <p:cNvSpPr txBox="1"/>
          <p:nvPr/>
        </p:nvSpPr>
        <p:spPr>
          <a:xfrm>
            <a:off x="9755221" y="4208373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719607-B241-6741-938B-3FC1408AF05E}"/>
              </a:ext>
            </a:extLst>
          </p:cNvPr>
          <p:cNvSpPr/>
          <p:nvPr/>
        </p:nvSpPr>
        <p:spPr>
          <a:xfrm>
            <a:off x="10266221" y="40198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A8BB2-2AC9-4DBC-86E2-1B209053B3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9897" y="4288234"/>
            <a:ext cx="457201" cy="41987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D0F1E8-5084-4285-8C93-40842C2A5322}"/>
              </a:ext>
            </a:extLst>
          </p:cNvPr>
          <p:cNvCxnSpPr>
            <a:cxnSpLocks/>
          </p:cNvCxnSpPr>
          <p:nvPr/>
        </p:nvCxnSpPr>
        <p:spPr>
          <a:xfrm flipV="1">
            <a:off x="3499838" y="3700422"/>
            <a:ext cx="867543" cy="55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26">
            <a:extLst>
              <a:ext uri="{FF2B5EF4-FFF2-40B4-BE49-F238E27FC236}">
                <a16:creationId xmlns:a16="http://schemas.microsoft.com/office/drawing/2014/main" id="{F27CC0B2-1BF7-412E-B09A-3A403B50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255" y="4665463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C21C80-03E3-4FAE-8FF6-4549EE21E5CD}"/>
              </a:ext>
            </a:extLst>
          </p:cNvPr>
          <p:cNvSpPr/>
          <p:nvPr/>
        </p:nvSpPr>
        <p:spPr>
          <a:xfrm>
            <a:off x="2661853" y="4365289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pic>
        <p:nvPicPr>
          <p:cNvPr id="9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CBE40E6F-F10A-2853-7B94-3FD795BE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084975" y="3313089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84DEA1BD-C9F5-D407-EEA7-8763AC769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624845" y="3007408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54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2020-06-10T20:47:35Z</dcterms:created>
  <dcterms:modified xsi:type="dcterms:W3CDTF">2024-02-09T16:11:43Z</dcterms:modified>
</cp:coreProperties>
</file>