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>
      <p:cViewPr>
        <p:scale>
          <a:sx n="145" d="100"/>
          <a:sy n="145" d="100"/>
        </p:scale>
        <p:origin x="1704" y="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440A-A7A2-814C-ABD4-A25BACE0E1DA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244BB-757D-8248-A7CD-C870FCC9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1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F470-1F21-4305-05A2-CA08B32AF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3350-DDF6-25D1-BEA3-77D8581FC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8A83-C13A-E123-67CF-47BF32B7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640A-68E8-467A-10D4-8B7391A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9BB5-9BCA-0282-4DCD-5680C05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5C80-DFAD-6209-343E-2602A3D1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A7E38-5105-E01D-7E53-94755112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3344-0B16-3AF4-06AC-CCD62395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C4B1-0970-E8C7-C40C-02A01B8D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5A65-13B0-063F-542C-E1B8A6FB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2E99C-7372-B2BB-2A0A-B0591D0B1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8CED8-3BA9-4E87-28AD-C01AAD248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C7F0-3A47-7053-C696-965CBD9F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816C-ED18-C5FF-B3E9-43CE83D2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019E-E8A8-842F-FFA0-B4CCF8A1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082-7F2B-D88A-80A8-BBFF461C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5BFE-1EB0-A0A7-2B0C-6440B49A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FC4B-3C57-AA5E-7E59-B6005B0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D598-E1BC-344A-0821-1D9B1C0E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3F18-1D4D-788D-07E1-F536D1D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3000-D4D3-4557-F69C-F52737E0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A1FD-EECF-73FC-B117-F6D11C5F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33F4-DA76-8547-4323-FAA9E8FD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CA92-88C1-53CD-E41D-D59017BD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C83C-CC41-2453-03EF-9E028BE4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A45B-E24E-8EB3-931D-4599433B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7CE9-672D-1E89-2B89-BAFB4E903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67779-90FD-180E-B7A9-AC7271E6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49A2-4E57-98D9-C05D-F17091BD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02D2-A6AC-2E4E-3027-8DA7A25B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5CCE2-B53E-D4B1-9D1D-4F87AE12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3401-72A1-4453-4B35-F6C0A99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127C-D589-2BF5-F1F6-3C558B77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E96D-1F5B-8733-E105-FBB35C89F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90E3D-96AD-5B99-5E86-A1A13C97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2A5AD-D26D-4F14-EF1E-41019AFF9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4C251-B640-FF9D-3EEF-FC9F7BA5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AFD8-0343-B49F-E360-C5E7137E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F7FBA-1413-3842-F18C-BECB458C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23D9-94EF-B0B8-9A64-DE0D71AA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BDB18-E005-96BA-E070-FE451275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2FD4E-CB61-D58C-199F-F63EEF01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B13E2-2DAF-C8CC-C709-5544C4D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52D05-17A0-EBAC-40F8-3BE7FD6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B382-D128-5F1D-912F-3EAC5CF0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088EE-F03A-DC64-41BC-53F4D053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EC2C-DD82-EE44-1263-CEFB0695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D7C8-BE09-654B-A73F-06845291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28C7-BF8D-2382-D19E-68D2441D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4AAB-6186-94B3-243F-6971B186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20FD-12FE-6F8D-44F2-FE3EFB98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BA331-9B0E-445F-B5DA-257BF517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DD6F-F827-C607-2C35-2D2F91DB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A16DA-CAE8-3CBA-FB54-9A924D1D2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F411-C435-000F-5E73-1E2DB19EF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990D0-A559-2DF7-4223-C9081B69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4E07-1003-3B96-2597-D33F2D6A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7614-E799-6597-410E-980C5DCF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93E4F-AAA0-E43D-8D1D-0BA4FA6A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4882-A121-6981-0A22-9649CAD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087C-69D9-9D0C-72EF-4D5E557C7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E8D3-E62D-7148-9F12-678BC7A468B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C159-D8BF-79CA-2651-64F3BC49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6235-6FC1-CA6B-CBB7-590C79B70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596911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086559" y="3089602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789817" y="4253530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032743" y="2087941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88" y="2655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368040" y="26097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73" y="38133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</p:cNvCxnSpPr>
          <p:nvPr/>
        </p:nvCxnSpPr>
        <p:spPr>
          <a:xfrm flipV="1">
            <a:off x="3675753" y="1926517"/>
            <a:ext cx="1153" cy="65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07" y="1237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427394" y="161972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06" y="1257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453591" y="1618666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</p:cNvCxnSpPr>
          <p:nvPr/>
        </p:nvCxnSpPr>
        <p:spPr>
          <a:xfrm flipV="1">
            <a:off x="4067524" y="1490558"/>
            <a:ext cx="540017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351154" y="12250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588065" y="12058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96" y="1621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226524" y="14935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115193" y="973669"/>
            <a:ext cx="5920149" cy="38426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0861" y="960135"/>
            <a:ext cx="391567" cy="391567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</p:cNvCxnSpPr>
          <p:nvPr/>
        </p:nvCxnSpPr>
        <p:spPr>
          <a:xfrm flipV="1">
            <a:off x="3123770" y="3368303"/>
            <a:ext cx="336095" cy="38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4978011" y="2081966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9067" y="208408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5105014" y="2378303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05597" y="237219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5224197" y="2684629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5253" y="267827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9628" y="10264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2510" y="3886999"/>
            <a:ext cx="457201" cy="419878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810" y="4262914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DAB5-4C76-AC47-00D8-F9F3F074C202}"/>
              </a:ext>
            </a:extLst>
          </p:cNvPr>
          <p:cNvSpPr/>
          <p:nvPr/>
        </p:nvSpPr>
        <p:spPr>
          <a:xfrm>
            <a:off x="1135199" y="5007191"/>
            <a:ext cx="5890539" cy="144031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E44F0B1-49B0-AD77-0C26-EBC49FA770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3556" y="4997035"/>
            <a:ext cx="366179" cy="33880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119169" y="4449646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7296" y="4101617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226524" y="41023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693914" y="37908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42834-3CF7-2CBF-DB88-7448A29BF1BE}"/>
              </a:ext>
            </a:extLst>
          </p:cNvPr>
          <p:cNvSpPr txBox="1"/>
          <p:nvPr/>
        </p:nvSpPr>
        <p:spPr>
          <a:xfrm>
            <a:off x="5359669" y="3580443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Detective</a:t>
            </a:r>
          </a:p>
        </p:txBody>
      </p:sp>
      <p:pic>
        <p:nvPicPr>
          <p:cNvPr id="13" name="Graphic 20">
            <a:extLst>
              <a:ext uri="{FF2B5EF4-FFF2-40B4-BE49-F238E27FC236}">
                <a16:creationId xmlns:a16="http://schemas.microsoft.com/office/drawing/2014/main" id="{CFBA79FB-5E35-5803-0E81-413ED5F2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71" y="3168773"/>
            <a:ext cx="464237" cy="4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740209" y="30177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pic>
        <p:nvPicPr>
          <p:cNvPr id="55" name="Graphic 24">
            <a:extLst>
              <a:ext uri="{FF2B5EF4-FFF2-40B4-BE49-F238E27FC236}">
                <a16:creationId xmlns:a16="http://schemas.microsoft.com/office/drawing/2014/main" id="{B8E3EABF-57C2-5F50-A2AF-D8C119848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88" y="5499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26">
            <a:extLst>
              <a:ext uri="{FF2B5EF4-FFF2-40B4-BE49-F238E27FC236}">
                <a16:creationId xmlns:a16="http://schemas.microsoft.com/office/drawing/2014/main" id="{463333B3-6580-00C4-0936-E6D920E3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827" y="5892333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0AEB48-3AAA-7ACA-2F5E-12FEF96C7518}"/>
              </a:ext>
            </a:extLst>
          </p:cNvPr>
          <p:cNvSpPr/>
          <p:nvPr/>
        </p:nvSpPr>
        <p:spPr>
          <a:xfrm>
            <a:off x="3368040" y="53868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4390BA34-E5F0-994F-6FEE-34D8563A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62" y="26543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6">
            <a:extLst>
              <a:ext uri="{FF2B5EF4-FFF2-40B4-BE49-F238E27FC236}">
                <a16:creationId xmlns:a16="http://schemas.microsoft.com/office/drawing/2014/main" id="{ADD9A066-8418-15EE-C2F3-4B5A579CE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148" y="3094065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A6E4D4B-2D00-FFC1-FAD4-D1D3C99F4FB4}"/>
              </a:ext>
            </a:extLst>
          </p:cNvPr>
          <p:cNvSpPr/>
          <p:nvPr/>
        </p:nvSpPr>
        <p:spPr>
          <a:xfrm>
            <a:off x="2033416" y="26097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9C76E1-733B-6B4E-6401-019CE9D49B3A}"/>
              </a:ext>
            </a:extLst>
          </p:cNvPr>
          <p:cNvCxnSpPr>
            <a:cxnSpLocks/>
          </p:cNvCxnSpPr>
          <p:nvPr/>
        </p:nvCxnSpPr>
        <p:spPr>
          <a:xfrm>
            <a:off x="4161156" y="2878314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52210C-4373-371D-90C8-2A3F7063E5CB}"/>
              </a:ext>
            </a:extLst>
          </p:cNvPr>
          <p:cNvCxnSpPr>
            <a:cxnSpLocks/>
          </p:cNvCxnSpPr>
          <p:nvPr/>
        </p:nvCxnSpPr>
        <p:spPr>
          <a:xfrm>
            <a:off x="2739041" y="287781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29">
            <a:extLst>
              <a:ext uri="{FF2B5EF4-FFF2-40B4-BE49-F238E27FC236}">
                <a16:creationId xmlns:a16="http://schemas.microsoft.com/office/drawing/2014/main" id="{74E159E3-DBA7-53DB-8D6D-D6667F8B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372" y="5880216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5" name="Graphic 49">
            <a:extLst>
              <a:ext uri="{FF2B5EF4-FFF2-40B4-BE49-F238E27FC236}">
                <a16:creationId xmlns:a16="http://schemas.microsoft.com/office/drawing/2014/main" id="{5EF1A749-2631-4B23-A235-B6EF66196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36" y="5506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26112C2-0E85-A9B7-88D9-6427191EC10A}"/>
              </a:ext>
            </a:extLst>
          </p:cNvPr>
          <p:cNvSpPr/>
          <p:nvPr/>
        </p:nvSpPr>
        <p:spPr>
          <a:xfrm>
            <a:off x="8059298" y="55486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3769B-F7D4-5BD3-E952-682540C98F34}"/>
              </a:ext>
            </a:extLst>
          </p:cNvPr>
          <p:cNvSpPr/>
          <p:nvPr/>
        </p:nvSpPr>
        <p:spPr>
          <a:xfrm>
            <a:off x="7757328" y="981159"/>
            <a:ext cx="3430791" cy="24478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D888BA-1E01-CF61-B362-9CA7575A3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50248" y="968306"/>
            <a:ext cx="391567" cy="3915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BD5CE1-73D8-59FE-2038-165DD1E0F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590706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6B7EDB-57CF-9487-E823-46432D162094}"/>
              </a:ext>
            </a:extLst>
          </p:cNvPr>
          <p:cNvSpPr/>
          <p:nvPr/>
        </p:nvSpPr>
        <p:spPr>
          <a:xfrm>
            <a:off x="7390245" y="974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42AB9-62E8-F826-BC5C-C469E9BE5C2D}"/>
              </a:ext>
            </a:extLst>
          </p:cNvPr>
          <p:cNvSpPr txBox="1"/>
          <p:nvPr/>
        </p:nvSpPr>
        <p:spPr>
          <a:xfrm>
            <a:off x="7785903" y="2022026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1202A87-7F91-15E5-A70A-3D1959D160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48989" y="1595685"/>
            <a:ext cx="457200" cy="457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01F0E3D-1144-7740-CD38-BF607A57E355}"/>
              </a:ext>
            </a:extLst>
          </p:cNvPr>
          <p:cNvSpPr/>
          <p:nvPr/>
        </p:nvSpPr>
        <p:spPr>
          <a:xfrm>
            <a:off x="8007105" y="14931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7A9B0D6-F682-C12B-10E9-A798897D1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3663848"/>
            <a:ext cx="381000" cy="381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7EEA5B6-7154-05A0-782C-38C04576D548}"/>
              </a:ext>
            </a:extLst>
          </p:cNvPr>
          <p:cNvSpPr/>
          <p:nvPr/>
        </p:nvSpPr>
        <p:spPr>
          <a:xfrm>
            <a:off x="7384189" y="40576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6B63E1-559B-4C77-7B67-EB2FA26CC563}"/>
              </a:ext>
            </a:extLst>
          </p:cNvPr>
          <p:cNvSpPr/>
          <p:nvPr/>
        </p:nvSpPr>
        <p:spPr>
          <a:xfrm>
            <a:off x="7735322" y="4146636"/>
            <a:ext cx="3452797" cy="23008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66D2EA4-BEB7-8453-8B9C-DE51FBB58F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3006" y="4140784"/>
            <a:ext cx="391567" cy="3915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43DE541-4D6C-C880-ABA3-1F0407DB5505}"/>
              </a:ext>
            </a:extLst>
          </p:cNvPr>
          <p:cNvSpPr/>
          <p:nvPr/>
        </p:nvSpPr>
        <p:spPr>
          <a:xfrm>
            <a:off x="9608695" y="4568229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28D26EA-03D2-63E5-6420-E816261433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4515" y="456187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43FA7A0-7515-1FAA-4A77-366C74B2BC3F}"/>
              </a:ext>
            </a:extLst>
          </p:cNvPr>
          <p:cNvSpPr/>
          <p:nvPr/>
        </p:nvSpPr>
        <p:spPr>
          <a:xfrm>
            <a:off x="9735700" y="4881192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EAB3951-D2DC-9932-6F13-86374A49C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2041" y="487190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AD0E521-063B-C19B-CB05-4BB516204478}"/>
              </a:ext>
            </a:extLst>
          </p:cNvPr>
          <p:cNvSpPr/>
          <p:nvPr/>
        </p:nvSpPr>
        <p:spPr>
          <a:xfrm>
            <a:off x="9854882" y="5189350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255F907-B861-FD2B-CFA2-19D7DD03A5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4881" y="519516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7" name="Graphic 20">
            <a:extLst>
              <a:ext uri="{FF2B5EF4-FFF2-40B4-BE49-F238E27FC236}">
                <a16:creationId xmlns:a16="http://schemas.microsoft.com/office/drawing/2014/main" id="{3DAB4040-88AB-ACFE-8D3F-A22BBB25B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789" y="5712559"/>
            <a:ext cx="464237" cy="4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A23549E6-047A-7056-8B94-B24B916AAACA}"/>
              </a:ext>
            </a:extLst>
          </p:cNvPr>
          <p:cNvSpPr/>
          <p:nvPr/>
        </p:nvSpPr>
        <p:spPr>
          <a:xfrm>
            <a:off x="10140601" y="56096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2B3832-D675-A0C0-BAB1-3F974093DBD0}"/>
              </a:ext>
            </a:extLst>
          </p:cNvPr>
          <p:cNvSpPr txBox="1"/>
          <p:nvPr/>
        </p:nvSpPr>
        <p:spPr>
          <a:xfrm>
            <a:off x="9823459" y="6116476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Detective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8C3EE-F471-14B2-2D89-62295524B138}"/>
              </a:ext>
            </a:extLst>
          </p:cNvPr>
          <p:cNvSpPr/>
          <p:nvPr/>
        </p:nvSpPr>
        <p:spPr>
          <a:xfrm>
            <a:off x="9579897" y="1506568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1E0DED57-CEB7-B959-2DB7-3FB6B5BCCD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75717" y="15002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C83C5DC-5456-7BDF-A3EF-A8C3BE28BEAA}"/>
              </a:ext>
            </a:extLst>
          </p:cNvPr>
          <p:cNvSpPr/>
          <p:nvPr/>
        </p:nvSpPr>
        <p:spPr>
          <a:xfrm>
            <a:off x="9706902" y="1819531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F429150A-C0E5-32E1-864F-258C413FE8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03243" y="181023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DBEF91E-ADC0-93C7-807F-719E82C0BC9C}"/>
              </a:ext>
            </a:extLst>
          </p:cNvPr>
          <p:cNvSpPr/>
          <p:nvPr/>
        </p:nvSpPr>
        <p:spPr>
          <a:xfrm>
            <a:off x="9826084" y="2127689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D5D3F233-57E9-21D0-A1CD-61D8D55F9D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6083" y="213350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8" name="Graphic 20">
            <a:extLst>
              <a:ext uri="{FF2B5EF4-FFF2-40B4-BE49-F238E27FC236}">
                <a16:creationId xmlns:a16="http://schemas.microsoft.com/office/drawing/2014/main" id="{DB45ABD0-59D0-B009-DB88-CB25A77E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991" y="2650898"/>
            <a:ext cx="464237" cy="4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35A44132-FAA7-2836-4F03-81C9321B0558}"/>
              </a:ext>
            </a:extLst>
          </p:cNvPr>
          <p:cNvSpPr/>
          <p:nvPr/>
        </p:nvSpPr>
        <p:spPr>
          <a:xfrm>
            <a:off x="10111803" y="254802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8445FB-BABD-95AA-6568-84185AFA7C61}"/>
              </a:ext>
            </a:extLst>
          </p:cNvPr>
          <p:cNvSpPr txBox="1"/>
          <p:nvPr/>
        </p:nvSpPr>
        <p:spPr>
          <a:xfrm>
            <a:off x="9761639" y="3052006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Detective</a:t>
            </a: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752295A7-ADE0-8A99-7BEC-F9F2AA71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407" y="294351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52" name="Graphic 49">
            <a:extLst>
              <a:ext uri="{FF2B5EF4-FFF2-40B4-BE49-F238E27FC236}">
                <a16:creationId xmlns:a16="http://schemas.microsoft.com/office/drawing/2014/main" id="{6C8E2396-5263-14D8-F7D1-6DF07EE9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318" y="2563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6F409FFD-7AC9-F630-9AD4-7B0EF0F81087}"/>
              </a:ext>
            </a:extLst>
          </p:cNvPr>
          <p:cNvSpPr/>
          <p:nvPr/>
        </p:nvSpPr>
        <p:spPr>
          <a:xfrm>
            <a:off x="8056055" y="25631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011AD-A5DD-71E3-A330-EA5AAE7B75BC}"/>
              </a:ext>
            </a:extLst>
          </p:cNvPr>
          <p:cNvSpPr txBox="1"/>
          <p:nvPr/>
        </p:nvSpPr>
        <p:spPr>
          <a:xfrm>
            <a:off x="7785902" y="5067683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C8956CBB-49E4-579E-6721-141F191EC8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50314" y="4625295"/>
            <a:ext cx="457200" cy="4572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5B2EBCC3-1D77-9745-464D-0B2B2D9E1857}"/>
              </a:ext>
            </a:extLst>
          </p:cNvPr>
          <p:cNvSpPr/>
          <p:nvPr/>
        </p:nvSpPr>
        <p:spPr>
          <a:xfrm>
            <a:off x="8059299" y="45442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9BF49D-C363-55C4-7517-0B09B9EDABE5}"/>
              </a:ext>
            </a:extLst>
          </p:cNvPr>
          <p:cNvSpPr/>
          <p:nvPr/>
        </p:nvSpPr>
        <p:spPr>
          <a:xfrm>
            <a:off x="7322205" y="590707"/>
            <a:ext cx="4010813" cy="29628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0629C8-6D92-1A3C-9789-AF2BF510DEA9}"/>
              </a:ext>
            </a:extLst>
          </p:cNvPr>
          <p:cNvSpPr/>
          <p:nvPr/>
        </p:nvSpPr>
        <p:spPr>
          <a:xfrm>
            <a:off x="7333860" y="3662450"/>
            <a:ext cx="3999158" cy="289737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948549" y="377524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ADBA2-0BDE-A4FF-EC4F-3EBE63D0AB5C}"/>
              </a:ext>
            </a:extLst>
          </p:cNvPr>
          <p:cNvCxnSpPr>
            <a:cxnSpLocks/>
          </p:cNvCxnSpPr>
          <p:nvPr/>
        </p:nvCxnSpPr>
        <p:spPr>
          <a:xfrm rot="5400000" flipV="1">
            <a:off x="3869324" y="3360724"/>
            <a:ext cx="336095" cy="38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8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596911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188116" y="3747508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891374" y="4911436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117008" y="2710945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45" y="33136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469597" y="32676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30" y="44712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</p:cNvCxnSpPr>
          <p:nvPr/>
        </p:nvCxnSpPr>
        <p:spPr>
          <a:xfrm flipV="1">
            <a:off x="3777310" y="2584423"/>
            <a:ext cx="1153" cy="65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64" y="1895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528951" y="227762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63" y="1915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555148" y="2276572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</p:cNvCxnSpPr>
          <p:nvPr/>
        </p:nvCxnSpPr>
        <p:spPr>
          <a:xfrm flipV="1">
            <a:off x="4169081" y="2148464"/>
            <a:ext cx="540017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460679" y="18637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689622" y="18637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53" y="22796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328081" y="21514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090447" y="1633168"/>
            <a:ext cx="5920149" cy="38426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15" y="1619634"/>
            <a:ext cx="391567" cy="391567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</p:cNvCxnSpPr>
          <p:nvPr/>
        </p:nvCxnSpPr>
        <p:spPr>
          <a:xfrm flipV="1">
            <a:off x="3225327" y="4026209"/>
            <a:ext cx="336095" cy="38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5079568" y="2739872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0624" y="274198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5206571" y="3036209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7154" y="303009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5325754" y="3342535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16810" y="333618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9628" y="10264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4067" y="4544905"/>
            <a:ext cx="457201" cy="419878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67" y="4920820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220726" y="5107552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08853" y="4759523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328081" y="47602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795471" y="44487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42834-3CF7-2CBF-DB88-7448A29BF1BE}"/>
              </a:ext>
            </a:extLst>
          </p:cNvPr>
          <p:cNvSpPr txBox="1"/>
          <p:nvPr/>
        </p:nvSpPr>
        <p:spPr>
          <a:xfrm>
            <a:off x="5461226" y="4238349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Detective</a:t>
            </a:r>
          </a:p>
        </p:txBody>
      </p:sp>
      <p:pic>
        <p:nvPicPr>
          <p:cNvPr id="13" name="Graphic 20">
            <a:extLst>
              <a:ext uri="{FF2B5EF4-FFF2-40B4-BE49-F238E27FC236}">
                <a16:creationId xmlns:a16="http://schemas.microsoft.com/office/drawing/2014/main" id="{CFBA79FB-5E35-5803-0E81-413ED5F2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28" y="3826679"/>
            <a:ext cx="464237" cy="4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841766" y="36756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4390BA34-E5F0-994F-6FEE-34D8563A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19" y="33122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6">
            <a:extLst>
              <a:ext uri="{FF2B5EF4-FFF2-40B4-BE49-F238E27FC236}">
                <a16:creationId xmlns:a16="http://schemas.microsoft.com/office/drawing/2014/main" id="{ADD9A066-8418-15EE-C2F3-4B5A579CE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260" y="3726863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Compliance Event Rule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A6E4D4B-2D00-FFC1-FAD4-D1D3C99F4FB4}"/>
              </a:ext>
            </a:extLst>
          </p:cNvPr>
          <p:cNvSpPr/>
          <p:nvPr/>
        </p:nvSpPr>
        <p:spPr>
          <a:xfrm>
            <a:off x="2134973" y="32676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9C76E1-733B-6B4E-6401-019CE9D49B3A}"/>
              </a:ext>
            </a:extLst>
          </p:cNvPr>
          <p:cNvCxnSpPr>
            <a:cxnSpLocks/>
          </p:cNvCxnSpPr>
          <p:nvPr/>
        </p:nvCxnSpPr>
        <p:spPr>
          <a:xfrm flipV="1">
            <a:off x="4110829" y="3540871"/>
            <a:ext cx="765971" cy="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52210C-4373-371D-90C8-2A3F7063E5CB}"/>
              </a:ext>
            </a:extLst>
          </p:cNvPr>
          <p:cNvCxnSpPr>
            <a:cxnSpLocks/>
          </p:cNvCxnSpPr>
          <p:nvPr/>
        </p:nvCxnSpPr>
        <p:spPr>
          <a:xfrm flipV="1">
            <a:off x="2840598" y="3531966"/>
            <a:ext cx="628999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29">
            <a:extLst>
              <a:ext uri="{FF2B5EF4-FFF2-40B4-BE49-F238E27FC236}">
                <a16:creationId xmlns:a16="http://schemas.microsoft.com/office/drawing/2014/main" id="{74E159E3-DBA7-53DB-8D6D-D6667F8B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372" y="5880216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5" name="Graphic 49">
            <a:extLst>
              <a:ext uri="{FF2B5EF4-FFF2-40B4-BE49-F238E27FC236}">
                <a16:creationId xmlns:a16="http://schemas.microsoft.com/office/drawing/2014/main" id="{5EF1A749-2631-4B23-A235-B6EF66196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36" y="5506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26112C2-0E85-A9B7-88D9-6427191EC10A}"/>
              </a:ext>
            </a:extLst>
          </p:cNvPr>
          <p:cNvSpPr/>
          <p:nvPr/>
        </p:nvSpPr>
        <p:spPr>
          <a:xfrm>
            <a:off x="8059298" y="55486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3769B-F7D4-5BD3-E952-682540C98F34}"/>
              </a:ext>
            </a:extLst>
          </p:cNvPr>
          <p:cNvSpPr/>
          <p:nvPr/>
        </p:nvSpPr>
        <p:spPr>
          <a:xfrm>
            <a:off x="7757328" y="981159"/>
            <a:ext cx="3430791" cy="24478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D888BA-1E01-CF61-B362-9CA7575A3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50248" y="968306"/>
            <a:ext cx="391567" cy="3915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BD5CE1-73D8-59FE-2038-165DD1E0F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590706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6B7EDB-57CF-9487-E823-46432D162094}"/>
              </a:ext>
            </a:extLst>
          </p:cNvPr>
          <p:cNvSpPr/>
          <p:nvPr/>
        </p:nvSpPr>
        <p:spPr>
          <a:xfrm>
            <a:off x="7390245" y="974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42AB9-62E8-F826-BC5C-C469E9BE5C2D}"/>
              </a:ext>
            </a:extLst>
          </p:cNvPr>
          <p:cNvSpPr txBox="1"/>
          <p:nvPr/>
        </p:nvSpPr>
        <p:spPr>
          <a:xfrm>
            <a:off x="7785903" y="2022026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1202A87-7F91-15E5-A70A-3D1959D160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48989" y="1595685"/>
            <a:ext cx="457200" cy="457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01F0E3D-1144-7740-CD38-BF607A57E355}"/>
              </a:ext>
            </a:extLst>
          </p:cNvPr>
          <p:cNvSpPr/>
          <p:nvPr/>
        </p:nvSpPr>
        <p:spPr>
          <a:xfrm>
            <a:off x="8007105" y="14931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7A9B0D6-F682-C12B-10E9-A798897D1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3663848"/>
            <a:ext cx="381000" cy="381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7EEA5B6-7154-05A0-782C-38C04576D548}"/>
              </a:ext>
            </a:extLst>
          </p:cNvPr>
          <p:cNvSpPr/>
          <p:nvPr/>
        </p:nvSpPr>
        <p:spPr>
          <a:xfrm>
            <a:off x="7384189" y="40576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6B63E1-559B-4C77-7B67-EB2FA26CC563}"/>
              </a:ext>
            </a:extLst>
          </p:cNvPr>
          <p:cNvSpPr/>
          <p:nvPr/>
        </p:nvSpPr>
        <p:spPr>
          <a:xfrm>
            <a:off x="7735322" y="4146636"/>
            <a:ext cx="3452797" cy="23008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66D2EA4-BEB7-8453-8B9C-DE51FBB58F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3006" y="4140784"/>
            <a:ext cx="391567" cy="3915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43DE541-4D6C-C880-ABA3-1F0407DB5505}"/>
              </a:ext>
            </a:extLst>
          </p:cNvPr>
          <p:cNvSpPr/>
          <p:nvPr/>
        </p:nvSpPr>
        <p:spPr>
          <a:xfrm>
            <a:off x="9608695" y="4568229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28D26EA-03D2-63E5-6420-E816261433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4515" y="456187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43FA7A0-7515-1FAA-4A77-366C74B2BC3F}"/>
              </a:ext>
            </a:extLst>
          </p:cNvPr>
          <p:cNvSpPr/>
          <p:nvPr/>
        </p:nvSpPr>
        <p:spPr>
          <a:xfrm>
            <a:off x="9735700" y="4881192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EAB3951-D2DC-9932-6F13-86374A49C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2041" y="487190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AD0E521-063B-C19B-CB05-4BB516204478}"/>
              </a:ext>
            </a:extLst>
          </p:cNvPr>
          <p:cNvSpPr/>
          <p:nvPr/>
        </p:nvSpPr>
        <p:spPr>
          <a:xfrm>
            <a:off x="9854882" y="5189350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255F907-B861-FD2B-CFA2-19D7DD03A5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4881" y="519516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7" name="Graphic 20">
            <a:extLst>
              <a:ext uri="{FF2B5EF4-FFF2-40B4-BE49-F238E27FC236}">
                <a16:creationId xmlns:a16="http://schemas.microsoft.com/office/drawing/2014/main" id="{3DAB4040-88AB-ACFE-8D3F-A22BBB25B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789" y="5712559"/>
            <a:ext cx="464237" cy="4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A23549E6-047A-7056-8B94-B24B916AAACA}"/>
              </a:ext>
            </a:extLst>
          </p:cNvPr>
          <p:cNvSpPr/>
          <p:nvPr/>
        </p:nvSpPr>
        <p:spPr>
          <a:xfrm>
            <a:off x="10140601" y="56096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2B3832-D675-A0C0-BAB1-3F974093DBD0}"/>
              </a:ext>
            </a:extLst>
          </p:cNvPr>
          <p:cNvSpPr txBox="1"/>
          <p:nvPr/>
        </p:nvSpPr>
        <p:spPr>
          <a:xfrm>
            <a:off x="9823459" y="6116476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Detective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8C3EE-F471-14B2-2D89-62295524B138}"/>
              </a:ext>
            </a:extLst>
          </p:cNvPr>
          <p:cNvSpPr/>
          <p:nvPr/>
        </p:nvSpPr>
        <p:spPr>
          <a:xfrm>
            <a:off x="9579897" y="1506568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1E0DED57-CEB7-B959-2DB7-3FB6B5BCCD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75717" y="15002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C83C5DC-5456-7BDF-A3EF-A8C3BE28BEAA}"/>
              </a:ext>
            </a:extLst>
          </p:cNvPr>
          <p:cNvSpPr/>
          <p:nvPr/>
        </p:nvSpPr>
        <p:spPr>
          <a:xfrm>
            <a:off x="9706902" y="1819531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F429150A-C0E5-32E1-864F-258C413FE8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03243" y="181023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DBEF91E-ADC0-93C7-807F-719E82C0BC9C}"/>
              </a:ext>
            </a:extLst>
          </p:cNvPr>
          <p:cNvSpPr/>
          <p:nvPr/>
        </p:nvSpPr>
        <p:spPr>
          <a:xfrm>
            <a:off x="9826084" y="2127689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D5D3F233-57E9-21D0-A1CD-61D8D55F9D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6083" y="213350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8" name="Graphic 20">
            <a:extLst>
              <a:ext uri="{FF2B5EF4-FFF2-40B4-BE49-F238E27FC236}">
                <a16:creationId xmlns:a16="http://schemas.microsoft.com/office/drawing/2014/main" id="{DB45ABD0-59D0-B009-DB88-CB25A77E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991" y="2650898"/>
            <a:ext cx="464237" cy="4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35A44132-FAA7-2836-4F03-81C9321B0558}"/>
              </a:ext>
            </a:extLst>
          </p:cNvPr>
          <p:cNvSpPr/>
          <p:nvPr/>
        </p:nvSpPr>
        <p:spPr>
          <a:xfrm>
            <a:off x="10111803" y="254802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8445FB-BABD-95AA-6568-84185AFA7C61}"/>
              </a:ext>
            </a:extLst>
          </p:cNvPr>
          <p:cNvSpPr txBox="1"/>
          <p:nvPr/>
        </p:nvSpPr>
        <p:spPr>
          <a:xfrm>
            <a:off x="9761639" y="3052006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Detective</a:t>
            </a: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752295A7-ADE0-8A99-7BEC-F9F2AA71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407" y="294351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52" name="Graphic 49">
            <a:extLst>
              <a:ext uri="{FF2B5EF4-FFF2-40B4-BE49-F238E27FC236}">
                <a16:creationId xmlns:a16="http://schemas.microsoft.com/office/drawing/2014/main" id="{6C8E2396-5263-14D8-F7D1-6DF07EE9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318" y="2563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6F409FFD-7AC9-F630-9AD4-7B0EF0F81087}"/>
              </a:ext>
            </a:extLst>
          </p:cNvPr>
          <p:cNvSpPr/>
          <p:nvPr/>
        </p:nvSpPr>
        <p:spPr>
          <a:xfrm>
            <a:off x="8056055" y="25631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011AD-A5DD-71E3-A330-EA5AAE7B75BC}"/>
              </a:ext>
            </a:extLst>
          </p:cNvPr>
          <p:cNvSpPr txBox="1"/>
          <p:nvPr/>
        </p:nvSpPr>
        <p:spPr>
          <a:xfrm>
            <a:off x="7785902" y="5067683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C8956CBB-49E4-579E-6721-141F191EC8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50314" y="4625295"/>
            <a:ext cx="457200" cy="4572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5B2EBCC3-1D77-9745-464D-0B2B2D9E1857}"/>
              </a:ext>
            </a:extLst>
          </p:cNvPr>
          <p:cNvSpPr/>
          <p:nvPr/>
        </p:nvSpPr>
        <p:spPr>
          <a:xfrm>
            <a:off x="8059299" y="45442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9BF49D-C363-55C4-7517-0B09B9EDABE5}"/>
              </a:ext>
            </a:extLst>
          </p:cNvPr>
          <p:cNvSpPr/>
          <p:nvPr/>
        </p:nvSpPr>
        <p:spPr>
          <a:xfrm>
            <a:off x="7322205" y="590707"/>
            <a:ext cx="4010813" cy="29628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0629C8-6D92-1A3C-9789-AF2BF510DEA9}"/>
              </a:ext>
            </a:extLst>
          </p:cNvPr>
          <p:cNvSpPr/>
          <p:nvPr/>
        </p:nvSpPr>
        <p:spPr>
          <a:xfrm>
            <a:off x="7333860" y="3662450"/>
            <a:ext cx="3999158" cy="289737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4050106" y="44331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ADBA2-0BDE-A4FF-EC4F-3EBE63D0AB5C}"/>
              </a:ext>
            </a:extLst>
          </p:cNvPr>
          <p:cNvCxnSpPr>
            <a:cxnSpLocks/>
          </p:cNvCxnSpPr>
          <p:nvPr/>
        </p:nvCxnSpPr>
        <p:spPr>
          <a:xfrm rot="5400000" flipV="1">
            <a:off x="3970881" y="4018630"/>
            <a:ext cx="336095" cy="38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0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7947</TotalTime>
  <Words>176</Words>
  <Application>Microsoft Macintosh PowerPoint</Application>
  <PresentationFormat>Widescreen</PresentationFormat>
  <Paragraphs>109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2023-05-31T15:11:24Z</dcterms:created>
  <dcterms:modified xsi:type="dcterms:W3CDTF">2023-06-06T14:13:27Z</dcterms:modified>
</cp:coreProperties>
</file>