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84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84AD-E1E4-C345-B0B5-667D47EF5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0E5D9-764C-884D-8456-29C9A2C4E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84CC-D89E-DA4A-A716-60D87C27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D55E-BAE1-5A4E-BD3B-0A20E68D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5B17-9BA0-0E40-9A92-B4A90351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8F1-35C1-6A4A-9CCA-5B5E62BE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A2ED-C6E9-FD49-A83A-1077C1099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0440-4CEA-DB42-98DE-E8DAE9CB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7EC9-3C7C-7B4B-8F89-F157454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3CA7-8E3C-5E46-BD1F-A090776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8393C-912C-E445-A27E-00ACF9965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80DF9-E8EA-834E-B060-94EB469C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928E-11B5-3247-BB8E-46573DDF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4F46-26D8-424C-9D29-8B754C6D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162F-8E93-D947-9211-B96C3D7D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864E-379F-7344-A695-B68081C5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A8E7-55EC-C74F-8205-8E4CB95B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52D7-BAC3-AE4B-9681-EC616B9E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B20E-737E-8E43-96F3-560869A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324C-F3AB-ED47-9047-C6E41167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FD8A-A76B-5E47-9F0D-C386898F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ED2E-BAD9-0E4C-B6A4-5CB6D2E3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E1B4-CE8E-1643-9E9A-45B3E04F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3D8A-2FE5-8E4C-A8A4-96F825EF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998D-435C-E84B-91DA-49BA85E3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6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FE9-0A99-EC4C-86B2-BA23E5DB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BB19-57DE-D641-8793-D45AA2140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8145-B53B-FF43-91B7-8435DCCC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22DA-F815-3C48-B26F-88D76757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E05E0-F363-5B45-99FE-DD475AC4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16C1-788A-AF46-BA43-D1F50FFD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2D46-0CD5-A140-A31F-686AA4BD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48764-5414-E843-A526-3F44A51C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EDE8-4CA9-6944-89A9-D24D9B37A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E529C-E649-5C4B-A638-83800088E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960DE-7CE9-5048-8811-28EDCCB2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E20C3-9ADE-D14A-B09C-3AC9D4E6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8D47E-0162-EE45-BE71-C8B926B7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58731-257E-CC43-96D6-4FDFB56E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6429-6743-1D43-86B4-09B880F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9ACA4-024F-3040-B831-79934CE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02EBC-1A61-334F-BC83-15DBCDF2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FD337-4926-B840-9631-7706423F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96860-828F-574C-88A6-A51EA0B4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D2F98-7521-BC40-9BB0-6AC783E6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B2C6E-3B46-9F4B-A6C1-03447C0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E86-EDFF-5A41-A6BF-3D85DE4E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E113-D7DF-E742-A602-50117477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A44B-1C5D-4847-B26A-92C3D52E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2FF45-C537-534B-8D16-FEEA2EF5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A8CE9-B95E-C242-A706-C62DD4C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76D3E-A951-F34D-9EB6-C6E81CD1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EBE3-5514-3046-8B6E-B0C9A083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F51FC-4108-2346-AF83-B6EDC885C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E196A-F977-6F40-865A-4FDB734A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6952-E99A-344E-BBE9-8A558910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4912-9F45-D74B-8F0A-88A3138A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B9195-BCA0-3F41-8B04-3E1DC7AB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5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A03E1-5EF5-E443-8781-AD3887AA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A9FB-9475-1B4A-A678-A58B03C7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E74D-0BCF-CD46-BEC2-0A988B847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C1EB-28CE-7141-A547-A113A166F9B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9422-9E4F-8041-8648-D69434FDF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3CED-3FD3-0A44-9C8E-2545D5D08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6FD9-26CB-E643-AE38-63BA0A0F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1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8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7.png"/><Relationship Id="rId5" Type="http://schemas.openxmlformats.org/officeDocument/2006/relationships/image" Target="../media/image4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E408158-2BC9-614C-A7E9-0ECCA57A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918" y="402955"/>
            <a:ext cx="711200" cy="711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0F55D39-DBBD-3348-8E8E-1B56E3875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4685" y="1999307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8F911A-7D5B-1443-B927-283B472123D6}"/>
              </a:ext>
            </a:extLst>
          </p:cNvPr>
          <p:cNvSpPr txBox="1"/>
          <p:nvPr/>
        </p:nvSpPr>
        <p:spPr>
          <a:xfrm>
            <a:off x="7694163" y="2726017"/>
            <a:ext cx="262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endParaRPr lang="en-US" sz="1400" dirty="0"/>
          </a:p>
          <a:p>
            <a:pPr algn="ctr"/>
            <a:r>
              <a:rPr lang="en-US" sz="1400" dirty="0"/>
              <a:t>Ground Truth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2C7E7D4-F475-974F-B772-BB3FE110D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6596" y="3905592"/>
            <a:ext cx="4699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28408D-FDD1-0A44-90F3-E13BD0314DD6}"/>
              </a:ext>
            </a:extLst>
          </p:cNvPr>
          <p:cNvSpPr txBox="1"/>
          <p:nvPr/>
        </p:nvSpPr>
        <p:spPr>
          <a:xfrm>
            <a:off x="2868270" y="4401936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Label Table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875063A-E99C-3941-9ED2-16BA402E2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7052" y="3905590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693A25-156E-0D4B-87A0-C9886BFE4E14}"/>
              </a:ext>
            </a:extLst>
          </p:cNvPr>
          <p:cNvSpPr txBox="1"/>
          <p:nvPr/>
        </p:nvSpPr>
        <p:spPr>
          <a:xfrm>
            <a:off x="5121050" y="438800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Post-Labeling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9455FAC-2142-1840-A889-A83949E9C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7052" y="2129906"/>
            <a:ext cx="469900" cy="46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4EDDDE-5BD6-094E-83C0-F11445ED7882}"/>
              </a:ext>
            </a:extLst>
          </p:cNvPr>
          <p:cNvSpPr txBox="1"/>
          <p:nvPr/>
        </p:nvSpPr>
        <p:spPr>
          <a:xfrm>
            <a:off x="5145328" y="257211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Pre-Labeling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4517572-0C04-2244-AA24-590D4A7B4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691" y="1270681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320B3D-E024-5A4C-9594-C788A9F33A9A}"/>
              </a:ext>
            </a:extLst>
          </p:cNvPr>
          <p:cNvSpPr txBox="1"/>
          <p:nvPr/>
        </p:nvSpPr>
        <p:spPr>
          <a:xfrm>
            <a:off x="436822" y="1756987"/>
            <a:ext cx="143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Launch</a:t>
            </a:r>
          </a:p>
          <a:p>
            <a:pPr algn="ctr"/>
            <a:endParaRPr lang="en-US" sz="14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D630F72-5CE6-F84C-B47A-18673F8A8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1093384" y="2045257"/>
            <a:ext cx="483586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FE7AD4-CB7F-4345-A989-73F734902775}"/>
              </a:ext>
            </a:extLst>
          </p:cNvPr>
          <p:cNvSpPr txBox="1"/>
          <p:nvPr/>
        </p:nvSpPr>
        <p:spPr>
          <a:xfrm>
            <a:off x="10798802" y="2520255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Workers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17AD98-3289-F844-A944-428D1B47441A}"/>
              </a:ext>
            </a:extLst>
          </p:cNvPr>
          <p:cNvSpPr/>
          <p:nvPr/>
        </p:nvSpPr>
        <p:spPr>
          <a:xfrm>
            <a:off x="480568" y="402955"/>
            <a:ext cx="7699834" cy="539079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CloudFormation Stack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AF326CD8-E3D9-0A47-B1DB-C1A4C620D497}"/>
              </a:ext>
            </a:extLst>
          </p:cNvPr>
          <p:cNvSpPr txBox="1"/>
          <p:nvPr/>
        </p:nvSpPr>
        <p:spPr>
          <a:xfrm>
            <a:off x="2709193" y="2853665"/>
            <a:ext cx="1886418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Manifest &amp; Output Bucket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85CFFA2-73D4-2947-8147-1E46189408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7453" y="2414087"/>
            <a:ext cx="469900" cy="469900"/>
          </a:xfrm>
          <a:prstGeom prst="rect">
            <a:avLst/>
          </a:prstGeom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2BFEDBD-1668-7B4E-AA52-C459704947B4}"/>
              </a:ext>
            </a:extLst>
          </p:cNvPr>
          <p:cNvCxnSpPr>
            <a:cxnSpLocks/>
            <a:stCxn id="14" idx="1"/>
            <a:endCxn id="23" idx="2"/>
          </p:cNvCxnSpPr>
          <p:nvPr/>
        </p:nvCxnSpPr>
        <p:spPr>
          <a:xfrm rot="10800000">
            <a:off x="1156642" y="2280208"/>
            <a:ext cx="2229955" cy="1860335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E6F2C55-EF40-9E41-A1C0-3C0B76D1BC00}"/>
              </a:ext>
            </a:extLst>
          </p:cNvPr>
          <p:cNvCxnSpPr>
            <a:cxnSpLocks/>
            <a:stCxn id="36" idx="1"/>
            <a:endCxn id="23" idx="2"/>
          </p:cNvCxnSpPr>
          <p:nvPr/>
        </p:nvCxnSpPr>
        <p:spPr>
          <a:xfrm rot="10800000">
            <a:off x="1156641" y="2280207"/>
            <a:ext cx="2260812" cy="368830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C9D08D5-5FE5-4242-BC08-E67018E065C1}"/>
              </a:ext>
            </a:extLst>
          </p:cNvPr>
          <p:cNvCxnSpPr>
            <a:cxnSpLocks/>
            <a:stCxn id="10" idx="0"/>
            <a:endCxn id="36" idx="0"/>
          </p:cNvCxnSpPr>
          <p:nvPr/>
        </p:nvCxnSpPr>
        <p:spPr>
          <a:xfrm rot="16200000" flipH="1" flipV="1">
            <a:off x="6108954" y="-457244"/>
            <a:ext cx="414780" cy="5327882"/>
          </a:xfrm>
          <a:prstGeom prst="bentConnector3">
            <a:avLst>
              <a:gd name="adj1" fmla="val -5511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24B6FAF-6E8F-CB4F-A343-85DF96DAD992}"/>
              </a:ext>
            </a:extLst>
          </p:cNvPr>
          <p:cNvSpPr txBox="1"/>
          <p:nvPr/>
        </p:nvSpPr>
        <p:spPr>
          <a:xfrm>
            <a:off x="3856495" y="4219580"/>
            <a:ext cx="20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(6) write worker-labels to 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6E5781B-1CB6-7C46-9B97-DB4CEA034756}"/>
              </a:ext>
            </a:extLst>
          </p:cNvPr>
          <p:cNvCxnSpPr>
            <a:cxnSpLocks/>
            <a:stCxn id="20" idx="0"/>
            <a:endCxn id="36" idx="0"/>
          </p:cNvCxnSpPr>
          <p:nvPr/>
        </p:nvCxnSpPr>
        <p:spPr>
          <a:xfrm rot="16200000" flipH="1" flipV="1">
            <a:off x="4820112" y="962196"/>
            <a:ext cx="284181" cy="2619599"/>
          </a:xfrm>
          <a:prstGeom prst="bentConnector3">
            <a:avLst>
              <a:gd name="adj1" fmla="val -12888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3804DBA-6C70-A84A-908E-62E7617EAA2E}"/>
              </a:ext>
            </a:extLst>
          </p:cNvPr>
          <p:cNvSpPr txBox="1"/>
          <p:nvPr/>
        </p:nvSpPr>
        <p:spPr>
          <a:xfrm>
            <a:off x="4165634" y="1471373"/>
            <a:ext cx="3439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(2) read manifest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EF91E3-457E-9A46-9E2F-11EE68CB140B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flipH="1">
            <a:off x="6506952" y="2354907"/>
            <a:ext cx="2117733" cy="994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C49B39-3DAC-564B-89B4-4869999A3FA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9335885" y="2354907"/>
            <a:ext cx="173839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8CBC9D9-8FB8-9C45-BEB4-1FB7917710FA}"/>
              </a:ext>
            </a:extLst>
          </p:cNvPr>
          <p:cNvSpPr txBox="1"/>
          <p:nvPr/>
        </p:nvSpPr>
        <p:spPr>
          <a:xfrm>
            <a:off x="9451804" y="2077908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(4) label data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BC2B1AE-F6AA-FD48-B3C8-8362D2F40600}"/>
              </a:ext>
            </a:extLst>
          </p:cNvPr>
          <p:cNvCxnSpPr>
            <a:cxnSpLocks/>
            <a:stCxn id="18" idx="1"/>
            <a:endCxn id="36" idx="3"/>
          </p:cNvCxnSpPr>
          <p:nvPr/>
        </p:nvCxnSpPr>
        <p:spPr>
          <a:xfrm rot="10800000">
            <a:off x="3887354" y="2649038"/>
            <a:ext cx="2149699" cy="149150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C82E64B-514D-BB49-9213-D8C42D5A0350}"/>
              </a:ext>
            </a:extLst>
          </p:cNvPr>
          <p:cNvSpPr txBox="1"/>
          <p:nvPr/>
        </p:nvSpPr>
        <p:spPr>
          <a:xfrm>
            <a:off x="6125736" y="2083421"/>
            <a:ext cx="252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(3) prepare labeling task 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8C71101C-F03B-AF41-B153-FD8504178998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7311171" y="2210068"/>
            <a:ext cx="656353" cy="273469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D95E296-9A7C-FC41-B86A-33E18A7502FD}"/>
              </a:ext>
            </a:extLst>
          </p:cNvPr>
          <p:cNvSpPr txBox="1"/>
          <p:nvPr/>
        </p:nvSpPr>
        <p:spPr>
          <a:xfrm>
            <a:off x="5959103" y="3270260"/>
            <a:ext cx="252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(5) send worker-labeled data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E535F1-8BBC-9A44-B3F3-F71C8AE58742}"/>
              </a:ext>
            </a:extLst>
          </p:cNvPr>
          <p:cNvSpPr txBox="1"/>
          <p:nvPr/>
        </p:nvSpPr>
        <p:spPr>
          <a:xfrm>
            <a:off x="1532467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74D65B-A21E-EA40-9243-F51DC1754D40}"/>
              </a:ext>
            </a:extLst>
          </p:cNvPr>
          <p:cNvSpPr txBox="1"/>
          <p:nvPr/>
        </p:nvSpPr>
        <p:spPr>
          <a:xfrm>
            <a:off x="1169972" y="2314223"/>
            <a:ext cx="133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(1) pre-populate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CD26DE-F735-8A4B-8950-665C597B967F}"/>
              </a:ext>
            </a:extLst>
          </p:cNvPr>
          <p:cNvSpPr/>
          <p:nvPr/>
        </p:nvSpPr>
        <p:spPr>
          <a:xfrm>
            <a:off x="5029203" y="1031936"/>
            <a:ext cx="1923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(7) write labeling job output</a:t>
            </a:r>
            <a:endParaRPr lang="en-US" sz="1200" dirty="0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BD63B37-B1EB-FB41-A7F2-FD292E7DD60B}"/>
              </a:ext>
            </a:extLst>
          </p:cNvPr>
          <p:cNvCxnSpPr>
            <a:cxnSpLocks/>
            <a:stCxn id="10" idx="0"/>
            <a:endCxn id="36" idx="0"/>
          </p:cNvCxnSpPr>
          <p:nvPr/>
        </p:nvCxnSpPr>
        <p:spPr>
          <a:xfrm rot="16200000" flipH="1" flipV="1">
            <a:off x="6108954" y="-457244"/>
            <a:ext cx="414780" cy="5327882"/>
          </a:xfrm>
          <a:prstGeom prst="bentConnector3">
            <a:avLst>
              <a:gd name="adj1" fmla="val -147563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36E5D64-3438-F646-99DC-84B4F7B0128A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rot="10800000" flipV="1">
            <a:off x="3856496" y="4140540"/>
            <a:ext cx="218055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DF0CE2B-2CC5-EA44-BB6A-7A2134A0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42524" y="3548352"/>
            <a:ext cx="483586" cy="469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D38B7A-DE86-9543-8404-92DB5FE0E246}"/>
              </a:ext>
            </a:extLst>
          </p:cNvPr>
          <p:cNvSpPr/>
          <p:nvPr/>
        </p:nvSpPr>
        <p:spPr>
          <a:xfrm>
            <a:off x="4788150" y="4000077"/>
            <a:ext cx="792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Labelers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C30AE3-785C-394F-9288-5D76B2943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922" y="3334676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E738D48-F241-C94C-B649-A1749251C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0758" y="1723286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FA8FC3-CFB6-0346-B70B-5828233AA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527" y="104967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78E53CC-9DA1-A544-9821-F340BB7694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368" y="1773264"/>
            <a:ext cx="469900" cy="469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60BB607-8D29-1841-B03D-25D9D43AE5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77961" y="1686393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62B3A52-B48A-D640-ACDE-F827D03C8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2684" y="2496858"/>
            <a:ext cx="483586" cy="469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27489F5-4E46-D640-97C9-BD8655070B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7068" y="731581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13B9E98-2199-D346-BE07-6C2C0022C7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47068" y="1706459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2793289-2B0B-9747-8314-C3725DDBFC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81021" y="1899283"/>
            <a:ext cx="469900" cy="469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AE9E305-BD4D-A14D-8AED-E3F7C9D0BF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81021" y="1201481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DB33B0A-3532-C745-97B9-BE8F55B1F0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81021" y="2600951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A50C-E4FE-4844-945D-82D8802C48C9}"/>
              </a:ext>
            </a:extLst>
          </p:cNvPr>
          <p:cNvSpPr txBox="1"/>
          <p:nvPr/>
        </p:nvSpPr>
        <p:spPr>
          <a:xfrm>
            <a:off x="6838302" y="2164911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Metadata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787452-AFBE-084B-AD1F-9FE958985EA1}"/>
              </a:ext>
            </a:extLst>
          </p:cNvPr>
          <p:cNvSpPr txBox="1"/>
          <p:nvPr/>
        </p:nvSpPr>
        <p:spPr>
          <a:xfrm>
            <a:off x="6962057" y="120146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D6DD7D-A7EE-C84C-A4AE-79DA14043A8B}"/>
              </a:ext>
            </a:extLst>
          </p:cNvPr>
          <p:cNvSpPr txBox="1"/>
          <p:nvPr/>
        </p:nvSpPr>
        <p:spPr>
          <a:xfrm>
            <a:off x="4767396" y="2231751"/>
            <a:ext cx="98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Production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8E2951-A075-E34C-8808-269C40C0BDBB}"/>
              </a:ext>
            </a:extLst>
          </p:cNvPr>
          <p:cNvSpPr txBox="1"/>
          <p:nvPr/>
        </p:nvSpPr>
        <p:spPr>
          <a:xfrm>
            <a:off x="8297967" y="1142194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8653FC55-7D00-544A-9803-258D31C9F0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69291" y="731582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42105A-EB3D-7147-841D-56BCA91B02B2}"/>
              </a:ext>
            </a:extLst>
          </p:cNvPr>
          <p:cNvSpPr txBox="1"/>
          <p:nvPr/>
        </p:nvSpPr>
        <p:spPr>
          <a:xfrm>
            <a:off x="6801115" y="4102362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Amazon </a:t>
            </a:r>
            <a:r>
              <a:rPr lang="en-US" sz="1400" dirty="0" err="1"/>
              <a:t>SageMaker</a:t>
            </a:r>
            <a:endParaRPr lang="en-US" sz="1400" dirty="0"/>
          </a:p>
          <a:p>
            <a:pPr algn="ctr"/>
            <a:r>
              <a:rPr lang="en-US" sz="1400" dirty="0"/>
              <a:t>Ground Truth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D3EC5B-C3AB-D84C-A57D-CF78E09D055A}"/>
              </a:ext>
            </a:extLst>
          </p:cNvPr>
          <p:cNvSpPr/>
          <p:nvPr/>
        </p:nvSpPr>
        <p:spPr>
          <a:xfrm>
            <a:off x="448852" y="688879"/>
            <a:ext cx="871251" cy="24628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Users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6A7DD-611E-124D-8048-F2773246F49A}"/>
              </a:ext>
            </a:extLst>
          </p:cNvPr>
          <p:cNvSpPr txBox="1"/>
          <p:nvPr/>
        </p:nvSpPr>
        <p:spPr>
          <a:xfrm>
            <a:off x="2018833" y="2121979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Internet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FD6743-F191-1742-9358-90AF7AC2D93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320103" y="1918955"/>
            <a:ext cx="760987" cy="136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F1AD2E-F269-794B-AE15-EAC28EF10790}"/>
              </a:ext>
            </a:extLst>
          </p:cNvPr>
          <p:cNvCxnSpPr>
            <a:cxnSpLocks/>
          </p:cNvCxnSpPr>
          <p:nvPr/>
        </p:nvCxnSpPr>
        <p:spPr>
          <a:xfrm flipV="1">
            <a:off x="2695627" y="1918954"/>
            <a:ext cx="767350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78549CE-8132-5641-BF23-FBAE3AF1844B}"/>
              </a:ext>
            </a:extLst>
          </p:cNvPr>
          <p:cNvSpPr txBox="1"/>
          <p:nvPr/>
        </p:nvSpPr>
        <p:spPr>
          <a:xfrm>
            <a:off x="4230039" y="1617935"/>
            <a:ext cx="838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(2) query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20171FFE-F475-7547-86C0-C61BC22A98F5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rot="10800000" flipV="1">
            <a:off x="5530658" y="966530"/>
            <a:ext cx="1516410" cy="991705"/>
          </a:xfrm>
          <a:prstGeom prst="bentConnector3">
            <a:avLst>
              <a:gd name="adj1" fmla="val 42944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6FFBD7-9AC8-F244-828F-069B8E2AEF62}"/>
              </a:ext>
            </a:extLst>
          </p:cNvPr>
          <p:cNvSpPr txBox="1"/>
          <p:nvPr/>
        </p:nvSpPr>
        <p:spPr>
          <a:xfrm>
            <a:off x="5583128" y="1681993"/>
            <a:ext cx="789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(3) store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6291D7-ABC6-B348-A7CA-B318673FC3AE}"/>
              </a:ext>
            </a:extLst>
          </p:cNvPr>
          <p:cNvCxnSpPr>
            <a:cxnSpLocks/>
          </p:cNvCxnSpPr>
          <p:nvPr/>
        </p:nvCxnSpPr>
        <p:spPr>
          <a:xfrm flipV="1">
            <a:off x="4210651" y="1918954"/>
            <a:ext cx="913477" cy="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FCDC7CA-8A92-774F-9AD4-25D96811F42D}"/>
              </a:ext>
            </a:extLst>
          </p:cNvPr>
          <p:cNvSpPr/>
          <p:nvPr/>
        </p:nvSpPr>
        <p:spPr>
          <a:xfrm>
            <a:off x="3454610" y="685265"/>
            <a:ext cx="746658" cy="261303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Web servers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E2D7A23-5876-6D4D-A3C1-793270C48F31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rot="10800000">
            <a:off x="7516969" y="966532"/>
            <a:ext cx="165232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0061131-A6D8-424F-8302-77A65D425092}"/>
              </a:ext>
            </a:extLst>
          </p:cNvPr>
          <p:cNvSpPr txBox="1"/>
          <p:nvPr/>
        </p:nvSpPr>
        <p:spPr>
          <a:xfrm>
            <a:off x="7726294" y="694852"/>
            <a:ext cx="147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(3) analyze media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8AF5304-A977-064D-8765-E3849DE1E00A}"/>
              </a:ext>
            </a:extLst>
          </p:cNvPr>
          <p:cNvCxnSpPr>
            <a:cxnSpLocks/>
            <a:stCxn id="31" idx="2"/>
            <a:endCxn id="22" idx="3"/>
          </p:cNvCxnSpPr>
          <p:nvPr/>
        </p:nvCxnSpPr>
        <p:spPr>
          <a:xfrm rot="5400000">
            <a:off x="8214886" y="752054"/>
            <a:ext cx="491438" cy="188727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450C99C-883D-D248-BC30-ADA6E4CB7021}"/>
              </a:ext>
            </a:extLst>
          </p:cNvPr>
          <p:cNvSpPr txBox="1"/>
          <p:nvPr/>
        </p:nvSpPr>
        <p:spPr>
          <a:xfrm>
            <a:off x="7519583" y="1655753"/>
            <a:ext cx="1928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(4) generate new  labels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3658D6-EEDF-4144-A554-86038F35E83B}"/>
              </a:ext>
            </a:extLst>
          </p:cNvPr>
          <p:cNvSpPr txBox="1"/>
          <p:nvPr/>
        </p:nvSpPr>
        <p:spPr>
          <a:xfrm>
            <a:off x="5862516" y="3423920"/>
            <a:ext cx="1368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(6) review labels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6B7861-BE56-134E-8921-8D197A73DB76}"/>
              </a:ext>
            </a:extLst>
          </p:cNvPr>
          <p:cNvCxnSpPr>
            <a:cxnSpLocks/>
            <a:stCxn id="215" idx="3"/>
            <a:endCxn id="9" idx="1"/>
          </p:cNvCxnSpPr>
          <p:nvPr/>
        </p:nvCxnSpPr>
        <p:spPr>
          <a:xfrm flipV="1">
            <a:off x="5813460" y="3690276"/>
            <a:ext cx="1434462" cy="86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1B495367-3354-E148-B4F8-8DFB8142674F}"/>
              </a:ext>
            </a:extLst>
          </p:cNvPr>
          <p:cNvCxnSpPr>
            <a:cxnSpLocks/>
            <a:stCxn id="32" idx="3"/>
            <a:endCxn id="172" idx="3"/>
          </p:cNvCxnSpPr>
          <p:nvPr/>
        </p:nvCxnSpPr>
        <p:spPr>
          <a:xfrm flipH="1">
            <a:off x="9491329" y="966532"/>
            <a:ext cx="147862" cy="2723744"/>
          </a:xfrm>
          <a:prstGeom prst="bentConnector3">
            <a:avLst>
              <a:gd name="adj1" fmla="val -154604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FF44C3C-8657-BA43-8775-C2B4CA70D13F}"/>
              </a:ext>
            </a:extLst>
          </p:cNvPr>
          <p:cNvSpPr txBox="1"/>
          <p:nvPr/>
        </p:nvSpPr>
        <p:spPr>
          <a:xfrm>
            <a:off x="8565521" y="3891658"/>
            <a:ext cx="1268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(7) train model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808B3F-0009-FB4E-A23A-1386CE3B85C2}"/>
              </a:ext>
            </a:extLst>
          </p:cNvPr>
          <p:cNvSpPr txBox="1"/>
          <p:nvPr/>
        </p:nvSpPr>
        <p:spPr>
          <a:xfrm>
            <a:off x="7673257" y="2683457"/>
            <a:ext cx="1842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(5) create labeling jobs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C1A96CD5-9A54-F94C-B1B3-410ECD6AD696}"/>
              </a:ext>
            </a:extLst>
          </p:cNvPr>
          <p:cNvCxnSpPr>
            <a:cxnSpLocks/>
            <a:stCxn id="182" idx="3"/>
            <a:endCxn id="31" idx="2"/>
          </p:cNvCxnSpPr>
          <p:nvPr/>
        </p:nvCxnSpPr>
        <p:spPr>
          <a:xfrm flipV="1">
            <a:off x="8684960" y="1449971"/>
            <a:ext cx="719281" cy="107959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71AF8B35-CDAE-2540-82F3-CB91A3C7F833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7507028" y="2626646"/>
            <a:ext cx="804525" cy="611537"/>
          </a:xfrm>
          <a:prstGeom prst="bentConnector3">
            <a:avLst>
              <a:gd name="adj1" fmla="val 10078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Graphic 171">
            <a:extLst>
              <a:ext uri="{FF2B5EF4-FFF2-40B4-BE49-F238E27FC236}">
                <a16:creationId xmlns:a16="http://schemas.microsoft.com/office/drawing/2014/main" id="{45E0FF42-98D7-7643-9CEE-2C050AE110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1429" y="3455326"/>
            <a:ext cx="469900" cy="4699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0FC457A-D20E-C147-A1B6-C8E492BF49E1}"/>
              </a:ext>
            </a:extLst>
          </p:cNvPr>
          <p:cNvCxnSpPr>
            <a:cxnSpLocks/>
            <a:stCxn id="9" idx="3"/>
            <a:endCxn id="172" idx="1"/>
          </p:cNvCxnSpPr>
          <p:nvPr/>
        </p:nvCxnSpPr>
        <p:spPr>
          <a:xfrm>
            <a:off x="7959122" y="3690276"/>
            <a:ext cx="106230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Graphic 181">
            <a:extLst>
              <a:ext uri="{FF2B5EF4-FFF2-40B4-BE49-F238E27FC236}">
                <a16:creationId xmlns:a16="http://schemas.microsoft.com/office/drawing/2014/main" id="{8057DF0F-7FD0-314A-B390-572B23B335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15060" y="2294619"/>
            <a:ext cx="469900" cy="469900"/>
          </a:xfrm>
          <a:prstGeom prst="rect">
            <a:avLst/>
          </a:prstGeom>
        </p:spPr>
      </p:pic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8D1CE0E-818A-BA44-9A7F-38FAE932B31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5530658" y="1941409"/>
            <a:ext cx="1516410" cy="1682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6B0AC55-EA7B-9444-AABC-9558E73796CF}"/>
              </a:ext>
            </a:extLst>
          </p:cNvPr>
          <p:cNvSpPr/>
          <p:nvPr/>
        </p:nvSpPr>
        <p:spPr>
          <a:xfrm>
            <a:off x="4550404" y="2991234"/>
            <a:ext cx="1263056" cy="141539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        Workforce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89E71576-1086-D24E-A460-6899E89DFE7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568614" y="2995220"/>
            <a:ext cx="3556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15F9A-9B5F-7F4F-93C2-12F317B52CFB}"/>
              </a:ext>
            </a:extLst>
          </p:cNvPr>
          <p:cNvSpPr txBox="1"/>
          <p:nvPr/>
        </p:nvSpPr>
        <p:spPr>
          <a:xfrm>
            <a:off x="1700596" y="1532504"/>
            <a:ext cx="1414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(1) communicate</a:t>
            </a:r>
          </a:p>
        </p:txBody>
      </p:sp>
    </p:spTree>
    <p:extLst>
      <p:ext uri="{BB962C8B-B14F-4D97-AF65-F5344CB8AC3E}">
        <p14:creationId xmlns:p14="http://schemas.microsoft.com/office/powerpoint/2010/main" val="207767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110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dcterms:created xsi:type="dcterms:W3CDTF">2019-02-02T00:30:01Z</dcterms:created>
  <dcterms:modified xsi:type="dcterms:W3CDTF">2019-02-06T22:30:08Z</dcterms:modified>
</cp:coreProperties>
</file>