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75EE-1522-C631-5508-F022AE114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6C15F-ED4E-6CD0-19F2-A5D512B37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8A78-7137-F56F-C4F0-30896E7C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5FB7-7C43-67F2-5865-FDA81258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E092-F0AC-8CA8-E1D2-DEE35816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24E1-CB41-E37E-601D-0B3F37E1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DA3F2-4C9A-2793-C036-411A59C96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B7DA-7C83-142E-9DE2-826027D6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728A-CAA0-04C7-9E5E-02109DD4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95CB-A87D-FB29-9E59-BA816941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87D29-DB89-7568-C5D5-049878B9A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F8D1A-E5FE-0A4F-C49C-61A832D2B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6072-473A-EE29-A35B-12F03272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5239-4DC2-861E-B310-0CCF5252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5270-9A19-4BC9-DD9C-8B0B45AA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C9D8-CB61-E05F-A299-1E284466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4E04-BE27-5E62-E301-3E7324433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724B5-B183-D17B-C782-0B793FF8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F084-3DE5-1DCB-9691-C7D68A66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AA25-24F4-E564-F00C-4D0F6AD1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9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2E45-CA0C-442B-42AE-ABE46C40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1A015-F56D-E1FA-26AE-A457D824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3F9C-A47D-6C1F-9CC1-5ABA3710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3F16-D5EA-2139-7458-78F2674C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B869-FEA0-8754-CC0C-5A53E5E6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8BBB-1E16-1D6B-EEFB-94C48EC3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8CC2-0BD3-5143-3593-84924A20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66B5-5AB3-6622-6CCC-DA6EBBA99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A98A-1C07-CB1E-C854-C4ACD042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F1C24-3E62-393B-46CA-690C8F3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09AE-D7CA-03F9-8D89-20EAA52A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4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3B08-8CC3-29EF-BB79-88C37A02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98D52-D401-A195-642B-B73DC26F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2818A-D90A-E7AD-5051-D9C4960BD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6511D-9FF8-4F0C-CCEA-AF0AA58C7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18B24-3187-347D-ACC8-6B1ED5C12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3D37F-D11E-44EA-865F-0D8BEC48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F212-79F2-A0D6-95EB-DA505B33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5C672-942B-6C31-D34D-84CD8CE8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17E7-28DA-6C3B-7531-42DF2818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9C4AD-048A-5708-5FB4-28106D35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F54C2-9ED6-F880-599C-A5DA04AA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6E584-D7A2-20F8-17FC-FA199325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7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9E7C7-E8C9-94F0-372A-BCFF84B5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3FA4A-6C74-B266-A758-06D88E0B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A639-80C7-5942-5A53-13965A65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82A3-D460-7D65-060F-B10FB767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BD4E-5776-6282-DA3B-8A7D5E9C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A1140-A87E-9FE5-0B22-A56746C8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C1705-404E-7B9D-7946-7A7F956C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1C06-9CFE-1D7C-2854-76518C7B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EC4DD-6B17-8591-27CD-CC6508FA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7A7A-C5E3-8276-2D48-510F355C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A61C2-ED5F-D491-7F09-BDB85D4EF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7A7A-BBA3-288A-7D6E-486B82C56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236A-B478-D8C9-0463-E4B846E5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6806-4C9D-8635-2751-DC5038CE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FB1A1-556A-61A8-BB1B-CD6FA350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1FAEE-5BD2-BC78-E022-5D25D779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2000C-7D9A-9A6C-212C-A12CD341F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4557-90F0-4991-CA23-5610C171F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8581-265E-694E-A8CA-93AE3AF5253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5DBF-86AA-0452-78CD-3AD22377B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4341-5C94-4097-9FD1-85B61F35D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8D1DD-745D-9B47-8EF9-6B4F236D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7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C3FA18-4A11-046F-10EE-6AAF0C78DEFF}"/>
              </a:ext>
            </a:extLst>
          </p:cNvPr>
          <p:cNvSpPr/>
          <p:nvPr/>
        </p:nvSpPr>
        <p:spPr>
          <a:xfrm>
            <a:off x="4585481" y="1716290"/>
            <a:ext cx="2591675" cy="55399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Hello Task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B8B8757-C815-55E8-37A9-203F60C32489}"/>
              </a:ext>
            </a:extLst>
          </p:cNvPr>
          <p:cNvGrpSpPr/>
          <p:nvPr/>
        </p:nvGrpSpPr>
        <p:grpSpPr>
          <a:xfrm>
            <a:off x="3111223" y="1511010"/>
            <a:ext cx="940328" cy="993787"/>
            <a:chOff x="1482674" y="1139864"/>
            <a:chExt cx="940328" cy="993787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A4CFE7E-C5D9-9BF1-3575-D0E9509FE3E4}"/>
                </a:ext>
              </a:extLst>
            </p:cNvPr>
            <p:cNvSpPr/>
            <p:nvPr/>
          </p:nvSpPr>
          <p:spPr>
            <a:xfrm>
              <a:off x="1482674" y="1139864"/>
              <a:ext cx="940328" cy="993787"/>
            </a:xfrm>
            <a:prstGeom prst="rect">
              <a:avLst/>
            </a:prstGeom>
            <a:solidFill>
              <a:srgbClr val="7030A0">
                <a:alpha val="1989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E6E7E1-091B-820C-6217-CA98F3745FC1}"/>
                </a:ext>
              </a:extLst>
            </p:cNvPr>
            <p:cNvGrpSpPr/>
            <p:nvPr/>
          </p:nvGrpSpPr>
          <p:grpSpPr>
            <a:xfrm>
              <a:off x="1534507" y="1272746"/>
              <a:ext cx="839205" cy="786426"/>
              <a:chOff x="5133182" y="2883669"/>
              <a:chExt cx="839205" cy="786426"/>
            </a:xfrm>
          </p:grpSpPr>
          <p:sp>
            <p:nvSpPr>
              <p:cNvPr id="8" name="TextBox 18">
                <a:extLst>
                  <a:ext uri="{FF2B5EF4-FFF2-40B4-BE49-F238E27FC236}">
                    <a16:creationId xmlns:a16="http://schemas.microsoft.com/office/drawing/2014/main" id="{DC4BB890-A67E-1CFF-3CAD-74F58FB7B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3182" y="3362318"/>
                <a:ext cx="83920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10.0.0.5</a:t>
                </a:r>
              </a:p>
            </p:txBody>
          </p:sp>
          <p:pic>
            <p:nvPicPr>
              <p:cNvPr id="9" name="Graphic 37">
                <a:extLst>
                  <a:ext uri="{FF2B5EF4-FFF2-40B4-BE49-F238E27FC236}">
                    <a16:creationId xmlns:a16="http://schemas.microsoft.com/office/drawing/2014/main" id="{B165C440-A32A-B58F-C574-44366C7358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 bwMode="auto">
              <a:xfrm>
                <a:off x="5311829" y="2883669"/>
                <a:ext cx="479368" cy="479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C819EC8-D087-145B-2263-264B6A2F61D3}"/>
              </a:ext>
            </a:extLst>
          </p:cNvPr>
          <p:cNvSpPr/>
          <p:nvPr/>
        </p:nvSpPr>
        <p:spPr>
          <a:xfrm>
            <a:off x="4585481" y="2760874"/>
            <a:ext cx="2591675" cy="55399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Task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9B4C9A-57F9-06B1-C197-E60912D347F9}"/>
              </a:ext>
            </a:extLst>
          </p:cNvPr>
          <p:cNvGrpSpPr/>
          <p:nvPr/>
        </p:nvGrpSpPr>
        <p:grpSpPr>
          <a:xfrm>
            <a:off x="4459953" y="1075038"/>
            <a:ext cx="2838375" cy="4569481"/>
            <a:chOff x="7103483" y="2860158"/>
            <a:chExt cx="5230285" cy="10160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1E1796-F769-F375-0446-8E0222727088}"/>
                </a:ext>
              </a:extLst>
            </p:cNvPr>
            <p:cNvSpPr/>
            <p:nvPr/>
          </p:nvSpPr>
          <p:spPr>
            <a:xfrm>
              <a:off x="7103483" y="2860158"/>
              <a:ext cx="5230285" cy="10160719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A305F7-C65B-4CCA-1E9C-B086EAE1213D}"/>
                </a:ext>
              </a:extLst>
            </p:cNvPr>
            <p:cNvSpPr txBox="1"/>
            <p:nvPr/>
          </p:nvSpPr>
          <p:spPr>
            <a:xfrm>
              <a:off x="7994980" y="3045275"/>
              <a:ext cx="3264899" cy="684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</a:t>
              </a:r>
              <a:r>
                <a:rPr lang="en-US" sz="1400" dirty="0"/>
                <a:t> </a:t>
              </a:r>
              <a:r>
                <a:rPr lang="en-US" sz="14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Fargate</a:t>
              </a:r>
              <a:endParaRPr 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Box 11">
            <a:extLst>
              <a:ext uri="{FF2B5EF4-FFF2-40B4-BE49-F238E27FC236}">
                <a16:creationId xmlns:a16="http://schemas.microsoft.com/office/drawing/2014/main" id="{9860D3BC-E127-0618-A5C3-C9BD90264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2703" y="1533086"/>
            <a:ext cx="2292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67B7D2-3840-3CC3-6D4A-6CB7153B8ACC}"/>
              </a:ext>
            </a:extLst>
          </p:cNvPr>
          <p:cNvSpPr txBox="1"/>
          <p:nvPr/>
        </p:nvSpPr>
        <p:spPr>
          <a:xfrm>
            <a:off x="9056346" y="2248696"/>
            <a:ext cx="27062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web.production.internal</a:t>
            </a:r>
            <a:endParaRPr lang="en-US" sz="1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10.0.0.5</a:t>
            </a:r>
          </a:p>
          <a:p>
            <a:pPr algn="l"/>
            <a:endParaRPr lang="en-US" sz="1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api.production.internal</a:t>
            </a:r>
            <a:endParaRPr lang="en-US" sz="1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10.0.0.6</a:t>
            </a:r>
          </a:p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10.0.1.4</a:t>
            </a:r>
          </a:p>
          <a:p>
            <a:pPr algn="l"/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10.0.1.5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CFD514-0CC1-2C3A-4363-450E778FE6C8}"/>
              </a:ext>
            </a:extLst>
          </p:cNvPr>
          <p:cNvSpPr/>
          <p:nvPr/>
        </p:nvSpPr>
        <p:spPr>
          <a:xfrm>
            <a:off x="8853193" y="1413344"/>
            <a:ext cx="2838375" cy="2999789"/>
          </a:xfrm>
          <a:prstGeom prst="rect">
            <a:avLst/>
          </a:prstGeom>
          <a:noFill/>
          <a:ln w="50800">
            <a:solidFill>
              <a:srgbClr val="522AA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pic>
        <p:nvPicPr>
          <p:cNvPr id="38" name="Graphic 8">
            <a:extLst>
              <a:ext uri="{FF2B5EF4-FFF2-40B4-BE49-F238E27FC236}">
                <a16:creationId xmlns:a16="http://schemas.microsoft.com/office/drawing/2014/main" id="{0A32B23F-93B6-8B04-ED8F-BEA49901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255" y="1391870"/>
            <a:ext cx="558402" cy="55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B28C9F3-7E20-CAAE-8CA0-B5D644EFB362}"/>
              </a:ext>
            </a:extLst>
          </p:cNvPr>
          <p:cNvSpPr txBox="1"/>
          <p:nvPr/>
        </p:nvSpPr>
        <p:spPr>
          <a:xfrm rot="1810602">
            <a:off x="7414899" y="2230208"/>
            <a:ext cx="150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Lookup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A8461CC-E8CA-7012-01AF-EC88444175E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006281" y="1992024"/>
            <a:ext cx="2050065" cy="12107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14">
            <a:extLst>
              <a:ext uri="{FF2B5EF4-FFF2-40B4-BE49-F238E27FC236}">
                <a16:creationId xmlns:a16="http://schemas.microsoft.com/office/drawing/2014/main" id="{05FB6850-2EE7-8727-2238-0A38B6DC5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60" y="1076737"/>
            <a:ext cx="430989" cy="43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BA865656-6A9B-5DEE-E3C9-EF85B2C3E8A8}"/>
              </a:ext>
            </a:extLst>
          </p:cNvPr>
          <p:cNvSpPr/>
          <p:nvPr/>
        </p:nvSpPr>
        <p:spPr>
          <a:xfrm>
            <a:off x="4581181" y="3799878"/>
            <a:ext cx="2591675" cy="60939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Task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FB1CC6-3DC6-93BB-2A5A-77A9C66D69F6}"/>
              </a:ext>
            </a:extLst>
          </p:cNvPr>
          <p:cNvSpPr/>
          <p:nvPr/>
        </p:nvSpPr>
        <p:spPr>
          <a:xfrm>
            <a:off x="4581181" y="4891160"/>
            <a:ext cx="2591675" cy="553998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Task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C41B3AE-F0A2-77F5-A111-1DEA7C5760C5}"/>
              </a:ext>
            </a:extLst>
          </p:cNvPr>
          <p:cNvCxnSpPr>
            <a:cxnSpLocks/>
            <a:endCxn id="109" idx="3"/>
          </p:cNvCxnSpPr>
          <p:nvPr/>
        </p:nvCxnSpPr>
        <p:spPr>
          <a:xfrm flipH="1">
            <a:off x="4051551" y="2006256"/>
            <a:ext cx="645855" cy="164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AE7C6F-CEE2-0318-9966-71C7979B9FCE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4051551" y="3054478"/>
            <a:ext cx="749035" cy="10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15FDA4F-D4CD-6361-A6A4-5387606FA932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4051551" y="4101052"/>
            <a:ext cx="7705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8F86D75-1959-F7CE-F445-BA5CB8F39AEF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4040803" y="5147626"/>
            <a:ext cx="7813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460301F-E9BC-9C7D-377B-70EEA04CB955}"/>
              </a:ext>
            </a:extLst>
          </p:cNvPr>
          <p:cNvGrpSpPr/>
          <p:nvPr/>
        </p:nvGrpSpPr>
        <p:grpSpPr>
          <a:xfrm>
            <a:off x="3111223" y="2557584"/>
            <a:ext cx="940328" cy="993787"/>
            <a:chOff x="1482674" y="1139864"/>
            <a:chExt cx="940328" cy="99378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A66FBF-F116-3EF5-C387-73B2AC419003}"/>
                </a:ext>
              </a:extLst>
            </p:cNvPr>
            <p:cNvSpPr/>
            <p:nvPr/>
          </p:nvSpPr>
          <p:spPr>
            <a:xfrm>
              <a:off x="1482674" y="1139864"/>
              <a:ext cx="940328" cy="993787"/>
            </a:xfrm>
            <a:prstGeom prst="rect">
              <a:avLst/>
            </a:prstGeom>
            <a:solidFill>
              <a:srgbClr val="7030A0">
                <a:alpha val="1989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052B88-0343-C9AD-9579-13889CF714ED}"/>
                </a:ext>
              </a:extLst>
            </p:cNvPr>
            <p:cNvGrpSpPr/>
            <p:nvPr/>
          </p:nvGrpSpPr>
          <p:grpSpPr>
            <a:xfrm>
              <a:off x="1534507" y="1272746"/>
              <a:ext cx="839205" cy="786426"/>
              <a:chOff x="5133182" y="2883669"/>
              <a:chExt cx="839205" cy="786426"/>
            </a:xfrm>
          </p:grpSpPr>
          <p:sp>
            <p:nvSpPr>
              <p:cNvPr id="115" name="TextBox 18">
                <a:extLst>
                  <a:ext uri="{FF2B5EF4-FFF2-40B4-BE49-F238E27FC236}">
                    <a16:creationId xmlns:a16="http://schemas.microsoft.com/office/drawing/2014/main" id="{F723D3E3-4A82-7021-A50B-EB6CEBB91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3182" y="3362318"/>
                <a:ext cx="83920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10.0.0.6</a:t>
                </a:r>
              </a:p>
            </p:txBody>
          </p:sp>
          <p:pic>
            <p:nvPicPr>
              <p:cNvPr id="116" name="Graphic 37">
                <a:extLst>
                  <a:ext uri="{FF2B5EF4-FFF2-40B4-BE49-F238E27FC236}">
                    <a16:creationId xmlns:a16="http://schemas.microsoft.com/office/drawing/2014/main" id="{706B1A03-639B-9936-BF4E-CB737FDB8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 bwMode="auto">
              <a:xfrm>
                <a:off x="5311829" y="2883669"/>
                <a:ext cx="479368" cy="479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FACE06B-E996-0FD3-52B4-893D14A3CE81}"/>
              </a:ext>
            </a:extLst>
          </p:cNvPr>
          <p:cNvGrpSpPr/>
          <p:nvPr/>
        </p:nvGrpSpPr>
        <p:grpSpPr>
          <a:xfrm>
            <a:off x="3111223" y="3604158"/>
            <a:ext cx="940328" cy="993787"/>
            <a:chOff x="1482674" y="1139864"/>
            <a:chExt cx="940328" cy="99378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4ABE3D-5542-0EB4-21BB-2BFD0A6AC662}"/>
                </a:ext>
              </a:extLst>
            </p:cNvPr>
            <p:cNvSpPr/>
            <p:nvPr/>
          </p:nvSpPr>
          <p:spPr>
            <a:xfrm>
              <a:off x="1482674" y="1139864"/>
              <a:ext cx="940328" cy="993787"/>
            </a:xfrm>
            <a:prstGeom prst="rect">
              <a:avLst/>
            </a:prstGeom>
            <a:solidFill>
              <a:srgbClr val="7030A0">
                <a:alpha val="1989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77F8172-514E-08DE-2409-31B8381C0C9F}"/>
                </a:ext>
              </a:extLst>
            </p:cNvPr>
            <p:cNvGrpSpPr/>
            <p:nvPr/>
          </p:nvGrpSpPr>
          <p:grpSpPr>
            <a:xfrm>
              <a:off x="1534507" y="1272746"/>
              <a:ext cx="839205" cy="786426"/>
              <a:chOff x="5133182" y="2883669"/>
              <a:chExt cx="839205" cy="786426"/>
            </a:xfrm>
          </p:grpSpPr>
          <p:sp>
            <p:nvSpPr>
              <p:cNvPr id="120" name="TextBox 18">
                <a:extLst>
                  <a:ext uri="{FF2B5EF4-FFF2-40B4-BE49-F238E27FC236}">
                    <a16:creationId xmlns:a16="http://schemas.microsoft.com/office/drawing/2014/main" id="{1755BE01-9B89-64CD-96B7-9D17FAD7E7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3182" y="3362318"/>
                <a:ext cx="83920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10.0.1.4</a:t>
                </a:r>
              </a:p>
            </p:txBody>
          </p:sp>
          <p:pic>
            <p:nvPicPr>
              <p:cNvPr id="121" name="Graphic 37">
                <a:extLst>
                  <a:ext uri="{FF2B5EF4-FFF2-40B4-BE49-F238E27FC236}">
                    <a16:creationId xmlns:a16="http://schemas.microsoft.com/office/drawing/2014/main" id="{22E83C30-50BA-0ADF-8EDD-2D3B17D949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 bwMode="auto">
              <a:xfrm>
                <a:off x="5311829" y="2883669"/>
                <a:ext cx="479368" cy="479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28EFC93-BDBD-FAE3-AAC7-884E9ADFE5B0}"/>
              </a:ext>
            </a:extLst>
          </p:cNvPr>
          <p:cNvGrpSpPr/>
          <p:nvPr/>
        </p:nvGrpSpPr>
        <p:grpSpPr>
          <a:xfrm>
            <a:off x="3100475" y="4650732"/>
            <a:ext cx="940328" cy="993787"/>
            <a:chOff x="1482674" y="1139864"/>
            <a:chExt cx="940328" cy="99378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4BC1235-5F09-3CFF-9C5F-3CE9889B8D0E}"/>
                </a:ext>
              </a:extLst>
            </p:cNvPr>
            <p:cNvSpPr/>
            <p:nvPr/>
          </p:nvSpPr>
          <p:spPr>
            <a:xfrm>
              <a:off x="1482674" y="1139864"/>
              <a:ext cx="940328" cy="993787"/>
            </a:xfrm>
            <a:prstGeom prst="rect">
              <a:avLst/>
            </a:prstGeom>
            <a:solidFill>
              <a:srgbClr val="7030A0">
                <a:alpha val="1989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DAD45FE-7EC1-5FB0-131B-DC9F4BA58706}"/>
                </a:ext>
              </a:extLst>
            </p:cNvPr>
            <p:cNvGrpSpPr/>
            <p:nvPr/>
          </p:nvGrpSpPr>
          <p:grpSpPr>
            <a:xfrm>
              <a:off x="1534507" y="1272746"/>
              <a:ext cx="839205" cy="786426"/>
              <a:chOff x="5133182" y="2883669"/>
              <a:chExt cx="839205" cy="786426"/>
            </a:xfrm>
          </p:grpSpPr>
          <p:sp>
            <p:nvSpPr>
              <p:cNvPr id="125" name="TextBox 18">
                <a:extLst>
                  <a:ext uri="{FF2B5EF4-FFF2-40B4-BE49-F238E27FC236}">
                    <a16:creationId xmlns:a16="http://schemas.microsoft.com/office/drawing/2014/main" id="{C25D719A-50BA-CB2B-49B5-89BA7ACBE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3182" y="3362318"/>
                <a:ext cx="83920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10.0.1.5</a:t>
                </a:r>
              </a:p>
            </p:txBody>
          </p:sp>
          <p:pic>
            <p:nvPicPr>
              <p:cNvPr id="126" name="Graphic 37">
                <a:extLst>
                  <a:ext uri="{FF2B5EF4-FFF2-40B4-BE49-F238E27FC236}">
                    <a16:creationId xmlns:a16="http://schemas.microsoft.com/office/drawing/2014/main" id="{79BA454A-F525-18E0-B790-B715AA3B26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 bwMode="auto">
              <a:xfrm>
                <a:off x="5311829" y="2883669"/>
                <a:ext cx="479368" cy="479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EB4EC4ED-BFD1-948C-4181-2EE662BB24AA}"/>
              </a:ext>
            </a:extLst>
          </p:cNvPr>
          <p:cNvCxnSpPr>
            <a:stCxn id="109" idx="1"/>
            <a:endCxn id="113" idx="1"/>
          </p:cNvCxnSpPr>
          <p:nvPr/>
        </p:nvCxnSpPr>
        <p:spPr>
          <a:xfrm rot="10800000" flipV="1">
            <a:off x="3111223" y="2007904"/>
            <a:ext cx="12700" cy="1046574"/>
          </a:xfrm>
          <a:prstGeom prst="bentConnector3">
            <a:avLst>
              <a:gd name="adj1" fmla="val 1800000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DD34F1AD-0C86-9CFA-7C0F-9276FF1480B5}"/>
              </a:ext>
            </a:extLst>
          </p:cNvPr>
          <p:cNvCxnSpPr>
            <a:cxnSpLocks/>
            <a:stCxn id="109" idx="1"/>
            <a:endCxn id="118" idx="1"/>
          </p:cNvCxnSpPr>
          <p:nvPr/>
        </p:nvCxnSpPr>
        <p:spPr>
          <a:xfrm rot="10800000" flipV="1">
            <a:off x="3111223" y="2007904"/>
            <a:ext cx="12700" cy="2093148"/>
          </a:xfrm>
          <a:prstGeom prst="bentConnector3">
            <a:avLst>
              <a:gd name="adj1" fmla="val 2675669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968A824-5D07-DD8A-0075-692385DEE08E}"/>
              </a:ext>
            </a:extLst>
          </p:cNvPr>
          <p:cNvCxnSpPr>
            <a:cxnSpLocks/>
            <a:stCxn id="109" idx="1"/>
            <a:endCxn id="123" idx="1"/>
          </p:cNvCxnSpPr>
          <p:nvPr/>
        </p:nvCxnSpPr>
        <p:spPr>
          <a:xfrm rot="10800000" flipV="1">
            <a:off x="3100475" y="2007904"/>
            <a:ext cx="10748" cy="3139722"/>
          </a:xfrm>
          <a:prstGeom prst="bentConnector3">
            <a:avLst>
              <a:gd name="adj1" fmla="val 4066394"/>
            </a:avLst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5" name="Graphic 6">
            <a:extLst>
              <a:ext uri="{FF2B5EF4-FFF2-40B4-BE49-F238E27FC236}">
                <a16:creationId xmlns:a16="http://schemas.microsoft.com/office/drawing/2014/main" id="{444C0938-5136-0A0F-61D6-43911CC8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688516" y="1321548"/>
            <a:ext cx="1038630" cy="103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49DEDF56-F640-3D7B-B6F8-4F687A1FBA68}"/>
              </a:ext>
            </a:extLst>
          </p:cNvPr>
          <p:cNvSpPr txBox="1"/>
          <p:nvPr/>
        </p:nvSpPr>
        <p:spPr>
          <a:xfrm>
            <a:off x="-4476" y="2360178"/>
            <a:ext cx="242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Application Load Balancer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E83FD67-CCB0-AA6B-C282-983253C58365}"/>
              </a:ext>
            </a:extLst>
          </p:cNvPr>
          <p:cNvCxnSpPr>
            <a:cxnSpLocks/>
          </p:cNvCxnSpPr>
          <p:nvPr/>
        </p:nvCxnSpPr>
        <p:spPr>
          <a:xfrm>
            <a:off x="1748917" y="1761595"/>
            <a:ext cx="1362305" cy="177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F059529-FDA7-73EB-455D-02D69DFA1180}"/>
              </a:ext>
            </a:extLst>
          </p:cNvPr>
          <p:cNvSpPr txBox="1"/>
          <p:nvPr/>
        </p:nvSpPr>
        <p:spPr>
          <a:xfrm>
            <a:off x="1924762" y="1110820"/>
            <a:ext cx="109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Inbound</a:t>
            </a:r>
          </a:p>
          <a:p>
            <a:r>
              <a:rPr lang="en-US" dirty="0"/>
              <a:t>traffic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52AFD4C-DDA2-A2B5-91CB-124D0CFD92B7}"/>
              </a:ext>
            </a:extLst>
          </p:cNvPr>
          <p:cNvSpPr txBox="1"/>
          <p:nvPr/>
        </p:nvSpPr>
        <p:spPr>
          <a:xfrm>
            <a:off x="1172142" y="3887774"/>
            <a:ext cx="1415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Direct, peer to peer task networking</a:t>
            </a:r>
          </a:p>
        </p:txBody>
      </p:sp>
    </p:spTree>
    <p:extLst>
      <p:ext uri="{BB962C8B-B14F-4D97-AF65-F5344CB8AC3E}">
        <p14:creationId xmlns:p14="http://schemas.microsoft.com/office/powerpoint/2010/main" val="209513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2023-10-10T18:32:39Z</dcterms:created>
  <dcterms:modified xsi:type="dcterms:W3CDTF">2023-10-10T18:52:37Z</dcterms:modified>
</cp:coreProperties>
</file>