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052"/>
    <a:srgbClr val="A266FF"/>
    <a:srgbClr val="327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125" d="100"/>
          <a:sy n="125" d="100"/>
        </p:scale>
        <p:origin x="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2941-C913-2A46-1BB7-ECF52018E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1DEE7-1FCE-A078-93DB-DE69D84D8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62BA4-A011-2C1D-7184-5AA66FBA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6550-99B3-3640-A16C-7419C81B0F2F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4C809-DF0F-AA4C-2A4F-BBC7E7A2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88089-931C-690B-9F77-F85727C5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1CC4-891D-7541-A79A-004F807B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7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602E-2B4F-A54F-B150-AFE052CD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1E420-826F-910B-690A-EE8882CEC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031A-2D44-5EFC-7388-057ACCDE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6550-99B3-3640-A16C-7419C81B0F2F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CB7A9-F527-D13F-ACEA-79F15731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5F314-E99E-C5BF-9D73-7E171809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1CC4-891D-7541-A79A-004F807B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0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0C8DA-ABD1-CE7D-7612-FF1AE5ADF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68F97-7C0A-064E-FBB5-7CCC9738F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4E7A9-D221-488F-7F42-CDB54B84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6550-99B3-3640-A16C-7419C81B0F2F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E9037-1818-318D-5E19-6E71D74C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84082-06E0-C9F7-7EE7-6108E9F3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1CC4-891D-7541-A79A-004F807B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7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1D71-2B31-A7B9-79BB-C2FFB3B5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727B-4502-201B-436D-74605FFA6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FC97B-8890-A712-B3DA-FB81E69E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6550-99B3-3640-A16C-7419C81B0F2F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399B5-B223-4163-C1BD-A3EA018E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014A8-7CDE-0A7B-6710-D4F245F9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1CC4-891D-7541-A79A-004F807B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6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3743-D80C-7474-4C0D-126762E5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85D6A-070C-908C-7370-93C89FD1D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C092E-B4FA-70F1-AA2A-4FA595EF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6550-99B3-3640-A16C-7419C81B0F2F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60CD-3638-094C-3023-4019F0A3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598CA-88D5-7F3C-4B36-CDB714C7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1CC4-891D-7541-A79A-004F807B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9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4984-2F73-3863-C6C3-4BE864CB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CE04D-1266-5B9E-9953-43A9D2132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73902-41AF-ACC3-0322-CFCA33E94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7AB7A-E2BB-3075-3001-A5F138AB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6550-99B3-3640-A16C-7419C81B0F2F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E017F-9DE4-544C-3761-BE0279E6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03CB7-7F57-A5B4-08F3-5FFC7A72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1CC4-891D-7541-A79A-004F807B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6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F100-201F-C192-62C3-BC879DAB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518E4-FBDC-CBF7-4B91-7419CD1A6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DAA9F-191F-72B0-537C-140150CB1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644DE-8A9D-2A35-1677-5A68419E1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F2F2C-68BF-A30D-EA33-597189D61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A1908-B066-87C1-778D-856CA294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6550-99B3-3640-A16C-7419C81B0F2F}" type="datetimeFigureOut">
              <a:rPr lang="en-US" smtClean="0"/>
              <a:t>7/5/23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2A954-0444-0B01-3D5D-FC7E74F8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C45CA-01CD-AF4D-DA97-164CB203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1CC4-891D-7541-A79A-004F807B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8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BAF9-C6D3-B345-BBD1-D0B84E1D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6A5726-3CAF-8125-6D18-645C1D93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6550-99B3-3640-A16C-7419C81B0F2F}" type="datetimeFigureOut">
              <a:rPr lang="en-US" smtClean="0"/>
              <a:t>7/5/23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5A189-1CA5-DAFB-D4AC-25E215C14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2184E-E2B0-8758-6ECE-95F3AAFF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1CC4-891D-7541-A79A-004F807B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F50DF-F85D-81FA-ECCB-ED31804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6550-99B3-3640-A16C-7419C81B0F2F}" type="datetimeFigureOut">
              <a:rPr lang="en-US" smtClean="0"/>
              <a:t>7/5/23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A5121-D25F-83C9-3389-EFA4F355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C758B-232C-FCD5-1222-5CA6638B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1CC4-891D-7541-A79A-004F807B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1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0CFC7-F4AF-A692-4C81-AAE54082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BFB9B-6AEB-CAE1-E45C-558E3B4C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111D0-F171-4B6C-BFE6-26C3480A3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F1AA6-8EFF-343B-0AE9-AE4FD66C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6550-99B3-3640-A16C-7419C81B0F2F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0543D-A7DA-A5A4-B19A-6F088FBF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7E525-84BB-50AD-B9B3-36602D7C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1CC4-891D-7541-A79A-004F807B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4838-5C02-CCBA-87B4-F81F528D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90390-F60D-DC0D-D73E-B7C5F4464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FEBA7-D384-BF18-13F6-977E9062C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47206-1091-D02C-8213-0AC79449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56550-99B3-3640-A16C-7419C81B0F2F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563D6-9CDD-1CFB-567A-277D18DD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ED1D1-1A42-86BE-48AB-4B789B96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1CC4-891D-7541-A79A-004F807B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6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A021F-090C-D9FD-215B-9A620091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73F8C-A2F2-A014-12FA-E5408DEB9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9B856-2C68-56F9-AAEF-A3A4F4355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56550-99B3-3640-A16C-7419C81B0F2F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2388F-0EC3-247B-AFD6-CF8656A37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66382-1AD0-CF0F-A40E-0B3DDACE0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1CC4-891D-7541-A79A-004F807B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4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5B0554-A643-E23E-A9E6-E9FDD163F818}"/>
              </a:ext>
            </a:extLst>
          </p:cNvPr>
          <p:cNvSpPr/>
          <p:nvPr/>
        </p:nvSpPr>
        <p:spPr>
          <a:xfrm>
            <a:off x="3645017" y="1167896"/>
            <a:ext cx="863525" cy="586003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2B6A80-EF88-B4B3-D837-FE48F58C453F}"/>
              </a:ext>
            </a:extLst>
          </p:cNvPr>
          <p:cNvSpPr/>
          <p:nvPr/>
        </p:nvSpPr>
        <p:spPr>
          <a:xfrm>
            <a:off x="2949193" y="377038"/>
            <a:ext cx="1858297" cy="2578168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65BDD8-05B5-F69B-BA87-CD76E4D967CB}"/>
              </a:ext>
            </a:extLst>
          </p:cNvPr>
          <p:cNvCxnSpPr>
            <a:cxnSpLocks/>
            <a:stCxn id="26" idx="6"/>
            <a:endCxn id="4" idx="1"/>
          </p:cNvCxnSpPr>
          <p:nvPr/>
        </p:nvCxnSpPr>
        <p:spPr>
          <a:xfrm flipV="1">
            <a:off x="2741524" y="1460898"/>
            <a:ext cx="903493" cy="262"/>
          </a:xfrm>
          <a:prstGeom prst="line">
            <a:avLst/>
          </a:prstGeom>
          <a:ln w="34925">
            <a:solidFill>
              <a:srgbClr val="A2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4441F6-AEFD-5AAE-B295-6BABE8D14804}"/>
              </a:ext>
            </a:extLst>
          </p:cNvPr>
          <p:cNvSpPr txBox="1"/>
          <p:nvPr/>
        </p:nvSpPr>
        <p:spPr>
          <a:xfrm>
            <a:off x="3301412" y="424571"/>
            <a:ext cx="1113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err="1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14">
            <a:extLst>
              <a:ext uri="{FF2B5EF4-FFF2-40B4-BE49-F238E27FC236}">
                <a16:creationId xmlns:a16="http://schemas.microsoft.com/office/drawing/2014/main" id="{7789CCBD-1196-561A-3BD0-1D7D11CD1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169" y="375391"/>
            <a:ext cx="367937" cy="36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34">
            <a:extLst>
              <a:ext uri="{FF2B5EF4-FFF2-40B4-BE49-F238E27FC236}">
                <a16:creationId xmlns:a16="http://schemas.microsoft.com/office/drawing/2014/main" id="{4BCAC68D-C827-C815-4D2C-2992816C0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861479" y="11511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97C3A1-19C0-5BAF-844E-423960588076}"/>
              </a:ext>
            </a:extLst>
          </p:cNvPr>
          <p:cNvSpPr txBox="1"/>
          <p:nvPr/>
        </p:nvSpPr>
        <p:spPr>
          <a:xfrm>
            <a:off x="3619192" y="1514300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20BF1-CCD4-B01C-CA60-8B5E56F7B874}"/>
              </a:ext>
            </a:extLst>
          </p:cNvPr>
          <p:cNvSpPr txBox="1"/>
          <p:nvPr/>
        </p:nvSpPr>
        <p:spPr>
          <a:xfrm>
            <a:off x="3065964" y="1203009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387FDC-F77B-21D9-69E3-9BE65F3C9CFE}"/>
              </a:ext>
            </a:extLst>
          </p:cNvPr>
          <p:cNvSpPr/>
          <p:nvPr/>
        </p:nvSpPr>
        <p:spPr>
          <a:xfrm>
            <a:off x="3631894" y="2138450"/>
            <a:ext cx="863525" cy="586003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B543DF-36C4-9B26-0BE2-E1D3B4B15390}"/>
              </a:ext>
            </a:extLst>
          </p:cNvPr>
          <p:cNvCxnSpPr>
            <a:cxnSpLocks/>
            <a:stCxn id="27" idx="6"/>
            <a:endCxn id="12" idx="1"/>
          </p:cNvCxnSpPr>
          <p:nvPr/>
        </p:nvCxnSpPr>
        <p:spPr>
          <a:xfrm flipV="1">
            <a:off x="2740923" y="2431452"/>
            <a:ext cx="890971" cy="262"/>
          </a:xfrm>
          <a:prstGeom prst="line">
            <a:avLst/>
          </a:prstGeom>
          <a:ln w="34925">
            <a:solidFill>
              <a:srgbClr val="A2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34">
            <a:extLst>
              <a:ext uri="{FF2B5EF4-FFF2-40B4-BE49-F238E27FC236}">
                <a16:creationId xmlns:a16="http://schemas.microsoft.com/office/drawing/2014/main" id="{1942069B-621D-DB13-F6A0-3AC9D420C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848356" y="21217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686438-A3F5-9F10-5927-B1D396B58A81}"/>
              </a:ext>
            </a:extLst>
          </p:cNvPr>
          <p:cNvSpPr txBox="1"/>
          <p:nvPr/>
        </p:nvSpPr>
        <p:spPr>
          <a:xfrm>
            <a:off x="3606069" y="2484854"/>
            <a:ext cx="903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E6F899-4B48-FC99-F09B-6F4B4E112442}"/>
              </a:ext>
            </a:extLst>
          </p:cNvPr>
          <p:cNvSpPr txBox="1"/>
          <p:nvPr/>
        </p:nvSpPr>
        <p:spPr>
          <a:xfrm>
            <a:off x="3007093" y="2180847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Port 80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736B46-9722-B8A9-890D-68A1FCABD0EE}"/>
              </a:ext>
            </a:extLst>
          </p:cNvPr>
          <p:cNvSpPr/>
          <p:nvPr/>
        </p:nvSpPr>
        <p:spPr>
          <a:xfrm>
            <a:off x="1194983" y="1183237"/>
            <a:ext cx="1465175" cy="1539121"/>
          </a:xfrm>
          <a:prstGeom prst="rect">
            <a:avLst/>
          </a:prstGeom>
          <a:solidFill>
            <a:srgbClr val="A266FF">
              <a:alpha val="20000"/>
            </a:srgbClr>
          </a:solidFill>
          <a:ln>
            <a:solidFill>
              <a:srgbClr val="A2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8">
            <a:extLst>
              <a:ext uri="{FF2B5EF4-FFF2-40B4-BE49-F238E27FC236}">
                <a16:creationId xmlns:a16="http://schemas.microsoft.com/office/drawing/2014/main" id="{6ED69B7B-4A81-5452-56E3-E83266F9B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1685774" y="15143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53668D3-0999-C40D-735C-E4773E4B6A19}"/>
              </a:ext>
            </a:extLst>
          </p:cNvPr>
          <p:cNvSpPr txBox="1"/>
          <p:nvPr/>
        </p:nvSpPr>
        <p:spPr>
          <a:xfrm>
            <a:off x="1319908" y="1981272"/>
            <a:ext cx="11384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Load Balancer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0F53D3-B949-984F-0FAF-1E94828AA340}"/>
              </a:ext>
            </a:extLst>
          </p:cNvPr>
          <p:cNvSpPr/>
          <p:nvPr/>
        </p:nvSpPr>
        <p:spPr>
          <a:xfrm>
            <a:off x="2578792" y="1379794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959E5E-7CF7-0A27-8E8C-4F33E12F118B}"/>
              </a:ext>
            </a:extLst>
          </p:cNvPr>
          <p:cNvSpPr/>
          <p:nvPr/>
        </p:nvSpPr>
        <p:spPr>
          <a:xfrm>
            <a:off x="2578191" y="2350348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19">
            <a:extLst>
              <a:ext uri="{FF2B5EF4-FFF2-40B4-BE49-F238E27FC236}">
                <a16:creationId xmlns:a16="http://schemas.microsoft.com/office/drawing/2014/main" id="{D9A245AF-FC8D-886D-760E-07285EA5E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753" y="1300587"/>
            <a:ext cx="371314" cy="37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B5969BB2-5B00-0509-2661-00D0D61AD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067" y="1353144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rgbClr val="327B1D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File System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7C6F99A-0A24-4AC3-1805-A401FA079622}"/>
              </a:ext>
            </a:extLst>
          </p:cNvPr>
          <p:cNvSpPr/>
          <p:nvPr/>
        </p:nvSpPr>
        <p:spPr>
          <a:xfrm>
            <a:off x="5468127" y="1290961"/>
            <a:ext cx="2475327" cy="1165488"/>
          </a:xfrm>
          <a:prstGeom prst="rect">
            <a:avLst/>
          </a:prstGeom>
          <a:noFill/>
          <a:ln w="12700">
            <a:solidFill>
              <a:srgbClr val="327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A8EEF0-275C-06E7-FCC6-B18885CB8145}"/>
              </a:ext>
            </a:extLst>
          </p:cNvPr>
          <p:cNvSpPr/>
          <p:nvPr/>
        </p:nvSpPr>
        <p:spPr>
          <a:xfrm>
            <a:off x="6083063" y="1883477"/>
            <a:ext cx="1245454" cy="363280"/>
          </a:xfrm>
          <a:prstGeom prst="rect">
            <a:avLst/>
          </a:prstGeom>
          <a:solidFill>
            <a:srgbClr val="327B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index.html</a:t>
            </a:r>
            <a:endParaRPr lang="en-US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ABCC29-5D81-1F4A-0F1E-752DB570269E}"/>
              </a:ext>
            </a:extLst>
          </p:cNvPr>
          <p:cNvSpPr/>
          <p:nvPr/>
        </p:nvSpPr>
        <p:spPr>
          <a:xfrm>
            <a:off x="4434334" y="1379794"/>
            <a:ext cx="162732" cy="162732"/>
          </a:xfrm>
          <a:prstGeom prst="ellipse">
            <a:avLst/>
          </a:prstGeom>
          <a:solidFill>
            <a:srgbClr val="327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3BB9BD5-B306-A076-5FD2-303975E844A7}"/>
              </a:ext>
            </a:extLst>
          </p:cNvPr>
          <p:cNvSpPr/>
          <p:nvPr/>
        </p:nvSpPr>
        <p:spPr>
          <a:xfrm>
            <a:off x="4414053" y="2345733"/>
            <a:ext cx="162732" cy="162732"/>
          </a:xfrm>
          <a:prstGeom prst="ellipse">
            <a:avLst/>
          </a:prstGeom>
          <a:solidFill>
            <a:srgbClr val="327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4696BB-2FB8-0F1B-D4DC-C8B62C3C23C4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>
            <a:off x="4597066" y="1461160"/>
            <a:ext cx="789694" cy="519301"/>
          </a:xfrm>
          <a:prstGeom prst="line">
            <a:avLst/>
          </a:prstGeom>
          <a:ln w="34925">
            <a:solidFill>
              <a:srgbClr val="327B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56C16EC-734D-AE23-6887-D5F7F37E9369}"/>
              </a:ext>
            </a:extLst>
          </p:cNvPr>
          <p:cNvSpPr/>
          <p:nvPr/>
        </p:nvSpPr>
        <p:spPr>
          <a:xfrm>
            <a:off x="5386760" y="1899095"/>
            <a:ext cx="162732" cy="162732"/>
          </a:xfrm>
          <a:prstGeom prst="ellipse">
            <a:avLst/>
          </a:prstGeom>
          <a:solidFill>
            <a:srgbClr val="327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4505727-4C8C-0E6F-FC21-FE1227E6DA4A}"/>
              </a:ext>
            </a:extLst>
          </p:cNvPr>
          <p:cNvCxnSpPr>
            <a:cxnSpLocks/>
            <a:stCxn id="44" idx="6"/>
            <a:endCxn id="47" idx="2"/>
          </p:cNvCxnSpPr>
          <p:nvPr/>
        </p:nvCxnSpPr>
        <p:spPr>
          <a:xfrm flipV="1">
            <a:off x="4576785" y="1980461"/>
            <a:ext cx="809975" cy="446638"/>
          </a:xfrm>
          <a:prstGeom prst="line">
            <a:avLst/>
          </a:prstGeom>
          <a:ln w="34925">
            <a:solidFill>
              <a:srgbClr val="327B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B9F2C22-5053-AB2B-6756-93E46AACECA4}"/>
              </a:ext>
            </a:extLst>
          </p:cNvPr>
          <p:cNvCxnSpPr>
            <a:cxnSpLocks/>
          </p:cNvCxnSpPr>
          <p:nvPr/>
        </p:nvCxnSpPr>
        <p:spPr>
          <a:xfrm>
            <a:off x="161681" y="1952798"/>
            <a:ext cx="1033302" cy="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E95FB7F-DF18-7F35-CA91-76569BBDB3EC}"/>
              </a:ext>
            </a:extLst>
          </p:cNvPr>
          <p:cNvSpPr txBox="1"/>
          <p:nvPr/>
        </p:nvSpPr>
        <p:spPr>
          <a:xfrm>
            <a:off x="88479" y="1696658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</a:p>
        </p:txBody>
      </p:sp>
      <p:pic>
        <p:nvPicPr>
          <p:cNvPr id="55" name="Graphic 15">
            <a:extLst>
              <a:ext uri="{FF2B5EF4-FFF2-40B4-BE49-F238E27FC236}">
                <a16:creationId xmlns:a16="http://schemas.microsoft.com/office/drawing/2014/main" id="{8969889A-CCFE-FAD3-EEE2-DA55D2372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774" y="32094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1">
            <a:extLst>
              <a:ext uri="{FF2B5EF4-FFF2-40B4-BE49-F238E27FC236}">
                <a16:creationId xmlns:a16="http://schemas.microsoft.com/office/drawing/2014/main" id="{0F2C388D-8970-2B6A-FFFF-97BE04B1D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99" y="3666663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B71052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E6E3906-D2C3-6BC9-E664-13504060F63D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161681" y="3438063"/>
            <a:ext cx="1524093" cy="0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CA60C22-6D90-A77D-D1B5-BE88FB95F0E7}"/>
              </a:ext>
            </a:extLst>
          </p:cNvPr>
          <p:cNvSpPr txBox="1"/>
          <p:nvPr/>
        </p:nvSpPr>
        <p:spPr>
          <a:xfrm>
            <a:off x="0" y="3158327"/>
            <a:ext cx="1033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ECS Exec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4474EF9C-10D7-CA97-FAA7-8DD986EE7157}"/>
              </a:ext>
            </a:extLst>
          </p:cNvPr>
          <p:cNvCxnSpPr>
            <a:stCxn id="55" idx="3"/>
            <a:endCxn id="15" idx="2"/>
          </p:cNvCxnSpPr>
          <p:nvPr/>
        </p:nvCxnSpPr>
        <p:spPr>
          <a:xfrm flipV="1">
            <a:off x="2142974" y="2746464"/>
            <a:ext cx="1914928" cy="691599"/>
          </a:xfrm>
          <a:prstGeom prst="bentConnector2">
            <a:avLst/>
          </a:prstGeom>
          <a:ln w="34925">
            <a:solidFill>
              <a:srgbClr val="B71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25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2023-07-05T17:07:20Z</dcterms:created>
  <dcterms:modified xsi:type="dcterms:W3CDTF">2023-07-05T17:23:49Z</dcterms:modified>
</cp:coreProperties>
</file>