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65" d="100"/>
          <a:sy n="165" d="100"/>
        </p:scale>
        <p:origin x="-2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BB17182-866E-35A8-5B43-9E6CA04F8C25}"/>
              </a:ext>
            </a:extLst>
          </p:cNvPr>
          <p:cNvSpPr/>
          <p:nvPr/>
        </p:nvSpPr>
        <p:spPr>
          <a:xfrm>
            <a:off x="6660867" y="2458319"/>
            <a:ext cx="2677498" cy="1354006"/>
          </a:xfrm>
          <a:prstGeom prst="rect">
            <a:avLst/>
          </a:prstGeom>
          <a:solidFill>
            <a:srgbClr val="D2291E">
              <a:alpha val="20000"/>
            </a:srgbClr>
          </a:solidFill>
          <a:ln>
            <a:solidFill>
              <a:srgbClr val="D22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EC087B-0B3B-CEF0-D7A2-C0E686B1E3D3}"/>
              </a:ext>
            </a:extLst>
          </p:cNvPr>
          <p:cNvSpPr/>
          <p:nvPr/>
        </p:nvSpPr>
        <p:spPr>
          <a:xfrm>
            <a:off x="1173889" y="1609507"/>
            <a:ext cx="1465175" cy="1539121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D7586-76DE-B41E-ACE7-B41E811F9A0B}"/>
              </a:ext>
            </a:extLst>
          </p:cNvPr>
          <p:cNvSpPr/>
          <p:nvPr/>
        </p:nvSpPr>
        <p:spPr>
          <a:xfrm>
            <a:off x="3104891" y="1313865"/>
            <a:ext cx="2762509" cy="2239539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36961B22-0966-1826-6854-C11CA93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25446" y="1267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E01109-52A7-EB5F-33F2-0032A3C9CE9E}"/>
              </a:ext>
            </a:extLst>
          </p:cNvPr>
          <p:cNvSpPr/>
          <p:nvPr/>
        </p:nvSpPr>
        <p:spPr>
          <a:xfrm>
            <a:off x="3279504" y="2373130"/>
            <a:ext cx="2410278" cy="457200"/>
          </a:xfrm>
          <a:prstGeom prst="rect">
            <a:avLst/>
          </a:prstGeom>
          <a:solidFill>
            <a:srgbClr val="FB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(Your code)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C627A-46A3-732C-1AF8-4D5F7BEBE0CA}"/>
              </a:ext>
            </a:extLst>
          </p:cNvPr>
          <p:cNvSpPr/>
          <p:nvPr/>
        </p:nvSpPr>
        <p:spPr>
          <a:xfrm>
            <a:off x="3279504" y="2939996"/>
            <a:ext cx="2410278" cy="457200"/>
          </a:xfrm>
          <a:prstGeom prst="rect">
            <a:avLst/>
          </a:prstGeom>
          <a:solidFill>
            <a:srgbClr val="FB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AWS SDK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9F96A8-C9DC-77CD-EB73-9A657102BDB3}"/>
              </a:ext>
            </a:extLst>
          </p:cNvPr>
          <p:cNvGrpSpPr/>
          <p:nvPr/>
        </p:nvGrpSpPr>
        <p:grpSpPr>
          <a:xfrm>
            <a:off x="3279504" y="1780982"/>
            <a:ext cx="2410278" cy="457200"/>
            <a:chOff x="5784165" y="2040785"/>
            <a:chExt cx="2410278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6149A0-B4EB-BD22-B8E6-1581E4DB67B9}"/>
                </a:ext>
              </a:extLst>
            </p:cNvPr>
            <p:cNvSpPr/>
            <p:nvPr/>
          </p:nvSpPr>
          <p:spPr>
            <a:xfrm>
              <a:off x="5784165" y="2040785"/>
              <a:ext cx="2410278" cy="457200"/>
            </a:xfrm>
            <a:prstGeom prst="rect">
              <a:avLst/>
            </a:prstGeom>
            <a:solidFill>
              <a:srgbClr val="FB99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Bun runtime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B37E22-10DE-B6BC-670B-F8A5939A9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9759" y="2091753"/>
              <a:ext cx="409919" cy="35526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6E224E4-9D5B-2F5E-C7AE-7E852CCACAAA}"/>
              </a:ext>
            </a:extLst>
          </p:cNvPr>
          <p:cNvSpPr/>
          <p:nvPr/>
        </p:nvSpPr>
        <p:spPr>
          <a:xfrm>
            <a:off x="2852933" y="726931"/>
            <a:ext cx="3243067" cy="3085393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C578-2169-8026-C3A3-D0001A7DF2C4}"/>
              </a:ext>
            </a:extLst>
          </p:cNvPr>
          <p:cNvSpPr txBox="1"/>
          <p:nvPr/>
        </p:nvSpPr>
        <p:spPr>
          <a:xfrm>
            <a:off x="3205152" y="774465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3927CB2A-962C-4924-327B-6DAD041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09" y="735224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13ED2-BC9B-5922-5FF7-DAB5EBF98831}"/>
              </a:ext>
            </a:extLst>
          </p:cNvPr>
          <p:cNvSpPr txBox="1"/>
          <p:nvPr/>
        </p:nvSpPr>
        <p:spPr>
          <a:xfrm>
            <a:off x="3553184" y="1358574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2" name="Graphic 8">
            <a:extLst>
              <a:ext uri="{FF2B5EF4-FFF2-40B4-BE49-F238E27FC236}">
                <a16:creationId xmlns:a16="http://schemas.microsoft.com/office/drawing/2014/main" id="{277FFC21-4886-B8BE-C036-6591867A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664680" y="1940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03304B-39FA-9F67-A8E8-3F0A22775C98}"/>
              </a:ext>
            </a:extLst>
          </p:cNvPr>
          <p:cNvSpPr txBox="1"/>
          <p:nvPr/>
        </p:nvSpPr>
        <p:spPr>
          <a:xfrm>
            <a:off x="1298814" y="2407542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168C6F-847F-D4EE-EC52-7FB4FE257219}"/>
              </a:ext>
            </a:extLst>
          </p:cNvPr>
          <p:cNvSpPr/>
          <p:nvPr/>
        </p:nvSpPr>
        <p:spPr>
          <a:xfrm>
            <a:off x="3020385" y="193980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55625-B008-E6D0-F206-F55751F5B33A}"/>
              </a:ext>
            </a:extLst>
          </p:cNvPr>
          <p:cNvCxnSpPr>
            <a:cxnSpLocks/>
          </p:cNvCxnSpPr>
          <p:nvPr/>
        </p:nvCxnSpPr>
        <p:spPr>
          <a:xfrm>
            <a:off x="403654" y="2379068"/>
            <a:ext cx="770235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FA11B-C86F-A2EF-B3E7-89A3E916B4A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639064" y="2021174"/>
            <a:ext cx="381321" cy="0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256607-ECF4-852F-3E30-5DA4388F44E8}"/>
              </a:ext>
            </a:extLst>
          </p:cNvPr>
          <p:cNvSpPr txBox="1"/>
          <p:nvPr/>
        </p:nvSpPr>
        <p:spPr>
          <a:xfrm>
            <a:off x="358597" y="2102540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44" name="Graphic 19">
            <a:extLst>
              <a:ext uri="{FF2B5EF4-FFF2-40B4-BE49-F238E27FC236}">
                <a16:creationId xmlns:a16="http://schemas.microsoft.com/office/drawing/2014/main" id="{608A15A2-6C93-7FBE-8C50-70AAD15D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66" y="2458319"/>
            <a:ext cx="340201" cy="34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2">
            <a:extLst>
              <a:ext uri="{FF2B5EF4-FFF2-40B4-BE49-F238E27FC236}">
                <a16:creationId xmlns:a16="http://schemas.microsoft.com/office/drawing/2014/main" id="{865575FC-BE62-0324-804E-D3E0BDA0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232" y="2482725"/>
            <a:ext cx="2482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900BCABA-BDE5-EC2C-6815-C6ACE1F4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99" y="3250588"/>
            <a:ext cx="2482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Short-lived auto rotating credentials for ECS Task Role</a:t>
            </a:r>
          </a:p>
        </p:txBody>
      </p:sp>
      <p:pic>
        <p:nvPicPr>
          <p:cNvPr id="47" name="Graphic 49">
            <a:extLst>
              <a:ext uri="{FF2B5EF4-FFF2-40B4-BE49-F238E27FC236}">
                <a16:creationId xmlns:a16="http://schemas.microsoft.com/office/drawing/2014/main" id="{9E655612-945F-3D02-F850-57934567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559157" y="2895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3">
            <a:extLst>
              <a:ext uri="{FF2B5EF4-FFF2-40B4-BE49-F238E27FC236}">
                <a16:creationId xmlns:a16="http://schemas.microsoft.com/office/drawing/2014/main" id="{D619C574-54AA-C276-AD81-B99F98F0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15" y="8287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2">
            <a:extLst>
              <a:ext uri="{FF2B5EF4-FFF2-40B4-BE49-F238E27FC236}">
                <a16:creationId xmlns:a16="http://schemas.microsoft.com/office/drawing/2014/main" id="{496C1851-F167-EACF-4E27-E084F50E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630" y="1610618"/>
            <a:ext cx="2017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 Table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D874B0-8742-F49C-E7FD-B63276D25334}"/>
              </a:ext>
            </a:extLst>
          </p:cNvPr>
          <p:cNvSpPr/>
          <p:nvPr/>
        </p:nvSpPr>
        <p:spPr>
          <a:xfrm>
            <a:off x="5611556" y="2541619"/>
            <a:ext cx="162732" cy="162732"/>
          </a:xfrm>
          <a:prstGeom prst="ellipse">
            <a:avLst/>
          </a:prstGeom>
          <a:solidFill>
            <a:srgbClr val="3E4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7925A7A-947A-5FE6-42B2-A58CA04A0C66}"/>
              </a:ext>
            </a:extLst>
          </p:cNvPr>
          <p:cNvCxnSpPr>
            <a:endCxn id="48" idx="1"/>
          </p:cNvCxnSpPr>
          <p:nvPr/>
        </p:nvCxnSpPr>
        <p:spPr>
          <a:xfrm flipV="1">
            <a:off x="5774288" y="1209783"/>
            <a:ext cx="2207027" cy="1413202"/>
          </a:xfrm>
          <a:prstGeom prst="bentConnector3">
            <a:avLst>
              <a:gd name="adj1" fmla="val 24369"/>
            </a:avLst>
          </a:prstGeom>
          <a:ln w="34925">
            <a:solidFill>
              <a:srgbClr val="3E4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5BE901-48D8-8460-9B99-2778B96B9BF3}"/>
              </a:ext>
            </a:extLst>
          </p:cNvPr>
          <p:cNvSpPr/>
          <p:nvPr/>
        </p:nvSpPr>
        <p:spPr>
          <a:xfrm>
            <a:off x="5606079" y="3088146"/>
            <a:ext cx="162732" cy="162732"/>
          </a:xfrm>
          <a:prstGeom prst="ellipse">
            <a:avLst/>
          </a:prstGeom>
          <a:solidFill>
            <a:srgbClr val="D22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7989F-566C-F655-27E8-BCC100EC48FD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768811" y="3166240"/>
            <a:ext cx="1724620" cy="3272"/>
          </a:xfrm>
          <a:prstGeom prst="line">
            <a:avLst/>
          </a:prstGeom>
          <a:ln w="34925">
            <a:solidFill>
              <a:srgbClr val="D22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7065B4-EE59-489D-9E7D-AFBE47BAAC35}"/>
              </a:ext>
            </a:extLst>
          </p:cNvPr>
          <p:cNvSpPr txBox="1"/>
          <p:nvPr/>
        </p:nvSpPr>
        <p:spPr>
          <a:xfrm>
            <a:off x="6363560" y="937057"/>
            <a:ext cx="1350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2023-09-11T16:55:48Z</dcterms:created>
  <dcterms:modified xsi:type="dcterms:W3CDTF">2023-09-11T17:09:41Z</dcterms:modified>
</cp:coreProperties>
</file>