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6FF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/>
    <p:restoredTop sz="94694"/>
  </p:normalViewPr>
  <p:slideViewPr>
    <p:cSldViewPr snapToGrid="0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B8E4C2D0-BE3F-6461-B4E8-EA0519B9BC4C}"/>
              </a:ext>
            </a:extLst>
          </p:cNvPr>
          <p:cNvSpPr/>
          <p:nvPr/>
        </p:nvSpPr>
        <p:spPr>
          <a:xfrm>
            <a:off x="4743723" y="941221"/>
            <a:ext cx="2108215" cy="421599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466833" y="941220"/>
            <a:ext cx="2108215" cy="4215995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3C342-2F15-F522-8F15-41E654258778}"/>
              </a:ext>
            </a:extLst>
          </p:cNvPr>
          <p:cNvSpPr/>
          <p:nvPr/>
        </p:nvSpPr>
        <p:spPr>
          <a:xfrm>
            <a:off x="2655734" y="2675132"/>
            <a:ext cx="4005020" cy="2301491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01AA68-3953-41F7-892E-2572A70594D4}"/>
              </a:ext>
            </a:extLst>
          </p:cNvPr>
          <p:cNvSpPr txBox="1"/>
          <p:nvPr/>
        </p:nvSpPr>
        <p:spPr>
          <a:xfrm>
            <a:off x="5041795" y="941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FD6B0914-2899-50B6-5366-EB97375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515" y="943773"/>
            <a:ext cx="381000" cy="3810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764905" y="941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25" y="943773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BE7748-33F2-09BB-E53B-087B97E04587}"/>
              </a:ext>
            </a:extLst>
          </p:cNvPr>
          <p:cNvSpPr/>
          <p:nvPr/>
        </p:nvSpPr>
        <p:spPr>
          <a:xfrm>
            <a:off x="2655733" y="1539428"/>
            <a:ext cx="4005021" cy="947240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23393" y="711115"/>
            <a:ext cx="6235309" cy="460743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26831" y="325378"/>
            <a:ext cx="2187552" cy="5176572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15605B-2BDF-E13C-3BA9-311F56CF20E3}"/>
              </a:ext>
            </a:extLst>
          </p:cNvPr>
          <p:cNvSpPr/>
          <p:nvPr/>
        </p:nvSpPr>
        <p:spPr>
          <a:xfrm>
            <a:off x="4706013" y="325376"/>
            <a:ext cx="2187552" cy="5176571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394" y="710343"/>
            <a:ext cx="381000" cy="381000"/>
          </a:xfrm>
          <a:prstGeom prst="rect">
            <a:avLst/>
          </a:prstGeom>
        </p:spPr>
      </p:pic>
      <p:pic>
        <p:nvPicPr>
          <p:cNvPr id="145" name="Graphic 34">
            <a:extLst>
              <a:ext uri="{FF2B5EF4-FFF2-40B4-BE49-F238E27FC236}">
                <a16:creationId xmlns:a16="http://schemas.microsoft.com/office/drawing/2014/main" id="{F7B04004-3AD9-C664-2A94-67D4C671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456338" y="2977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6929181-19F6-984A-1709-765A5648CBFA}"/>
              </a:ext>
            </a:extLst>
          </p:cNvPr>
          <p:cNvSpPr txBox="1"/>
          <p:nvPr/>
        </p:nvSpPr>
        <p:spPr>
          <a:xfrm>
            <a:off x="3214051" y="334067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698434" y="2228985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7622" y="1748448"/>
            <a:ext cx="469900" cy="4699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E957FE44-9635-E071-F611-D2AB077B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887967" y="1755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C1242-B790-9D23-6A01-57129241ACEC}"/>
              </a:ext>
            </a:extLst>
          </p:cNvPr>
          <p:cNvSpPr txBox="1"/>
          <p:nvPr/>
        </p:nvSpPr>
        <p:spPr>
          <a:xfrm>
            <a:off x="3314343" y="1765231"/>
            <a:ext cx="113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04D76-D6B4-D87B-58C1-948AD2D5BAFE}"/>
              </a:ext>
            </a:extLst>
          </p:cNvPr>
          <p:cNvSpPr txBox="1"/>
          <p:nvPr/>
        </p:nvSpPr>
        <p:spPr>
          <a:xfrm>
            <a:off x="5053796" y="1765230"/>
            <a:ext cx="1403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 has nodes in each AZ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D2385A-F801-CFCE-6314-492B1678E824}"/>
              </a:ext>
            </a:extLst>
          </p:cNvPr>
          <p:cNvCxnSpPr>
            <a:cxnSpLocks/>
          </p:cNvCxnSpPr>
          <p:nvPr/>
        </p:nvCxnSpPr>
        <p:spPr>
          <a:xfrm>
            <a:off x="278969" y="1983398"/>
            <a:ext cx="1033302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3F0301-0C5E-4B72-6DEA-ACDBF39874C5}"/>
              </a:ext>
            </a:extLst>
          </p:cNvPr>
          <p:cNvSpPr txBox="1"/>
          <p:nvPr/>
        </p:nvSpPr>
        <p:spPr>
          <a:xfrm>
            <a:off x="205767" y="1727258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566DD-BEB6-3A58-41EB-78DB7107FB74}"/>
              </a:ext>
            </a:extLst>
          </p:cNvPr>
          <p:cNvCxnSpPr>
            <a:cxnSpLocks/>
            <a:stCxn id="6" idx="4"/>
            <a:endCxn id="40" idx="0"/>
          </p:cNvCxnSpPr>
          <p:nvPr/>
        </p:nvCxnSpPr>
        <p:spPr>
          <a:xfrm>
            <a:off x="3377709" y="2580900"/>
            <a:ext cx="0" cy="549724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821BF6-B131-6D20-4D98-C9B6644BF785}"/>
              </a:ext>
            </a:extLst>
          </p:cNvPr>
          <p:cNvSpPr txBox="1"/>
          <p:nvPr/>
        </p:nvSpPr>
        <p:spPr>
          <a:xfrm>
            <a:off x="3041405" y="4633156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4F98FF-33A1-08CE-0AF7-714CC8FA6886}"/>
              </a:ext>
            </a:extLst>
          </p:cNvPr>
          <p:cNvSpPr/>
          <p:nvPr/>
        </p:nvSpPr>
        <p:spPr>
          <a:xfrm>
            <a:off x="3296343" y="3130624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14">
            <a:extLst>
              <a:ext uri="{FF2B5EF4-FFF2-40B4-BE49-F238E27FC236}">
                <a16:creationId xmlns:a16="http://schemas.microsoft.com/office/drawing/2014/main" id="{4D1F1E8F-1747-395D-D41A-31CFC056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48" y="4617940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B69251C-7923-E59C-A845-EE251BE9D385}"/>
              </a:ext>
            </a:extLst>
          </p:cNvPr>
          <p:cNvSpPr/>
          <p:nvPr/>
        </p:nvSpPr>
        <p:spPr>
          <a:xfrm>
            <a:off x="3296343" y="241816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7AB06E-05BD-0BC3-E87A-B2C5EA8FF97C}"/>
              </a:ext>
            </a:extLst>
          </p:cNvPr>
          <p:cNvSpPr/>
          <p:nvPr/>
        </p:nvSpPr>
        <p:spPr>
          <a:xfrm>
            <a:off x="2582360" y="1907502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246DD9-31E1-409A-4E4D-7FCFCFCE6D2D}"/>
              </a:ext>
            </a:extLst>
          </p:cNvPr>
          <p:cNvCxnSpPr>
            <a:cxnSpLocks/>
            <a:stCxn id="150" idx="3"/>
            <a:endCxn id="7" idx="2"/>
          </p:cNvCxnSpPr>
          <p:nvPr/>
        </p:nvCxnSpPr>
        <p:spPr>
          <a:xfrm>
            <a:off x="1827522" y="1983398"/>
            <a:ext cx="754838" cy="547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2FD3D6-669B-ADBE-2B1B-233396D5DE71}"/>
              </a:ext>
            </a:extLst>
          </p:cNvPr>
          <p:cNvSpPr txBox="1"/>
          <p:nvPr/>
        </p:nvSpPr>
        <p:spPr>
          <a:xfrm>
            <a:off x="1843201" y="172140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89818-A8C1-ECD2-3DE9-A6901CCCAA25}"/>
              </a:ext>
            </a:extLst>
          </p:cNvPr>
          <p:cNvSpPr txBox="1"/>
          <p:nvPr/>
        </p:nvSpPr>
        <p:spPr>
          <a:xfrm>
            <a:off x="3337136" y="279916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pic>
        <p:nvPicPr>
          <p:cNvPr id="3" name="Graphic 34">
            <a:extLst>
              <a:ext uri="{FF2B5EF4-FFF2-40B4-BE49-F238E27FC236}">
                <a16:creationId xmlns:a16="http://schemas.microsoft.com/office/drawing/2014/main" id="{2A3392E4-4C01-2F5C-AA98-A8EF876A2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455236" y="3804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B5151-51A4-BE5E-D841-23E55068D3E8}"/>
              </a:ext>
            </a:extLst>
          </p:cNvPr>
          <p:cNvSpPr txBox="1"/>
          <p:nvPr/>
        </p:nvSpPr>
        <p:spPr>
          <a:xfrm>
            <a:off x="3232003" y="4165547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9D3354-CAC0-4A90-17DD-209D3B2D3950}"/>
              </a:ext>
            </a:extLst>
          </p:cNvPr>
          <p:cNvSpPr/>
          <p:nvPr/>
        </p:nvSpPr>
        <p:spPr>
          <a:xfrm>
            <a:off x="3296343" y="3950048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4C0FE7-8442-F235-4BFE-6ED4BC9204A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377709" y="3293356"/>
            <a:ext cx="0" cy="656692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BF1B6B-BD19-15EF-BD9C-0D4142B53ACC}"/>
              </a:ext>
            </a:extLst>
          </p:cNvPr>
          <p:cNvSpPr txBox="1"/>
          <p:nvPr/>
        </p:nvSpPr>
        <p:spPr>
          <a:xfrm>
            <a:off x="3355088" y="3639353"/>
            <a:ext cx="812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3000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5D51F-235E-3B24-9F42-D22259F5354E}"/>
              </a:ext>
            </a:extLst>
          </p:cNvPr>
          <p:cNvSpPr/>
          <p:nvPr/>
        </p:nvSpPr>
        <p:spPr>
          <a:xfrm>
            <a:off x="3185233" y="2805133"/>
            <a:ext cx="950436" cy="162202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34">
            <a:extLst>
              <a:ext uri="{FF2B5EF4-FFF2-40B4-BE49-F238E27FC236}">
                <a16:creationId xmlns:a16="http://schemas.microsoft.com/office/drawing/2014/main" id="{306D702E-D9C6-8FD7-0CF5-8F18CC27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483187" y="2977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B9FBAF8-8026-2597-20D4-E0330A439927}"/>
              </a:ext>
            </a:extLst>
          </p:cNvPr>
          <p:cNvSpPr txBox="1"/>
          <p:nvPr/>
        </p:nvSpPr>
        <p:spPr>
          <a:xfrm>
            <a:off x="5240900" y="334067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07E5BC-4784-E3CD-CE54-AE45B6107F75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5404558" y="2580900"/>
            <a:ext cx="0" cy="549724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C9F8F96-F824-F902-37D6-F2B48BF78621}"/>
              </a:ext>
            </a:extLst>
          </p:cNvPr>
          <p:cNvSpPr/>
          <p:nvPr/>
        </p:nvSpPr>
        <p:spPr>
          <a:xfrm>
            <a:off x="5323192" y="3130624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B4FBF5-82BD-323A-1EEC-2A94ED378A99}"/>
              </a:ext>
            </a:extLst>
          </p:cNvPr>
          <p:cNvSpPr/>
          <p:nvPr/>
        </p:nvSpPr>
        <p:spPr>
          <a:xfrm>
            <a:off x="5323192" y="241816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07A163-B74A-1A9A-83DD-BA6276FFB2F9}"/>
              </a:ext>
            </a:extLst>
          </p:cNvPr>
          <p:cNvSpPr txBox="1"/>
          <p:nvPr/>
        </p:nvSpPr>
        <p:spPr>
          <a:xfrm>
            <a:off x="5363985" y="279916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pic>
        <p:nvPicPr>
          <p:cNvPr id="56" name="Graphic 34">
            <a:extLst>
              <a:ext uri="{FF2B5EF4-FFF2-40B4-BE49-F238E27FC236}">
                <a16:creationId xmlns:a16="http://schemas.microsoft.com/office/drawing/2014/main" id="{CE7653DA-63C5-12E5-AB42-689BBDA8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482085" y="3804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A8EF0-2041-81B6-CA01-E9E9DE003E2E}"/>
              </a:ext>
            </a:extLst>
          </p:cNvPr>
          <p:cNvSpPr txBox="1"/>
          <p:nvPr/>
        </p:nvSpPr>
        <p:spPr>
          <a:xfrm>
            <a:off x="5258852" y="4165547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B5844B-370F-6F2D-EF32-CF2583BF2B30}"/>
              </a:ext>
            </a:extLst>
          </p:cNvPr>
          <p:cNvSpPr/>
          <p:nvPr/>
        </p:nvSpPr>
        <p:spPr>
          <a:xfrm>
            <a:off x="5323192" y="3950048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6B9CB5-37B0-1FCC-4360-9E4731AB597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404558" y="3293356"/>
            <a:ext cx="0" cy="656692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20046A-95B1-B247-1627-504C7B62E720}"/>
              </a:ext>
            </a:extLst>
          </p:cNvPr>
          <p:cNvSpPr txBox="1"/>
          <p:nvPr/>
        </p:nvSpPr>
        <p:spPr>
          <a:xfrm>
            <a:off x="5381937" y="3639353"/>
            <a:ext cx="812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3000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CC4EE8-53AA-2B93-3C23-2B5D15E93CC5}"/>
              </a:ext>
            </a:extLst>
          </p:cNvPr>
          <p:cNvSpPr/>
          <p:nvPr/>
        </p:nvSpPr>
        <p:spPr>
          <a:xfrm>
            <a:off x="5212082" y="2805133"/>
            <a:ext cx="950436" cy="162202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40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2023-05-03T18:08:03Z</dcterms:created>
  <dcterms:modified xsi:type="dcterms:W3CDTF">2023-11-08T16:25:59Z</dcterms:modified>
</cp:coreProperties>
</file>