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00"/>
    <a:srgbClr val="C95219"/>
    <a:srgbClr val="FE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4680"/>
  </p:normalViewPr>
  <p:slideViewPr>
    <p:cSldViewPr snapToGrid="0">
      <p:cViewPr varScale="1">
        <p:scale>
          <a:sx n="203" d="100"/>
          <a:sy n="20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5C65-C3CC-D632-0252-2988AACB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230-37CC-8E76-D872-5E81726D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8C64-C748-A3B6-25DA-43263C07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A79D-8872-739E-6A1E-F2387E3C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6924-27C8-8672-11E8-44A33BCE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05C8-544A-3E3A-4561-2EABBDBB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D0D3A-3AFC-5D65-1152-2654DF4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E071-D602-A963-FD73-CD21CF21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966B-61AB-90C5-91FF-A2104E0A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9C83-3AAF-F3CF-24E0-CE7C80B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90958-1400-A4C4-1C28-034A2AEB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871BC-CC8F-131A-1423-9D98607E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E55B-BBAC-9C0C-1B2F-90964E73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67D5-7270-E9CF-497E-D82A7441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B846-94E9-5DE0-2341-EE24AB91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03ED-E4E8-3EA5-B353-2E2B201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3A20-9805-8A47-B11F-CD43FC1E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03E7-2556-A1C5-43BA-FA78E99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916B-C7ED-5925-05E1-E6633AE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E4E8-BC51-EE6D-3864-D3502F4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41F-A205-5308-6BAF-6F61BF6C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113B-97E8-D91F-1E44-D71E13EE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A8B0-6360-F1D5-2C61-72963460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22E-59C7-500B-2D42-9EF110B9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CF4B-9A2A-444D-21F7-252ABAB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092A-B43A-C0D8-852F-6EA028FB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5836-2419-6627-2A54-DDA9DDFC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307C-5195-6147-62D2-E7E21BA8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A022-21E8-1320-2537-E06D310A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C7AE7-3A1E-6F34-04E0-BFB40F63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58D9C-95BF-3CA3-CB7D-8BB4898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5982-375C-993C-AFA5-D7AC454D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F2F5-E1EF-9A21-5170-54EBC9F4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8DF6-DFF4-BD64-FF0D-CF2B08BFE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ACC1-3B4D-089B-99A7-AFB1C335E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7BBD-614D-C7C4-FF8D-0C15EA65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2A275-DF68-ECF9-78DB-4CC5E183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AD84-3E1B-B9D1-6570-23698332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FDB80-FA21-5AE6-A9C7-4F7D422A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8623-EEF9-F99E-8D79-1052549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0DDD4-AAD8-3325-A1F8-741EEEE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76CA-E77C-4DF6-15CA-43AD915B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B93F-D1CD-F9BE-D3D6-5E3AF9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26484-A3F2-BDB6-A1B4-AE55C80C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2F05C-CB7E-2335-726E-1AD7769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24CA-2E2E-430C-E4F8-89D17522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C1A-F6B9-A4C9-74AD-E9A6602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05CD-0F24-8A70-6BA6-56669A43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C71F-0FCE-A954-326F-B6B5F0E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23A1-2244-E883-97F4-AC44A79D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BF17-D098-FB40-5B48-116CD4C1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AE11-F682-83A6-3D29-E1EDAEA6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C2E-CA40-CBEB-6129-25768BAF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D5352-0493-F769-0782-082FFE06E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84DA-F57C-FCAC-2B35-41B51AA9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5D46-8265-E24A-7914-4433A960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9D39-D021-CD82-2CB2-D695C100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50B9-50E2-AE89-E647-B74C2C9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39AD7-0F35-0F12-E885-B35A69F3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27AD-C7B1-E2AF-0C53-5CE2BDE8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84D4-A214-C3C6-2D3F-697EFE9CE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5951-3A77-6740-A240-1012834C03B7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FA91-D8E6-DEEE-7461-FAAAE68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10B-A114-CE2E-00F8-5982F4200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C696A8-6A4D-3520-9DE0-BAEDB23BB2DB}"/>
              </a:ext>
            </a:extLst>
          </p:cNvPr>
          <p:cNvSpPr/>
          <p:nvPr/>
        </p:nvSpPr>
        <p:spPr>
          <a:xfrm>
            <a:off x="3468699" y="732259"/>
            <a:ext cx="1721140" cy="446832"/>
          </a:xfrm>
          <a:prstGeom prst="rect">
            <a:avLst/>
          </a:prstGeom>
          <a:solidFill>
            <a:srgbClr val="ED7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Launch</a:t>
            </a:r>
          </a:p>
        </p:txBody>
      </p:sp>
      <p:pic>
        <p:nvPicPr>
          <p:cNvPr id="15" name="Graphic 14" descr="AWS Signer service icon.">
            <a:extLst>
              <a:ext uri="{FF2B5EF4-FFF2-40B4-BE49-F238E27FC236}">
                <a16:creationId xmlns:a16="http://schemas.microsoft.com/office/drawing/2014/main" id="{253365B4-D046-5497-6CD1-4706AE63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00107" y="4153080"/>
            <a:ext cx="762000" cy="762000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B53DF94B-01C4-EA5A-D011-07AEFD17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97" y="491666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Signer</a:t>
            </a:r>
          </a:p>
        </p:txBody>
      </p:sp>
      <p:pic>
        <p:nvPicPr>
          <p:cNvPr id="17" name="Graphic 10" descr="AWS Lambda service icon.">
            <a:extLst>
              <a:ext uri="{FF2B5EF4-FFF2-40B4-BE49-F238E27FC236}">
                <a16:creationId xmlns:a16="http://schemas.microsoft.com/office/drawing/2014/main" id="{AC724B1E-09F2-83D1-ADE3-5882FEE2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959997" y="4153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F0A4BC0A-66B8-028A-DDD4-23DFF5DE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529" y="491428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" name="Graphic 19" descr="Amazon EventBridge service icon.">
            <a:extLst>
              <a:ext uri="{FF2B5EF4-FFF2-40B4-BE49-F238E27FC236}">
                <a16:creationId xmlns:a16="http://schemas.microsoft.com/office/drawing/2014/main" id="{503BAAAF-50BD-4EE0-EC84-7FC3AA10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947640" y="22260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341A51B6-D131-1532-0743-280A4BBF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403" y="299757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6810FA17-2BA5-E6BD-2FAB-5D1392A8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076648" y="41522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2">
            <a:extLst>
              <a:ext uri="{FF2B5EF4-FFF2-40B4-BE49-F238E27FC236}">
                <a16:creationId xmlns:a16="http://schemas.microsoft.com/office/drawing/2014/main" id="{16E13661-D801-4E29-6111-937AC208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298" y="4917461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23" name="Graphic 14" descr="AWS Fargate service icon.">
            <a:extLst>
              <a:ext uri="{FF2B5EF4-FFF2-40B4-BE49-F238E27FC236}">
                <a16:creationId xmlns:a16="http://schemas.microsoft.com/office/drawing/2014/main" id="{D3487341-2631-F05C-CA0F-CB8EA913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076648" y="5730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8D806330-ABC6-AD79-806D-0CD4D31A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123" y="133349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C367F4CC-34D0-0E22-BBF9-2B4D1435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175556" y="5730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52C6C4EB-979B-0261-4B2A-B4CF0305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19" y="1335087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27" name="Straight Arrow Connector 26" descr="Left pointing horizontal arrow. ">
            <a:extLst>
              <a:ext uri="{FF2B5EF4-FFF2-40B4-BE49-F238E27FC236}">
                <a16:creationId xmlns:a16="http://schemas.microsoft.com/office/drawing/2014/main" id="{C65B12F8-B17A-5BE8-4D54-5E76F2318039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1937556" y="954087"/>
            <a:ext cx="1531143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Left pointing horizontal arrow. ">
            <a:extLst>
              <a:ext uri="{FF2B5EF4-FFF2-40B4-BE49-F238E27FC236}">
                <a16:creationId xmlns:a16="http://schemas.microsoft.com/office/drawing/2014/main" id="{F93F7334-CD07-8A52-607B-0ACC11F5C643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4328640" y="1179091"/>
            <a:ext cx="629" cy="104696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 descr="Left pointing horizontal arrow. ">
            <a:extLst>
              <a:ext uri="{FF2B5EF4-FFF2-40B4-BE49-F238E27FC236}">
                <a16:creationId xmlns:a16="http://schemas.microsoft.com/office/drawing/2014/main" id="{5901D7FA-A1E4-BFB0-66DA-B2787FD9D0A1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4336578" y="3274576"/>
            <a:ext cx="4419" cy="87850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Up and down pointing vertical arrow.">
            <a:extLst>
              <a:ext uri="{FF2B5EF4-FFF2-40B4-BE49-F238E27FC236}">
                <a16:creationId xmlns:a16="http://schemas.microsoft.com/office/drawing/2014/main" id="{98326D8F-B97E-E93A-7E4C-5AC22B7346E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62107" y="4534080"/>
            <a:ext cx="19978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 descr="Left pointing horizontal arrow. ">
            <a:extLst>
              <a:ext uri="{FF2B5EF4-FFF2-40B4-BE49-F238E27FC236}">
                <a16:creationId xmlns:a16="http://schemas.microsoft.com/office/drawing/2014/main" id="{B4849A8F-0F3E-8095-E659-496FA45CDB7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721997" y="4533286"/>
            <a:ext cx="2354651" cy="7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descr="Left pointing horizontal arrow. ">
            <a:extLst>
              <a:ext uri="{FF2B5EF4-FFF2-40B4-BE49-F238E27FC236}">
                <a16:creationId xmlns:a16="http://schemas.microsoft.com/office/drawing/2014/main" id="{35F8407E-CA12-EAF4-8948-489BAD0AA694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7444948" y="1610498"/>
            <a:ext cx="12700" cy="25417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 descr="Left pointing horizontal arrow. ">
            <a:extLst>
              <a:ext uri="{FF2B5EF4-FFF2-40B4-BE49-F238E27FC236}">
                <a16:creationId xmlns:a16="http://schemas.microsoft.com/office/drawing/2014/main" id="{F4F034D3-0AB9-5922-619E-F09E4D2EA63B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5189839" y="954087"/>
            <a:ext cx="1886809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F457E4-FCFA-3785-30D6-02F35C65F50E}"/>
              </a:ext>
            </a:extLst>
          </p:cNvPr>
          <p:cNvSpPr txBox="1"/>
          <p:nvPr/>
        </p:nvSpPr>
        <p:spPr>
          <a:xfrm>
            <a:off x="2782558" y="440389"/>
            <a:ext cx="407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RunTask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initiated task launch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B9E2D-5654-300B-4DED-89F2EBF5C660}"/>
              </a:ext>
            </a:extLst>
          </p:cNvPr>
          <p:cNvSpPr txBox="1"/>
          <p:nvPr/>
        </p:nvSpPr>
        <p:spPr>
          <a:xfrm>
            <a:off x="4328640" y="1483482"/>
            <a:ext cx="189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state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 event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DF3FF-E41E-0470-991B-51CB73BA184D}"/>
              </a:ext>
            </a:extLst>
          </p:cNvPr>
          <p:cNvSpPr txBox="1"/>
          <p:nvPr/>
        </p:nvSpPr>
        <p:spPr>
          <a:xfrm>
            <a:off x="4336578" y="3514960"/>
            <a:ext cx="189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Invoke Lambda function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3DFD8A-F900-1EE1-F439-1DABE52D472D}"/>
              </a:ext>
            </a:extLst>
          </p:cNvPr>
          <p:cNvSpPr txBox="1"/>
          <p:nvPr/>
        </p:nvSpPr>
        <p:spPr>
          <a:xfrm>
            <a:off x="2285652" y="4041228"/>
            <a:ext cx="189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signature revocation 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85CE3-9D71-4009-A7F9-49297F3E6425}"/>
              </a:ext>
            </a:extLst>
          </p:cNvPr>
          <p:cNvSpPr txBox="1"/>
          <p:nvPr/>
        </p:nvSpPr>
        <p:spPr>
          <a:xfrm>
            <a:off x="4993582" y="4225894"/>
            <a:ext cx="189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image signature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089C7E-60E3-5FF6-5A1B-3DB20F401D8B}"/>
              </a:ext>
            </a:extLst>
          </p:cNvPr>
          <p:cNvSpPr txBox="1"/>
          <p:nvPr/>
        </p:nvSpPr>
        <p:spPr>
          <a:xfrm>
            <a:off x="5952805" y="2434775"/>
            <a:ext cx="152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image to run in AWS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2023-12-13T14:22:17Z</dcterms:created>
  <dcterms:modified xsi:type="dcterms:W3CDTF">2023-12-15T19:42:01Z</dcterms:modified>
</cp:coreProperties>
</file>