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66FF"/>
    <a:srgbClr val="FB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694"/>
  </p:normalViewPr>
  <p:slideViewPr>
    <p:cSldViewPr snapToGrid="0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AC0F608-166D-B5BF-BD19-A5EAD866E6E7}"/>
              </a:ext>
            </a:extLst>
          </p:cNvPr>
          <p:cNvSpPr/>
          <p:nvPr/>
        </p:nvSpPr>
        <p:spPr>
          <a:xfrm>
            <a:off x="1151886" y="582790"/>
            <a:ext cx="3921845" cy="2070638"/>
          </a:xfrm>
          <a:prstGeom prst="rect">
            <a:avLst/>
          </a:prstGeom>
          <a:solidFill>
            <a:srgbClr val="FB9900">
              <a:alpha val="20000"/>
            </a:srgbClr>
          </a:solidFill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(EC2 or 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Graphic 34">
            <a:extLst>
              <a:ext uri="{FF2B5EF4-FFF2-40B4-BE49-F238E27FC236}">
                <a16:creationId xmlns:a16="http://schemas.microsoft.com/office/drawing/2014/main" id="{963E92AF-7078-2EAB-4C7F-64C3BED9A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641972" y="10138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B03604-2F3B-ECF5-F561-D35B962EC36F}"/>
              </a:ext>
            </a:extLst>
          </p:cNvPr>
          <p:cNvSpPr txBox="1"/>
          <p:nvPr/>
        </p:nvSpPr>
        <p:spPr>
          <a:xfrm>
            <a:off x="1418739" y="1375237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135692-FD99-828A-96D5-36073230793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2099172" y="1242445"/>
            <a:ext cx="1041962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9EA9E3C-2020-8824-4347-BD6EFB0611DC}"/>
              </a:ext>
            </a:extLst>
          </p:cNvPr>
          <p:cNvSpPr/>
          <p:nvPr/>
        </p:nvSpPr>
        <p:spPr>
          <a:xfrm>
            <a:off x="3141134" y="1111639"/>
            <a:ext cx="1346080" cy="261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awslogs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driver</a:t>
            </a:r>
          </a:p>
        </p:txBody>
      </p:sp>
      <p:pic>
        <p:nvPicPr>
          <p:cNvPr id="31" name="Graphic 17">
            <a:extLst>
              <a:ext uri="{FF2B5EF4-FFF2-40B4-BE49-F238E27FC236}">
                <a16:creationId xmlns:a16="http://schemas.microsoft.com/office/drawing/2014/main" id="{7D9A50FE-650A-A67F-D5D1-1CABEFFD7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53" y="8687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61BBB097-3EC8-3E73-E8D0-22052A4B6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678" y="163075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952976-7EC5-9C2B-A8B6-32CD30119C1C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4487214" y="1242445"/>
            <a:ext cx="1777239" cy="7306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9BB5E24-FB06-0462-D1B5-63F110738C91}"/>
              </a:ext>
            </a:extLst>
          </p:cNvPr>
          <p:cNvSpPr/>
          <p:nvPr/>
        </p:nvSpPr>
        <p:spPr>
          <a:xfrm>
            <a:off x="1151887" y="3915311"/>
            <a:ext cx="4113796" cy="1928844"/>
          </a:xfrm>
          <a:prstGeom prst="rect">
            <a:avLst/>
          </a:prstGeom>
          <a:solidFill>
            <a:srgbClr val="FB9900">
              <a:alpha val="20000"/>
            </a:srgbClr>
          </a:solidFill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(EC2 or 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1" name="Graphic 34">
            <a:extLst>
              <a:ext uri="{FF2B5EF4-FFF2-40B4-BE49-F238E27FC236}">
                <a16:creationId xmlns:a16="http://schemas.microsoft.com/office/drawing/2014/main" id="{9B90E5BD-56EF-BD55-900A-3140309FA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641972" y="43463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4EAF6F0-7F24-BF0B-0818-88F78C415DE2}"/>
              </a:ext>
            </a:extLst>
          </p:cNvPr>
          <p:cNvSpPr txBox="1"/>
          <p:nvPr/>
        </p:nvSpPr>
        <p:spPr>
          <a:xfrm>
            <a:off x="1418739" y="4707758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7D6D6B-3EF7-6CA1-0A25-855505942D4E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2099172" y="4574966"/>
            <a:ext cx="1409825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39AD338-FC55-5D8F-A73E-406DCE95B657}"/>
              </a:ext>
            </a:extLst>
          </p:cNvPr>
          <p:cNvSpPr/>
          <p:nvPr/>
        </p:nvSpPr>
        <p:spPr>
          <a:xfrm>
            <a:off x="3508997" y="4444160"/>
            <a:ext cx="1346080" cy="261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awslogs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driver</a:t>
            </a:r>
          </a:p>
        </p:txBody>
      </p:sp>
      <p:pic>
        <p:nvPicPr>
          <p:cNvPr id="45" name="Graphic 17">
            <a:extLst>
              <a:ext uri="{FF2B5EF4-FFF2-40B4-BE49-F238E27FC236}">
                <a16:creationId xmlns:a16="http://schemas.microsoft.com/office/drawing/2014/main" id="{7DD61B00-2C7A-92E7-10A5-B1B5D681E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34" y="42012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E4DD966F-7350-7BAA-17F8-837120801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759" y="496327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459AB1-1501-620B-45FF-A91C886352A3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855077" y="4574966"/>
            <a:ext cx="1493457" cy="7306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onut 47">
            <a:extLst>
              <a:ext uri="{FF2B5EF4-FFF2-40B4-BE49-F238E27FC236}">
                <a16:creationId xmlns:a16="http://schemas.microsoft.com/office/drawing/2014/main" id="{1B8BDF25-47D2-BDBA-3798-59C85FF30190}"/>
              </a:ext>
            </a:extLst>
          </p:cNvPr>
          <p:cNvSpPr/>
          <p:nvPr/>
        </p:nvSpPr>
        <p:spPr>
          <a:xfrm>
            <a:off x="3783929" y="4846257"/>
            <a:ext cx="588723" cy="588723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F9EF9F-A2A6-8536-AB34-7C65EAB4BE00}"/>
              </a:ext>
            </a:extLst>
          </p:cNvPr>
          <p:cNvSpPr txBox="1"/>
          <p:nvPr/>
        </p:nvSpPr>
        <p:spPr>
          <a:xfrm>
            <a:off x="3301502" y="5446084"/>
            <a:ext cx="1553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25 MB ring buffer</a:t>
            </a:r>
          </a:p>
        </p:txBody>
      </p:sp>
      <p:sp>
        <p:nvSpPr>
          <p:cNvPr id="62" name="Multiply 61">
            <a:extLst>
              <a:ext uri="{FF2B5EF4-FFF2-40B4-BE49-F238E27FC236}">
                <a16:creationId xmlns:a16="http://schemas.microsoft.com/office/drawing/2014/main" id="{D989AB0E-F5F8-B2A2-17CF-640531B0FEF2}"/>
              </a:ext>
            </a:extLst>
          </p:cNvPr>
          <p:cNvSpPr/>
          <p:nvPr/>
        </p:nvSpPr>
        <p:spPr>
          <a:xfrm>
            <a:off x="5514155" y="4126190"/>
            <a:ext cx="463463" cy="43105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Multiply 62">
            <a:extLst>
              <a:ext uri="{FF2B5EF4-FFF2-40B4-BE49-F238E27FC236}">
                <a16:creationId xmlns:a16="http://schemas.microsoft.com/office/drawing/2014/main" id="{25D205E5-672B-89A8-3B44-B6AD15FB681D}"/>
              </a:ext>
            </a:extLst>
          </p:cNvPr>
          <p:cNvSpPr/>
          <p:nvPr/>
        </p:nvSpPr>
        <p:spPr>
          <a:xfrm>
            <a:off x="5431102" y="793669"/>
            <a:ext cx="463463" cy="43105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Multiply 63">
            <a:extLst>
              <a:ext uri="{FF2B5EF4-FFF2-40B4-BE49-F238E27FC236}">
                <a16:creationId xmlns:a16="http://schemas.microsoft.com/office/drawing/2014/main" id="{5CA113AF-195D-F92E-29A5-7851C507F8C7}"/>
              </a:ext>
            </a:extLst>
          </p:cNvPr>
          <p:cNvSpPr/>
          <p:nvPr/>
        </p:nvSpPr>
        <p:spPr>
          <a:xfrm>
            <a:off x="2340621" y="1267328"/>
            <a:ext cx="463463" cy="43105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D6B82-6FD8-7FB5-9E13-F9F48BE88BAD}"/>
              </a:ext>
            </a:extLst>
          </p:cNvPr>
          <p:cNvSpPr txBox="1"/>
          <p:nvPr/>
        </p:nvSpPr>
        <p:spPr>
          <a:xfrm>
            <a:off x="3073369" y="1599243"/>
            <a:ext cx="1870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If driver can’t dispatch logs to CloudWatch then it returns backpressure to the app.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E4137-AABD-B5D1-F8F2-F528837B90EB}"/>
              </a:ext>
            </a:extLst>
          </p:cNvPr>
          <p:cNvSpPr txBox="1"/>
          <p:nvPr/>
        </p:nvSpPr>
        <p:spPr>
          <a:xfrm>
            <a:off x="1418739" y="1769113"/>
            <a:ext cx="128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 freezes on write to </a:t>
            </a:r>
            <a:r>
              <a:rPr 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stdout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91FC8-2809-6BDF-B43E-445F4ED13C5B}"/>
              </a:ext>
            </a:extLst>
          </p:cNvPr>
          <p:cNvSpPr txBox="1"/>
          <p:nvPr/>
        </p:nvSpPr>
        <p:spPr>
          <a:xfrm>
            <a:off x="1270529" y="5076752"/>
            <a:ext cx="187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Writes accumulate into a ring buffer. Oldest logs are overwritten first.</a:t>
            </a:r>
          </a:p>
        </p:txBody>
      </p: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4412</TotalTime>
  <Words>62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2023-05-03T18:08:03Z</dcterms:created>
  <dcterms:modified xsi:type="dcterms:W3CDTF">2023-11-13T21:26:24Z</dcterms:modified>
</cp:coreProperties>
</file>