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028"/>
    <a:srgbClr val="FB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3C93-C0B7-3734-AE43-76A1C62AB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B07C2-9C73-7718-7875-3F83DD5BE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34B3-DDC4-722E-BED4-C6F802CE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7B82-1C89-32E3-F3AE-A042B376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003C-1985-36D2-5749-5656EFE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6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C210-2475-18AD-68E5-A4A5AF80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AA889-F4FA-2D0E-8ED7-A638EE8DC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9323-ABA9-05C8-6730-132FB35D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C334-9D38-1739-9906-4643032A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44A5-83B1-0580-0865-6629E57C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AE662-44EF-CE7B-C719-64F02093C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3B5D-C430-EF1E-01F4-19027EC75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CCC1-5164-9ACA-8CB2-EC38A09D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D13F-6342-0102-E2F0-843B4873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5525-9E49-0009-FB01-0BCCC09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CFFB-F3EF-B68F-8564-2990584B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6BF7-11DB-3247-4B49-B5EAF8ED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EC99-3C0A-C999-CA7D-8CDC3138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8BB2-7748-EC7A-B128-07990A37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DB05-76C7-C993-7F74-60F71EF3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0841-E450-73F9-0D3E-39F553F3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7481B-3CD3-3FD5-6AC6-7C220C1A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C3D8-6AA5-DE74-500B-ED6C250B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90949-4407-37B2-1054-2D24950E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EF55-9882-B8C4-CF61-1139EDAC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C55D-245B-9729-C3A0-7D024112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4E76-7B44-8C24-1B2C-29904F5E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55A3C-8BEF-709E-9B44-9832BB635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F083-1410-8186-7D8C-2D3C2A3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94F3D-ABD8-4C9C-A0F9-D103B5F8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E92FD-7836-25C0-CF07-F2F191A8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AC96-94F7-752B-B464-361C84CB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1BBFA-3571-0498-DF28-F321F1E5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90CF1-D1FB-6166-4C4B-9D879BFEC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7C400-181E-5803-DF29-07A51592A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5DDF9-4B44-AC0A-3CB8-F2D1C670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0FAF5-AF7C-090A-8C78-620364DA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953D0-4659-7022-7422-AA47E1DE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AC5D2-3FEB-560A-FF6B-0394A365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7652-6B64-DA98-1113-15C198A5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DF338-E794-C090-252E-6E01716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B26C9-D311-83DE-8085-75F885F4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7B6B-4F67-BABA-6E6B-054C6C9E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A31B6-30B2-CDAF-B702-B67771C6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43559-5FCD-60EE-2CE3-B6AEF18B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45134-5F12-4BFA-E26B-4277D609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8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D61A-6575-0DA1-9080-CB19E46C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582F-4C0A-902B-A4AA-6C05A35E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58E7-D195-2597-AA65-932E95541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2791-58DC-E891-930C-980390B9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78FE6-ED51-10EC-FB2C-62DD883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1A8EE-AAD7-3278-88BE-7E1C2E85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4BD0-9D54-97F5-81F9-1A7343B3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8D235-3279-A72A-C5B1-ECF5ACDB3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7BCF4-EAF3-30BA-B3A6-36508503A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AB7A2-31D4-E9A5-7A83-BBE3B35C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9604-FDB7-10DF-5500-66AC60D8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A696F-147A-EAEC-C26F-5C21A789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8FECD-42BE-B499-BBBE-C8D93116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F0FC7-8B81-AA42-999F-48CA30F5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4EA1-A66D-F1BF-6AB7-197CBBEA3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8434-D2B7-6B4D-BC16-83E5E3F805B1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6161-B3AD-2809-DE9D-DE01EFD43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674A-6B35-E7B0-3C52-D7C303340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5FAA-AE17-4248-8EE4-6DB2C67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96ED7-311E-4D8F-9056-64DD027D3EFC}"/>
              </a:ext>
            </a:extLst>
          </p:cNvPr>
          <p:cNvSpPr/>
          <p:nvPr/>
        </p:nvSpPr>
        <p:spPr>
          <a:xfrm>
            <a:off x="325923" y="312993"/>
            <a:ext cx="3727093" cy="281326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CB6867-2B4E-6881-9031-7116C9FB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5925" y="312992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EF4949-E9D0-823D-9E70-52EF96C8FEBD}"/>
              </a:ext>
            </a:extLst>
          </p:cNvPr>
          <p:cNvSpPr/>
          <p:nvPr/>
        </p:nvSpPr>
        <p:spPr>
          <a:xfrm>
            <a:off x="457769" y="832022"/>
            <a:ext cx="2656134" cy="457200"/>
          </a:xfrm>
          <a:prstGeom prst="rect">
            <a:avLst/>
          </a:prstGeom>
          <a:solidFill>
            <a:srgbClr val="FB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ECS Agent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4C54F-3A58-1704-6A5D-503F3DC1DA01}"/>
              </a:ext>
            </a:extLst>
          </p:cNvPr>
          <p:cNvSpPr/>
          <p:nvPr/>
        </p:nvSpPr>
        <p:spPr>
          <a:xfrm>
            <a:off x="457770" y="1606382"/>
            <a:ext cx="2940340" cy="1285103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</a:p>
        </p:txBody>
      </p:sp>
      <p:pic>
        <p:nvPicPr>
          <p:cNvPr id="8" name="Graphic 32">
            <a:extLst>
              <a:ext uri="{FF2B5EF4-FFF2-40B4-BE49-F238E27FC236}">
                <a16:creationId xmlns:a16="http://schemas.microsoft.com/office/drawing/2014/main" id="{DD267623-7926-B2E1-3954-99AD1CE3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78325" y="15596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79517C-E04C-4803-7107-C676DCE0DFCF}"/>
              </a:ext>
            </a:extLst>
          </p:cNvPr>
          <p:cNvSpPr/>
          <p:nvPr/>
        </p:nvSpPr>
        <p:spPr>
          <a:xfrm>
            <a:off x="703625" y="2164825"/>
            <a:ext cx="2410278" cy="457200"/>
          </a:xfrm>
          <a:prstGeom prst="rect">
            <a:avLst/>
          </a:prstGeom>
          <a:solidFill>
            <a:srgbClr val="FB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Code</a:t>
            </a:r>
          </a:p>
        </p:txBody>
      </p:sp>
      <p:pic>
        <p:nvPicPr>
          <p:cNvPr id="12" name="Graphic 49">
            <a:extLst>
              <a:ext uri="{FF2B5EF4-FFF2-40B4-BE49-F238E27FC236}">
                <a16:creationId xmlns:a16="http://schemas.microsoft.com/office/drawing/2014/main" id="{98C9D05B-869F-E0C1-19EC-2E37F9BD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224733" y="8336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49">
            <a:extLst>
              <a:ext uri="{FF2B5EF4-FFF2-40B4-BE49-F238E27FC236}">
                <a16:creationId xmlns:a16="http://schemas.microsoft.com/office/drawing/2014/main" id="{C8B3DA71-F407-A184-36D4-1375929DE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224733" y="21682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3D306F-9473-13BB-6E30-9F34889492F7}"/>
              </a:ext>
            </a:extLst>
          </p:cNvPr>
          <p:cNvSpPr txBox="1"/>
          <p:nvPr/>
        </p:nvSpPr>
        <p:spPr>
          <a:xfrm>
            <a:off x="4681932" y="896085"/>
            <a:ext cx="2434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82028"/>
                </a:solidFill>
              </a:rPr>
              <a:t>Task Execution Role</a:t>
            </a:r>
          </a:p>
          <a:p>
            <a:r>
              <a:rPr lang="en-US" sz="1600" dirty="0"/>
              <a:t>Enable ECS to use other AWS services on your behalf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E1766-5B81-740F-31AD-9FB86B841190}"/>
              </a:ext>
            </a:extLst>
          </p:cNvPr>
          <p:cNvSpPr txBox="1"/>
          <p:nvPr/>
        </p:nvSpPr>
        <p:spPr>
          <a:xfrm>
            <a:off x="4681933" y="2237598"/>
            <a:ext cx="2434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82028"/>
                </a:solidFill>
              </a:rPr>
              <a:t>Task Role</a:t>
            </a:r>
          </a:p>
          <a:p>
            <a:r>
              <a:rPr lang="en-US" sz="1600" dirty="0"/>
              <a:t>Enable your code to use AWS services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543E19-E3E0-F11D-9831-8BA2430316D7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flipH="1" flipV="1">
            <a:off x="3113903" y="1060622"/>
            <a:ext cx="1110830" cy="1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4FCB7E-743F-1FDF-0442-52AEA0A424A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3113903" y="2393425"/>
            <a:ext cx="1110830" cy="3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1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2023-09-06T15:25:17Z</dcterms:created>
  <dcterms:modified xsi:type="dcterms:W3CDTF">2023-09-06T15:35:59Z</dcterms:modified>
</cp:coreProperties>
</file>