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2"/>
    <p:restoredTop sz="96327"/>
  </p:normalViewPr>
  <p:slideViewPr>
    <p:cSldViewPr snapToGrid="0">
      <p:cViewPr>
        <p:scale>
          <a:sx n="105" d="100"/>
          <a:sy n="105" d="100"/>
        </p:scale>
        <p:origin x="44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D8FA4A-1417-0713-844F-04DD0CC2BBC2}"/>
              </a:ext>
            </a:extLst>
          </p:cNvPr>
          <p:cNvSpPr/>
          <p:nvPr/>
        </p:nvSpPr>
        <p:spPr>
          <a:xfrm>
            <a:off x="299626" y="624640"/>
            <a:ext cx="8607782" cy="242738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4286B-084E-9164-D1F7-E9C41E150EA0}"/>
              </a:ext>
            </a:extLst>
          </p:cNvPr>
          <p:cNvSpPr/>
          <p:nvPr/>
        </p:nvSpPr>
        <p:spPr>
          <a:xfrm>
            <a:off x="1467308" y="238900"/>
            <a:ext cx="2187552" cy="2973993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F1D6C10-48F2-FE0A-7696-170A7CDC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27" y="623866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687A926-22E5-8A1C-DFC7-BE015DC9CDAE}"/>
              </a:ext>
            </a:extLst>
          </p:cNvPr>
          <p:cNvSpPr/>
          <p:nvPr/>
        </p:nvSpPr>
        <p:spPr>
          <a:xfrm>
            <a:off x="1554352" y="756229"/>
            <a:ext cx="6997876" cy="21264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4077E62-39EA-E714-438C-FA31A8787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4351" y="756229"/>
            <a:ext cx="381000" cy="381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E04B47F-573A-59B2-5804-70D8D1C9070A}"/>
              </a:ext>
            </a:extLst>
          </p:cNvPr>
          <p:cNvSpPr txBox="1"/>
          <p:nvPr/>
        </p:nvSpPr>
        <p:spPr>
          <a:xfrm>
            <a:off x="1876446" y="807567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46CBEF-5482-E231-9E3B-6746C5C15B34}"/>
              </a:ext>
            </a:extLst>
          </p:cNvPr>
          <p:cNvSpPr/>
          <p:nvPr/>
        </p:nvSpPr>
        <p:spPr>
          <a:xfrm>
            <a:off x="1665234" y="1361195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3A87C55-1D52-60BC-E189-55783CC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5234" y="1361195"/>
            <a:ext cx="381000" cy="381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E007A30-E079-8436-EE31-EA76CB2FE64C}"/>
              </a:ext>
            </a:extLst>
          </p:cNvPr>
          <p:cNvSpPr/>
          <p:nvPr/>
        </p:nvSpPr>
        <p:spPr>
          <a:xfrm>
            <a:off x="3976954" y="238901"/>
            <a:ext cx="2187552" cy="297399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F359E-1FEE-247A-BAEC-FA202D134B53}"/>
              </a:ext>
            </a:extLst>
          </p:cNvPr>
          <p:cNvSpPr/>
          <p:nvPr/>
        </p:nvSpPr>
        <p:spPr>
          <a:xfrm>
            <a:off x="4174880" y="1361195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8D68A625-9EBB-BFA3-B47A-3C0AA70DA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4880" y="136119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FF3C551-1B39-596C-5B94-9BBD83663D38}"/>
              </a:ext>
            </a:extLst>
          </p:cNvPr>
          <p:cNvSpPr/>
          <p:nvPr/>
        </p:nvSpPr>
        <p:spPr>
          <a:xfrm>
            <a:off x="6486600" y="238901"/>
            <a:ext cx="2187552" cy="2973992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24481C-853F-F566-54F9-5B702D6C8190}"/>
              </a:ext>
            </a:extLst>
          </p:cNvPr>
          <p:cNvSpPr/>
          <p:nvPr/>
        </p:nvSpPr>
        <p:spPr>
          <a:xfrm>
            <a:off x="6684526" y="1361195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EB489A53-F3E7-2D87-3418-CE55299A8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4526" y="1361195"/>
            <a:ext cx="381000" cy="381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909462E-6E6B-F270-F8D2-AB3EF9796FF2}"/>
              </a:ext>
            </a:extLst>
          </p:cNvPr>
          <p:cNvSpPr/>
          <p:nvPr/>
        </p:nvSpPr>
        <p:spPr>
          <a:xfrm>
            <a:off x="1750279" y="1828964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FAACC9-29BF-04CA-9E42-B5D92A0ACA9F}"/>
              </a:ext>
            </a:extLst>
          </p:cNvPr>
          <p:cNvSpPr/>
          <p:nvPr/>
        </p:nvSpPr>
        <p:spPr>
          <a:xfrm>
            <a:off x="1750848" y="2041988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ECCA17-DA87-AC83-378E-A941B142F315}"/>
              </a:ext>
            </a:extLst>
          </p:cNvPr>
          <p:cNvSpPr/>
          <p:nvPr/>
        </p:nvSpPr>
        <p:spPr>
          <a:xfrm>
            <a:off x="4243224" y="1832993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A10E6E-964F-DD7F-5405-E848AB302132}"/>
              </a:ext>
            </a:extLst>
          </p:cNvPr>
          <p:cNvSpPr/>
          <p:nvPr/>
        </p:nvSpPr>
        <p:spPr>
          <a:xfrm>
            <a:off x="6767349" y="1828964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08F9D-55CF-F544-518E-52C646F30D3A}"/>
              </a:ext>
            </a:extLst>
          </p:cNvPr>
          <p:cNvSpPr/>
          <p:nvPr/>
        </p:nvSpPr>
        <p:spPr>
          <a:xfrm>
            <a:off x="1740654" y="2468037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0FA99-C947-4FAF-ACCF-36B995517E50}"/>
              </a:ext>
            </a:extLst>
          </p:cNvPr>
          <p:cNvSpPr/>
          <p:nvPr/>
        </p:nvSpPr>
        <p:spPr>
          <a:xfrm>
            <a:off x="4243224" y="2462294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001CD-1E27-2E72-A57D-AE30E6E841FB}"/>
              </a:ext>
            </a:extLst>
          </p:cNvPr>
          <p:cNvSpPr/>
          <p:nvPr/>
        </p:nvSpPr>
        <p:spPr>
          <a:xfrm>
            <a:off x="6763152" y="2470099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DD9D9-2E05-0C95-2144-780CBF23065E}"/>
              </a:ext>
            </a:extLst>
          </p:cNvPr>
          <p:cNvSpPr/>
          <p:nvPr/>
        </p:nvSpPr>
        <p:spPr>
          <a:xfrm>
            <a:off x="4243793" y="2047729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693A6-9B9C-72CF-D956-9DFA5D8DDA62}"/>
              </a:ext>
            </a:extLst>
          </p:cNvPr>
          <p:cNvSpPr/>
          <p:nvPr/>
        </p:nvSpPr>
        <p:spPr>
          <a:xfrm>
            <a:off x="6763152" y="2048109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EC4AD-0A37-2F8C-3DBA-8F8E3C4A5855}"/>
              </a:ext>
            </a:extLst>
          </p:cNvPr>
          <p:cNvSpPr/>
          <p:nvPr/>
        </p:nvSpPr>
        <p:spPr>
          <a:xfrm>
            <a:off x="1750848" y="2260213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6B83D-2414-BC76-A64F-359C2658D3CF}"/>
              </a:ext>
            </a:extLst>
          </p:cNvPr>
          <p:cNvSpPr/>
          <p:nvPr/>
        </p:nvSpPr>
        <p:spPr>
          <a:xfrm>
            <a:off x="4243793" y="2265954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59A48-4599-379C-F5F3-0AD172E65D84}"/>
              </a:ext>
            </a:extLst>
          </p:cNvPr>
          <p:cNvSpPr/>
          <p:nvPr/>
        </p:nvSpPr>
        <p:spPr>
          <a:xfrm>
            <a:off x="6763152" y="2266334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</p:spTree>
    <p:extLst>
      <p:ext uri="{BB962C8B-B14F-4D97-AF65-F5344CB8AC3E}">
        <p14:creationId xmlns:p14="http://schemas.microsoft.com/office/powerpoint/2010/main" val="34024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DF948-E333-438A-F205-F57F5AD0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1" descr="AWS CloudFormation service icon.">
            <a:extLst>
              <a:ext uri="{FF2B5EF4-FFF2-40B4-BE49-F238E27FC236}">
                <a16:creationId xmlns:a16="http://schemas.microsoft.com/office/drawing/2014/main" id="{52CBBCB3-2A1E-49BB-D683-70346D06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430374" y="1178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54662643-6385-84D6-05FA-BEBAEF048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62" y="194042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5CC54F1-C2A3-76F9-017E-1B8A8ED5F6F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4357660" y="-605865"/>
            <a:ext cx="1036438" cy="5367010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5430953-60F2-32BF-7051-504AEE4D47F6}"/>
              </a:ext>
            </a:extLst>
          </p:cNvPr>
          <p:cNvCxnSpPr>
            <a:cxnSpLocks/>
            <a:stCxn id="15" idx="0"/>
            <a:endCxn id="27" idx="3"/>
          </p:cNvCxnSpPr>
          <p:nvPr/>
        </p:nvCxnSpPr>
        <p:spPr>
          <a:xfrm rot="16200000" flipV="1">
            <a:off x="3409334" y="342461"/>
            <a:ext cx="1036438" cy="3470357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A4597C0-4D46-8A83-51B7-6EC492F5C693}"/>
              </a:ext>
            </a:extLst>
          </p:cNvPr>
          <p:cNvCxnSpPr>
            <a:cxnSpLocks/>
            <a:stCxn id="6" idx="0"/>
            <a:endCxn id="27" idx="3"/>
          </p:cNvCxnSpPr>
          <p:nvPr/>
        </p:nvCxnSpPr>
        <p:spPr>
          <a:xfrm rot="16200000" flipV="1">
            <a:off x="2461007" y="1290788"/>
            <a:ext cx="1036438" cy="1573704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F08E57-C74E-8140-2E33-2272A450C4A8}"/>
              </a:ext>
            </a:extLst>
          </p:cNvPr>
          <p:cNvSpPr txBox="1"/>
          <p:nvPr/>
        </p:nvSpPr>
        <p:spPr>
          <a:xfrm>
            <a:off x="2546539" y="1087622"/>
            <a:ext cx="561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Each EC2 instance sends a health signals to the AWS::EC2::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AutoScalingGroup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resource whenever it sees the health daemon successfully start up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1AE2944-F52E-7140-994A-C8307B62B320}"/>
              </a:ext>
            </a:extLst>
          </p:cNvPr>
          <p:cNvCxnSpPr>
            <a:cxnSpLocks/>
            <a:stCxn id="28" idx="2"/>
            <a:endCxn id="4" idx="1"/>
          </p:cNvCxnSpPr>
          <p:nvPr/>
        </p:nvCxnSpPr>
        <p:spPr>
          <a:xfrm rot="16200000" flipH="1">
            <a:off x="1046299" y="2993608"/>
            <a:ext cx="2085928" cy="533552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B14399-F24E-9130-BF24-7CA89809976B}"/>
              </a:ext>
            </a:extLst>
          </p:cNvPr>
          <p:cNvSpPr/>
          <p:nvPr/>
        </p:nvSpPr>
        <p:spPr>
          <a:xfrm>
            <a:off x="2356040" y="2369632"/>
            <a:ext cx="6336856" cy="21264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3335AE-E3CF-17FA-245E-1DF98006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6039" y="4112848"/>
            <a:ext cx="381000" cy="38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7F71E-E56D-B20A-64D3-05F8A0A86A45}"/>
              </a:ext>
            </a:extLst>
          </p:cNvPr>
          <p:cNvSpPr txBox="1"/>
          <p:nvPr/>
        </p:nvSpPr>
        <p:spPr>
          <a:xfrm>
            <a:off x="2678134" y="4164186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D7B86-6D24-0193-26F5-A07FEDA2A2A4}"/>
              </a:ext>
            </a:extLst>
          </p:cNvPr>
          <p:cNvSpPr/>
          <p:nvPr/>
        </p:nvSpPr>
        <p:spPr>
          <a:xfrm>
            <a:off x="2883428" y="2595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0D01B7-D75D-1164-1841-DD4C2570A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3428" y="259585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EA8154-1F92-989C-2D23-9B53F0231F92}"/>
              </a:ext>
            </a:extLst>
          </p:cNvPr>
          <p:cNvSpPr/>
          <p:nvPr/>
        </p:nvSpPr>
        <p:spPr>
          <a:xfrm>
            <a:off x="4780081" y="2595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421A6DA-22F0-83B5-B375-1F8383109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0081" y="2595859"/>
            <a:ext cx="381000" cy="381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B52B951-AC42-96BA-B205-E902956F9E26}"/>
              </a:ext>
            </a:extLst>
          </p:cNvPr>
          <p:cNvSpPr/>
          <p:nvPr/>
        </p:nvSpPr>
        <p:spPr>
          <a:xfrm>
            <a:off x="6676734" y="2595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F7C3D59-CFF8-0C77-3DAB-FE8478D06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6734" y="2595859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876CAA8-345A-A6F6-C322-E56B1D592C21}"/>
              </a:ext>
            </a:extLst>
          </p:cNvPr>
          <p:cNvSpPr/>
          <p:nvPr/>
        </p:nvSpPr>
        <p:spPr>
          <a:xfrm>
            <a:off x="2968473" y="3063628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03AD6-2E66-601A-DCE9-98B3993A60B4}"/>
              </a:ext>
            </a:extLst>
          </p:cNvPr>
          <p:cNvSpPr/>
          <p:nvPr/>
        </p:nvSpPr>
        <p:spPr>
          <a:xfrm>
            <a:off x="2969042" y="3276652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EEA60C-4C6F-29BC-C99E-D5EA21A0FCF4}"/>
              </a:ext>
            </a:extLst>
          </p:cNvPr>
          <p:cNvSpPr/>
          <p:nvPr/>
        </p:nvSpPr>
        <p:spPr>
          <a:xfrm>
            <a:off x="4848425" y="3067657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148EA-11F8-CE77-78D0-8B8725D93302}"/>
              </a:ext>
            </a:extLst>
          </p:cNvPr>
          <p:cNvSpPr/>
          <p:nvPr/>
        </p:nvSpPr>
        <p:spPr>
          <a:xfrm>
            <a:off x="6759557" y="3063628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68486B-25AC-5080-CE5D-1898FA3BCB05}"/>
              </a:ext>
            </a:extLst>
          </p:cNvPr>
          <p:cNvSpPr/>
          <p:nvPr/>
        </p:nvSpPr>
        <p:spPr>
          <a:xfrm>
            <a:off x="2958848" y="3702701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8AA676-67A2-52D4-F3DA-9236362DA0C1}"/>
              </a:ext>
            </a:extLst>
          </p:cNvPr>
          <p:cNvSpPr/>
          <p:nvPr/>
        </p:nvSpPr>
        <p:spPr>
          <a:xfrm>
            <a:off x="4848425" y="3696958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F3B371-4BD8-D06E-8120-5DCC7C321CA4}"/>
              </a:ext>
            </a:extLst>
          </p:cNvPr>
          <p:cNvSpPr/>
          <p:nvPr/>
        </p:nvSpPr>
        <p:spPr>
          <a:xfrm>
            <a:off x="6755360" y="3704763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C2F66-7E8F-C4F2-68F0-19402BF902D8}"/>
              </a:ext>
            </a:extLst>
          </p:cNvPr>
          <p:cNvSpPr/>
          <p:nvPr/>
        </p:nvSpPr>
        <p:spPr>
          <a:xfrm>
            <a:off x="4848994" y="3282393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197BBA-0E84-93E2-DC12-0850E1A72846}"/>
              </a:ext>
            </a:extLst>
          </p:cNvPr>
          <p:cNvSpPr/>
          <p:nvPr/>
        </p:nvSpPr>
        <p:spPr>
          <a:xfrm>
            <a:off x="6755360" y="3282773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AE4C6D-B177-82D5-3823-9E5807CD997D}"/>
              </a:ext>
            </a:extLst>
          </p:cNvPr>
          <p:cNvSpPr/>
          <p:nvPr/>
        </p:nvSpPr>
        <p:spPr>
          <a:xfrm>
            <a:off x="2969042" y="3494877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5DEC50-D457-7361-F4B2-FCE6EDDF30E6}"/>
              </a:ext>
            </a:extLst>
          </p:cNvPr>
          <p:cNvSpPr/>
          <p:nvPr/>
        </p:nvSpPr>
        <p:spPr>
          <a:xfrm>
            <a:off x="4848994" y="3500618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3E889-96FA-0879-A9A0-908C2EDB313D}"/>
              </a:ext>
            </a:extLst>
          </p:cNvPr>
          <p:cNvSpPr/>
          <p:nvPr/>
        </p:nvSpPr>
        <p:spPr>
          <a:xfrm>
            <a:off x="6755360" y="3500998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51ED5B-D656-E59C-72D7-F1404A9E9C0B}"/>
              </a:ext>
            </a:extLst>
          </p:cNvPr>
          <p:cNvSpPr txBox="1"/>
          <p:nvPr/>
        </p:nvSpPr>
        <p:spPr>
          <a:xfrm>
            <a:off x="371246" y="2724362"/>
            <a:ext cx="145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CloudFormation initiates a rolling update to the Auto Scaling Group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3F446C-265A-C94C-5871-EB3E7D7001A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811374" y="512064"/>
            <a:ext cx="0" cy="666357"/>
          </a:xfrm>
          <a:prstGeom prst="straightConnector1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0CC7B9A-F620-7D5B-5A18-1051F98A9E94}"/>
              </a:ext>
            </a:extLst>
          </p:cNvPr>
          <p:cNvSpPr txBox="1"/>
          <p:nvPr/>
        </p:nvSpPr>
        <p:spPr>
          <a:xfrm>
            <a:off x="376560" y="221743"/>
            <a:ext cx="677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ECS Optimized Amazon Machine Image deployment via AWS CloudFormation stack update</a:t>
            </a:r>
          </a:p>
        </p:txBody>
      </p:sp>
    </p:spTree>
    <p:extLst>
      <p:ext uri="{BB962C8B-B14F-4D97-AF65-F5344CB8AC3E}">
        <p14:creationId xmlns:p14="http://schemas.microsoft.com/office/powerpoint/2010/main" val="22639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3A3F-65CB-2A5A-5308-6C735C15A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AD179EF-8C24-6A78-0819-91C2C0505CA4}"/>
              </a:ext>
            </a:extLst>
          </p:cNvPr>
          <p:cNvSpPr/>
          <p:nvPr/>
        </p:nvSpPr>
        <p:spPr>
          <a:xfrm>
            <a:off x="213232" y="2295265"/>
            <a:ext cx="6626480" cy="21264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BB5CEB3F-A57C-4E8A-57F5-4920985C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31" y="2295265"/>
            <a:ext cx="381000" cy="381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D80710-E472-8300-48ED-14E5DFC7AE6F}"/>
              </a:ext>
            </a:extLst>
          </p:cNvPr>
          <p:cNvSpPr txBox="1"/>
          <p:nvPr/>
        </p:nvSpPr>
        <p:spPr>
          <a:xfrm>
            <a:off x="535326" y="2346603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005F03-A521-5124-43DD-7B2953059A15}"/>
              </a:ext>
            </a:extLst>
          </p:cNvPr>
          <p:cNvSpPr/>
          <p:nvPr/>
        </p:nvSpPr>
        <p:spPr>
          <a:xfrm>
            <a:off x="908155" y="2892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FB97F62-AE31-7F08-EC07-3064DE2D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155" y="2892859"/>
            <a:ext cx="381000" cy="381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BF7F5E7-4F46-C28C-0B6E-48D76A095B57}"/>
              </a:ext>
            </a:extLst>
          </p:cNvPr>
          <p:cNvSpPr/>
          <p:nvPr/>
        </p:nvSpPr>
        <p:spPr>
          <a:xfrm>
            <a:off x="2804808" y="2892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35303418-1700-D194-AB94-B40DDBBC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808" y="2892859"/>
            <a:ext cx="381000" cy="381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82B79199-D88F-E27A-50FA-FB66D51FE047}"/>
              </a:ext>
            </a:extLst>
          </p:cNvPr>
          <p:cNvSpPr/>
          <p:nvPr/>
        </p:nvSpPr>
        <p:spPr>
          <a:xfrm>
            <a:off x="4701461" y="2892859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E20C7C9D-CB9E-916D-75B8-5AADD714F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461" y="2892859"/>
            <a:ext cx="381000" cy="381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C3008B4-E987-28D7-9B81-A0A38959B554}"/>
              </a:ext>
            </a:extLst>
          </p:cNvPr>
          <p:cNvSpPr/>
          <p:nvPr/>
        </p:nvSpPr>
        <p:spPr>
          <a:xfrm>
            <a:off x="993200" y="3360628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E17DF5-5AEB-D02D-C4EF-791A2974B372}"/>
              </a:ext>
            </a:extLst>
          </p:cNvPr>
          <p:cNvSpPr/>
          <p:nvPr/>
        </p:nvSpPr>
        <p:spPr>
          <a:xfrm>
            <a:off x="993769" y="3573652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C0DCD4-1226-19B0-B95F-65FA1BDEF0AC}"/>
              </a:ext>
            </a:extLst>
          </p:cNvPr>
          <p:cNvSpPr/>
          <p:nvPr/>
        </p:nvSpPr>
        <p:spPr>
          <a:xfrm>
            <a:off x="2873152" y="3364657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9761EE-1272-08D8-4EDB-88B97E83559F}"/>
              </a:ext>
            </a:extLst>
          </p:cNvPr>
          <p:cNvSpPr/>
          <p:nvPr/>
        </p:nvSpPr>
        <p:spPr>
          <a:xfrm>
            <a:off x="4784284" y="3360628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Daemon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83A877-04D9-D2E4-77A4-533C265111E1}"/>
              </a:ext>
            </a:extLst>
          </p:cNvPr>
          <p:cNvSpPr/>
          <p:nvPr/>
        </p:nvSpPr>
        <p:spPr>
          <a:xfrm>
            <a:off x="983575" y="3999701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1F51F-C543-B17E-5EB1-79D57BF58601}"/>
              </a:ext>
            </a:extLst>
          </p:cNvPr>
          <p:cNvSpPr/>
          <p:nvPr/>
        </p:nvSpPr>
        <p:spPr>
          <a:xfrm>
            <a:off x="2873152" y="3993958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A1969-3B71-11C7-E893-91A50D26DD35}"/>
              </a:ext>
            </a:extLst>
          </p:cNvPr>
          <p:cNvSpPr/>
          <p:nvPr/>
        </p:nvSpPr>
        <p:spPr>
          <a:xfrm>
            <a:off x="4780087" y="4001763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2C7CE-CDB6-773D-A537-E3EF8775BF34}"/>
              </a:ext>
            </a:extLst>
          </p:cNvPr>
          <p:cNvSpPr/>
          <p:nvPr/>
        </p:nvSpPr>
        <p:spPr>
          <a:xfrm>
            <a:off x="2873721" y="3579393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7084B-0E1A-8579-BB85-C8B03E36415C}"/>
              </a:ext>
            </a:extLst>
          </p:cNvPr>
          <p:cNvSpPr/>
          <p:nvPr/>
        </p:nvSpPr>
        <p:spPr>
          <a:xfrm>
            <a:off x="4780087" y="3579773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BBA6-B0B1-1F2B-A4D3-D661AF127205}"/>
              </a:ext>
            </a:extLst>
          </p:cNvPr>
          <p:cNvSpPr/>
          <p:nvPr/>
        </p:nvSpPr>
        <p:spPr>
          <a:xfrm>
            <a:off x="993769" y="3791877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6D60-0E06-72FF-BFC1-D8DD6F2B2625}"/>
              </a:ext>
            </a:extLst>
          </p:cNvPr>
          <p:cNvSpPr/>
          <p:nvPr/>
        </p:nvSpPr>
        <p:spPr>
          <a:xfrm>
            <a:off x="2873721" y="3797618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D9BDA-C745-F558-42ED-3822A35465BB}"/>
              </a:ext>
            </a:extLst>
          </p:cNvPr>
          <p:cNvSpPr/>
          <p:nvPr/>
        </p:nvSpPr>
        <p:spPr>
          <a:xfrm>
            <a:off x="4780087" y="3797998"/>
            <a:ext cx="1594641" cy="16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Container</a:t>
            </a:r>
          </a:p>
        </p:txBody>
      </p:sp>
      <p:pic>
        <p:nvPicPr>
          <p:cNvPr id="41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7700CF70-857A-A96F-BF47-1A21A9EB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214760" y="1137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24">
            <a:extLst>
              <a:ext uri="{FF2B5EF4-FFF2-40B4-BE49-F238E27FC236}">
                <a16:creationId xmlns:a16="http://schemas.microsoft.com/office/drawing/2014/main" id="{BBC58B1A-1576-17D1-B42E-5F953A7B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23" y="875729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9A4B158-1619-2D6C-01FC-F8EBFEEEE54C}"/>
              </a:ext>
            </a:extLst>
          </p:cNvPr>
          <p:cNvCxnSpPr>
            <a:cxnSpLocks/>
            <a:stCxn id="41" idx="1"/>
            <a:endCxn id="70" idx="0"/>
          </p:cNvCxnSpPr>
          <p:nvPr/>
        </p:nvCxnSpPr>
        <p:spPr>
          <a:xfrm rot="10800000" flipV="1">
            <a:off x="403732" y="494729"/>
            <a:ext cx="2811029" cy="1800536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C0C800-74B4-EA99-54B2-769F6199519A}"/>
              </a:ext>
            </a:extLst>
          </p:cNvPr>
          <p:cNvGrpSpPr/>
          <p:nvPr/>
        </p:nvGrpSpPr>
        <p:grpSpPr>
          <a:xfrm>
            <a:off x="6571488" y="277891"/>
            <a:ext cx="1243906" cy="734318"/>
            <a:chOff x="7248914" y="493895"/>
            <a:chExt cx="1243906" cy="734318"/>
          </a:xfrm>
        </p:grpSpPr>
        <p:pic>
          <p:nvPicPr>
            <p:cNvPr id="62" name="Graphic 61" descr="Service resource icon for the Amazon ECS service.">
              <a:extLst>
                <a:ext uri="{FF2B5EF4-FFF2-40B4-BE49-F238E27FC236}">
                  <a16:creationId xmlns:a16="http://schemas.microsoft.com/office/drawing/2014/main" id="{3F722998-2502-706C-C237-C30C60B0C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8819" y="493895"/>
              <a:ext cx="457200" cy="457200"/>
            </a:xfrm>
            <a:prstGeom prst="rect">
              <a:avLst/>
            </a:prstGeom>
          </p:spPr>
        </p:pic>
        <p:sp>
          <p:nvSpPr>
            <p:cNvPr id="63" name="TextBox 28">
              <a:extLst>
                <a:ext uri="{FF2B5EF4-FFF2-40B4-BE49-F238E27FC236}">
                  <a16:creationId xmlns:a16="http://schemas.microsoft.com/office/drawing/2014/main" id="{DF3EF3E7-AF85-A01A-6375-D9429313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914" y="951214"/>
              <a:ext cx="1243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Health Daemon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0B5F80-3347-C60B-43C1-923E351862BD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3976760" y="494729"/>
            <a:ext cx="2924633" cy="11762"/>
          </a:xfrm>
          <a:prstGeom prst="straightConnector1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4">
            <a:extLst>
              <a:ext uri="{FF2B5EF4-FFF2-40B4-BE49-F238E27FC236}">
                <a16:creationId xmlns:a16="http://schemas.microsoft.com/office/drawing/2014/main" id="{A9EAF0EC-1B8D-707A-AE4A-29FBA5B4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93" y="494728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Capacity provider manages auto scaling group size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1C11223-67F9-8C31-EAEE-A52A20CB680C}"/>
              </a:ext>
            </a:extLst>
          </p:cNvPr>
          <p:cNvCxnSpPr>
            <a:cxnSpLocks/>
            <a:stCxn id="63" idx="2"/>
            <a:endCxn id="108" idx="3"/>
          </p:cNvCxnSpPr>
          <p:nvPr/>
        </p:nvCxnSpPr>
        <p:spPr>
          <a:xfrm rot="5400000">
            <a:off x="5571541" y="1820163"/>
            <a:ext cx="2429855" cy="813947"/>
          </a:xfrm>
          <a:prstGeom prst="bentConnector2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>
            <a:extLst>
              <a:ext uri="{FF2B5EF4-FFF2-40B4-BE49-F238E27FC236}">
                <a16:creationId xmlns:a16="http://schemas.microsoft.com/office/drawing/2014/main" id="{FE238894-8E13-6128-12FF-34583E65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366" y="1580805"/>
            <a:ext cx="14750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One copy of health daemon placed per EC2 instance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CC3DBB-FDC9-7F43-F60A-4723DE8821E1}"/>
              </a:ext>
            </a:extLst>
          </p:cNvPr>
          <p:cNvCxnSpPr>
            <a:stCxn id="42" idx="2"/>
          </p:cNvCxnSpPr>
          <p:nvPr/>
        </p:nvCxnSpPr>
        <p:spPr>
          <a:xfrm>
            <a:off x="3590204" y="1337394"/>
            <a:ext cx="0" cy="1555465"/>
          </a:xfrm>
          <a:prstGeom prst="straightConnector1">
            <a:avLst/>
          </a:prstGeom>
          <a:ln w="222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4">
            <a:extLst>
              <a:ext uri="{FF2B5EF4-FFF2-40B4-BE49-F238E27FC236}">
                <a16:creationId xmlns:a16="http://schemas.microsoft.com/office/drawing/2014/main" id="{CB57778C-128E-72D4-CB66-F96315CE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56" y="1480657"/>
            <a:ext cx="2138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 application containers onto available EC2 capacity</a:t>
            </a:r>
          </a:p>
        </p:txBody>
      </p:sp>
    </p:spTree>
    <p:extLst>
      <p:ext uri="{BB962C8B-B14F-4D97-AF65-F5344CB8AC3E}">
        <p14:creationId xmlns:p14="http://schemas.microsoft.com/office/powerpoint/2010/main" val="112978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189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2023-09-11T16:55:48Z</dcterms:created>
  <dcterms:modified xsi:type="dcterms:W3CDTF">2024-02-02T14:41:13Z</dcterms:modified>
</cp:coreProperties>
</file>