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/>
    <p:restoredTop sz="94694"/>
  </p:normalViewPr>
  <p:slideViewPr>
    <p:cSldViewPr snapToGrid="0">
      <p:cViewPr varScale="1">
        <p:scale>
          <a:sx n="105" d="100"/>
          <a:sy n="105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C15E-9D6F-9BF0-0D90-BDB12526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77D76-71EA-134C-57BF-5F19F8619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22502-869F-391F-9A57-E60F73B3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B036-0881-7722-1D97-A603F1D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A1E9-2F7F-C899-F012-AFCB6170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B401-B932-58B4-8FCE-AAD09982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DEBB8-C204-CFAC-F514-BF6CB71D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47B9-84E6-C055-E9AF-06B049EF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559C-C169-229F-B092-73C108BA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8ABE9-7F78-4C1D-A63B-35D26F10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95074-49CA-CC87-5670-21510947B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0607B-2457-93DD-0361-45902B46A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425B-9766-3328-F61A-BF99493B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0636-BADD-7AEA-2BC5-063140D2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4F1B-3E18-3BBA-3090-46ABDA71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2B5D-BFE2-0AEA-C746-2AC3359B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E2C4-D587-F0FE-F9B7-A83F44B9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D410-A41C-AC6D-1D93-D2449319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1CB7-CC4F-E00D-74B0-8A02C790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6BC7-BBE9-9A20-3E83-2AA20F11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3FB6-8B03-26B5-AEAA-A708EEDA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31D7-2622-A9EA-FA8B-99326EEE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467B-8D59-DF4B-10BF-644BA0DE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D0AD-FDE8-52BE-2947-68225998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8AC5-DE83-7E23-792B-DF4F130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F6B-ABB2-250C-BD6A-438A53C6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7DA7-4DFB-FFF1-A767-23EC201AD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BB2A3-8269-F30B-C413-C966AACF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96B26-3283-DE74-41E5-72E07D6C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A4E14-421D-9CBB-1317-6BC9B152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8134-577E-E087-F80D-3D5E9D6B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5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0A2D-30BF-4AE3-8E91-DF6B4FFA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EF7D4-2898-9FE0-D4DF-E1D64DAC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D54AE-1278-CEF0-E989-F3F28762B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9D539-0AC6-63D8-E7CE-51DB4655D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120BB-431E-7801-8724-F39872A38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CB168-2C28-60F1-5741-CBA53D9D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18E1C-9DD3-5E46-5C7F-3F772360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01D23-AAA1-FC9A-7697-D58809B6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7376-6F7F-DA22-DB5F-BAC6B8B2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D3809-E5D4-F74C-665F-2115FCAF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285BB-E12E-ECEA-BE36-B45524BB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BB5DB-F16E-E804-E19B-37C04CB4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990DC-A9B2-61D6-CBB4-A1A4F9D3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3D201-2CAC-ED47-DD77-60E424C9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B1306-B1DB-952E-C7D5-8319291A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438F-60F9-1161-15A9-7A6B3FE7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2754-6831-B59E-2AEF-9BA577FC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FEEC1-FEB5-D023-EA14-D90491DB6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242FC-5230-6ABE-813F-B092C4FA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24C38-F998-1C18-CE1D-C5061A4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9DD4B-67C7-C0E3-E4E6-031C15E2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0718-2F66-A6A9-658E-814AD788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23795-80E6-138E-8F56-0A4F81DEA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AE72D-1BD6-9EBF-803E-D0C7A7780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FE783-DF86-413E-BA7D-E86478A2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7904-0966-4508-BC3A-DC9CDFA2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EDA1D-25EF-C4F8-E48D-D967BCC6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3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6B6A5-9431-26A5-E24B-BF15AA52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2449-1E2E-14D3-EE69-5AAA633E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E247-84C2-6DDF-8699-170C852CA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E5CF-1040-4245-9F91-D18CDDA075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F01E-0BC7-CA78-9670-D7A683A83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E52F-1618-1DF0-2AED-B0E8D2D2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DBFC82-2672-3946-EFE8-EC5E5460E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87238" y="2861614"/>
            <a:ext cx="2527461" cy="1688593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91440" anchor="b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CE59D-A7E2-F341-BBD2-2234BA19F1B8}"/>
              </a:ext>
            </a:extLst>
          </p:cNvPr>
          <p:cNvSpPr/>
          <p:nvPr/>
        </p:nvSpPr>
        <p:spPr>
          <a:xfrm>
            <a:off x="1025144" y="540512"/>
            <a:ext cx="7326376" cy="4385056"/>
          </a:xfrm>
          <a:prstGeom prst="rect">
            <a:avLst/>
          </a:prstGeom>
          <a:noFill/>
          <a:ln w="12700">
            <a:solidFill>
              <a:srgbClr val="8C4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5" name="Graphic 14" descr="VPC group icon. ">
            <a:extLst>
              <a:ext uri="{FF2B5EF4-FFF2-40B4-BE49-F238E27FC236}">
                <a16:creationId xmlns:a16="http://schemas.microsoft.com/office/drawing/2014/main" id="{07874CE3-0EB1-AF7A-FED9-A70C549E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2265" y="538396"/>
            <a:ext cx="338509" cy="33850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7D29FB9-5AE8-D63A-4D3D-1AE702CFB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687238" y="4211699"/>
            <a:ext cx="338509" cy="33850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9D00082-7FBA-376F-486B-58E26AAE4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97707" y="2861614"/>
            <a:ext cx="2527461" cy="1688594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91440" anchor="b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52E09478-3E56-80D2-9A51-295F3279C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497707" y="4211699"/>
            <a:ext cx="338509" cy="33850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3550C67-7FB1-663F-2ADF-517B85F0B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87238" y="876905"/>
            <a:ext cx="2527461" cy="1688593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61F805BC-B033-4F7B-8797-998FFA33B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687238" y="876904"/>
            <a:ext cx="338509" cy="33850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B47B207-4C03-8DE3-B6EF-B71A9468E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97707" y="876905"/>
            <a:ext cx="2527461" cy="1688594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9A936BCD-8AD1-87BA-35DD-1BDA73BDD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497707" y="876904"/>
            <a:ext cx="338509" cy="338509"/>
          </a:xfrm>
          <a:prstGeom prst="rect">
            <a:avLst/>
          </a:prstGeom>
        </p:spPr>
      </p:pic>
      <p:grpSp>
        <p:nvGrpSpPr>
          <p:cNvPr id="31" name="Group 30" descr="Internet gateway service icon on VPC container.">
            <a:extLst>
              <a:ext uri="{FF2B5EF4-FFF2-40B4-BE49-F238E27FC236}">
                <a16:creationId xmlns:a16="http://schemas.microsoft.com/office/drawing/2014/main" id="{E36BC032-66B2-B519-7A9F-4422810D3B79}"/>
              </a:ext>
            </a:extLst>
          </p:cNvPr>
          <p:cNvGrpSpPr/>
          <p:nvPr/>
        </p:nvGrpSpPr>
        <p:grpSpPr>
          <a:xfrm>
            <a:off x="1178900" y="1492602"/>
            <a:ext cx="1403350" cy="733255"/>
            <a:chOff x="7325969" y="1855841"/>
            <a:chExt cx="1403350" cy="733255"/>
          </a:xfrm>
        </p:grpSpPr>
        <p:pic>
          <p:nvPicPr>
            <p:cNvPr id="32" name="Graphic 10" descr="Internet gateway resource icon for the Amazon VPC service.">
              <a:extLst>
                <a:ext uri="{FF2B5EF4-FFF2-40B4-BE49-F238E27FC236}">
                  <a16:creationId xmlns:a16="http://schemas.microsoft.com/office/drawing/2014/main" id="{56E3FA56-F1DB-983F-F217-2277AB897C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7799044" y="185584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12">
              <a:extLst>
                <a:ext uri="{FF2B5EF4-FFF2-40B4-BE49-F238E27FC236}">
                  <a16:creationId xmlns:a16="http://schemas.microsoft.com/office/drawing/2014/main" id="{904964E0-5AAD-B381-9C0F-EB96F2449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5969" y="2312097"/>
              <a:ext cx="1403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</p:grpSp>
      <p:pic>
        <p:nvPicPr>
          <p:cNvPr id="34" name="Graphic 33" descr="NAT gateway resource icon for the Amazon VPC service.&#10;">
            <a:extLst>
              <a:ext uri="{FF2B5EF4-FFF2-40B4-BE49-F238E27FC236}">
                <a16:creationId xmlns:a16="http://schemas.microsoft.com/office/drawing/2014/main" id="{D9BE4C14-DBCC-756B-93DC-D62A14F894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75508" y="1491658"/>
            <a:ext cx="457200" cy="457200"/>
          </a:xfrm>
          <a:prstGeom prst="rect">
            <a:avLst/>
          </a:prstGeom>
        </p:spPr>
      </p:pic>
      <p:sp>
        <p:nvSpPr>
          <p:cNvPr id="35" name="TextBox 17">
            <a:extLst>
              <a:ext uri="{FF2B5EF4-FFF2-40B4-BE49-F238E27FC236}">
                <a16:creationId xmlns:a16="http://schemas.microsoft.com/office/drawing/2014/main" id="{0D9F54DE-E3B2-3F17-649D-3F83D0F53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252" y="1948858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6" name="Graphic 35" descr="NAT gateway resource icon for the Amazon VPC service.&#10;">
            <a:extLst>
              <a:ext uri="{FF2B5EF4-FFF2-40B4-BE49-F238E27FC236}">
                <a16:creationId xmlns:a16="http://schemas.microsoft.com/office/drawing/2014/main" id="{AC97A440-F735-4CA1-0A24-0384F6469E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36996" y="1491658"/>
            <a:ext cx="457200" cy="457200"/>
          </a:xfrm>
          <a:prstGeom prst="rect">
            <a:avLst/>
          </a:prstGeom>
        </p:spPr>
      </p:pic>
      <p:sp>
        <p:nvSpPr>
          <p:cNvPr id="37" name="TextBox 17">
            <a:extLst>
              <a:ext uri="{FF2B5EF4-FFF2-40B4-BE49-F238E27FC236}">
                <a16:creationId xmlns:a16="http://schemas.microsoft.com/office/drawing/2014/main" id="{8CF9DF7C-F69C-66F8-C59B-C737CC947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0740" y="1948858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8" name="Graphic 37" descr="Route table resource icon for the Amazon Route 53 service.">
            <a:extLst>
              <a:ext uri="{FF2B5EF4-FFF2-40B4-BE49-F238E27FC236}">
                <a16:creationId xmlns:a16="http://schemas.microsoft.com/office/drawing/2014/main" id="{0CE17D1D-E32E-0323-94F2-2D0B6FAF75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1674" y="3223031"/>
            <a:ext cx="457200" cy="457200"/>
          </a:xfrm>
          <a:prstGeom prst="rect">
            <a:avLst/>
          </a:prstGeom>
        </p:spPr>
      </p:pic>
      <p:sp>
        <p:nvSpPr>
          <p:cNvPr id="39" name="TextBox 26">
            <a:extLst>
              <a:ext uri="{FF2B5EF4-FFF2-40B4-BE49-F238E27FC236}">
                <a16:creationId xmlns:a16="http://schemas.microsoft.com/office/drawing/2014/main" id="{FD777D84-EBB5-8574-31A8-8217207E2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927" y="3677768"/>
            <a:ext cx="127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table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CF1B9A-B075-B727-7AA6-623A6EB154ED}"/>
              </a:ext>
            </a:extLst>
          </p:cNvPr>
          <p:cNvCxnSpPr>
            <a:endCxn id="35" idx="2"/>
          </p:cNvCxnSpPr>
          <p:nvPr/>
        </p:nvCxnSpPr>
        <p:spPr>
          <a:xfrm flipV="1">
            <a:off x="3896635" y="2225857"/>
            <a:ext cx="0" cy="1347076"/>
          </a:xfrm>
          <a:prstGeom prst="straightConnector1">
            <a:avLst/>
          </a:prstGeom>
          <a:ln w="412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F1A1706-1409-249E-D2C5-544F3595C26F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6658123" y="2225857"/>
            <a:ext cx="7473" cy="1347076"/>
          </a:xfrm>
          <a:prstGeom prst="straightConnector1">
            <a:avLst/>
          </a:prstGeom>
          <a:ln w="412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E184A13-2CAE-D771-1AE0-EC1FB637EDE4}"/>
              </a:ext>
            </a:extLst>
          </p:cNvPr>
          <p:cNvSpPr txBox="1"/>
          <p:nvPr/>
        </p:nvSpPr>
        <p:spPr>
          <a:xfrm>
            <a:off x="3002708" y="3623327"/>
            <a:ext cx="1802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Outbound internet traffic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6E45F4-6D86-5616-024D-DBF8DE7EF2E8}"/>
              </a:ext>
            </a:extLst>
          </p:cNvPr>
          <p:cNvSpPr txBox="1"/>
          <p:nvPr/>
        </p:nvSpPr>
        <p:spPr>
          <a:xfrm>
            <a:off x="5791738" y="3623314"/>
            <a:ext cx="1894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Outbound internet traffic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5D9950-D25F-2650-A461-6D82BB77D520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2109175" y="1720258"/>
            <a:ext cx="1552059" cy="944"/>
          </a:xfrm>
          <a:prstGeom prst="straightConnector1">
            <a:avLst/>
          </a:prstGeom>
          <a:ln w="412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C908AD-07EF-5568-6E69-336CFA822B60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4132708" y="1720258"/>
            <a:ext cx="2304288" cy="0"/>
          </a:xfrm>
          <a:prstGeom prst="straightConnector1">
            <a:avLst/>
          </a:prstGeom>
          <a:ln w="41275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94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2023-05-03T18:08:03Z</dcterms:created>
  <dcterms:modified xsi:type="dcterms:W3CDTF">2024-03-05T17:03:33Z</dcterms:modified>
</cp:coreProperties>
</file>