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66FF"/>
    <a:srgbClr val="8C4EFF"/>
    <a:srgbClr val="ED7000"/>
    <a:srgbClr val="FB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6"/>
    <p:restoredTop sz="94683"/>
  </p:normalViewPr>
  <p:slideViewPr>
    <p:cSldViewPr snapToGrid="0">
      <p:cViewPr>
        <p:scale>
          <a:sx n="140" d="100"/>
          <a:sy n="140" d="100"/>
        </p:scale>
        <p:origin x="-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A73FF4-4362-38C6-0C64-81EC30AE17EF}"/>
              </a:ext>
            </a:extLst>
          </p:cNvPr>
          <p:cNvCxnSpPr>
            <a:cxnSpLocks/>
          </p:cNvCxnSpPr>
          <p:nvPr/>
        </p:nvCxnSpPr>
        <p:spPr>
          <a:xfrm>
            <a:off x="7666142" y="952146"/>
            <a:ext cx="34741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57D685E-88A1-E5C5-7173-39B3CD107BBB}"/>
              </a:ext>
            </a:extLst>
          </p:cNvPr>
          <p:cNvCxnSpPr>
            <a:cxnSpLocks/>
          </p:cNvCxnSpPr>
          <p:nvPr/>
        </p:nvCxnSpPr>
        <p:spPr>
          <a:xfrm>
            <a:off x="7676190" y="1687330"/>
            <a:ext cx="23741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5EF80F8-A93A-011F-61BF-BF2A6CDFA64E}"/>
              </a:ext>
            </a:extLst>
          </p:cNvPr>
          <p:cNvCxnSpPr>
            <a:cxnSpLocks/>
          </p:cNvCxnSpPr>
          <p:nvPr/>
        </p:nvCxnSpPr>
        <p:spPr>
          <a:xfrm>
            <a:off x="7680953" y="3902882"/>
            <a:ext cx="23741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0E6AB6-3872-2D55-9302-AD92F6D81063}"/>
              </a:ext>
            </a:extLst>
          </p:cNvPr>
          <p:cNvCxnSpPr>
            <a:cxnSpLocks/>
          </p:cNvCxnSpPr>
          <p:nvPr/>
        </p:nvCxnSpPr>
        <p:spPr>
          <a:xfrm>
            <a:off x="7693653" y="3194739"/>
            <a:ext cx="23741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976F780-F4B2-B6A7-5975-6E9667AA1474}"/>
              </a:ext>
            </a:extLst>
          </p:cNvPr>
          <p:cNvCxnSpPr>
            <a:cxnSpLocks/>
          </p:cNvCxnSpPr>
          <p:nvPr/>
        </p:nvCxnSpPr>
        <p:spPr>
          <a:xfrm>
            <a:off x="7693652" y="2445653"/>
            <a:ext cx="23741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CF55E8F-8398-D9D8-F721-BD8FDAC729C4}"/>
              </a:ext>
            </a:extLst>
          </p:cNvPr>
          <p:cNvCxnSpPr>
            <a:cxnSpLocks/>
          </p:cNvCxnSpPr>
          <p:nvPr/>
        </p:nvCxnSpPr>
        <p:spPr>
          <a:xfrm>
            <a:off x="7680953" y="4659802"/>
            <a:ext cx="23741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4765E40-C2FA-B38D-1C78-5861E0AEC174}"/>
              </a:ext>
            </a:extLst>
          </p:cNvPr>
          <p:cNvSpPr/>
          <p:nvPr/>
        </p:nvSpPr>
        <p:spPr>
          <a:xfrm>
            <a:off x="1605820" y="3454112"/>
            <a:ext cx="4826437" cy="1064099"/>
          </a:xfrm>
          <a:prstGeom prst="rect">
            <a:avLst/>
          </a:prstGeom>
          <a:solidFill>
            <a:srgbClr val="A266FF">
              <a:alpha val="20000"/>
            </a:srgbClr>
          </a:solidFill>
          <a:ln w="12700">
            <a:solidFill>
              <a:srgbClr val="A2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73C342-2F15-F522-8F15-41E654258778}"/>
              </a:ext>
            </a:extLst>
          </p:cNvPr>
          <p:cNvSpPr/>
          <p:nvPr/>
        </p:nvSpPr>
        <p:spPr>
          <a:xfrm>
            <a:off x="1605820" y="1639323"/>
            <a:ext cx="4826437" cy="1582583"/>
          </a:xfrm>
          <a:prstGeom prst="rect">
            <a:avLst/>
          </a:prstGeom>
          <a:solidFill>
            <a:srgbClr val="FB9900">
              <a:alpha val="20000"/>
            </a:srgbClr>
          </a:solidFill>
          <a:ln w="12700">
            <a:solidFill>
              <a:srgbClr val="ED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A7E503-8BE7-D63F-B2A7-C8CA7DF3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60774" y="1097539"/>
            <a:ext cx="2527461" cy="3687822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F6E7BB-6C22-3D38-FC8A-EAA6FA7A2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9841" y="1097539"/>
            <a:ext cx="2527461" cy="3687822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1025144" y="540512"/>
            <a:ext cx="5956569" cy="4539483"/>
          </a:xfrm>
          <a:prstGeom prst="rect">
            <a:avLst/>
          </a:prstGeom>
          <a:noFill/>
          <a:ln w="12700">
            <a:solidFill>
              <a:srgbClr val="8C4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821BF6-B131-6D20-4D98-C9B6644BF785}"/>
              </a:ext>
            </a:extLst>
          </p:cNvPr>
          <p:cNvSpPr txBox="1"/>
          <p:nvPr/>
        </p:nvSpPr>
        <p:spPr>
          <a:xfrm>
            <a:off x="1996198" y="1687330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phic 34">
            <a:extLst>
              <a:ext uri="{FF2B5EF4-FFF2-40B4-BE49-F238E27FC236}">
                <a16:creationId xmlns:a16="http://schemas.microsoft.com/office/drawing/2014/main" id="{ED6ED41A-3EA3-230C-862A-72EF99B7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066967" y="21845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390397F-5481-4F1C-6156-18613975AD85}"/>
              </a:ext>
            </a:extLst>
          </p:cNvPr>
          <p:cNvSpPr txBox="1"/>
          <p:nvPr/>
        </p:nvSpPr>
        <p:spPr>
          <a:xfrm>
            <a:off x="4878992" y="2558535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11" name="Graphic 34">
            <a:extLst>
              <a:ext uri="{FF2B5EF4-FFF2-40B4-BE49-F238E27FC236}">
                <a16:creationId xmlns:a16="http://schemas.microsoft.com/office/drawing/2014/main" id="{30DC7BBB-E92D-09FE-3CEE-98419AA5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2399486" y="2184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5F6344-6482-B33F-AF8E-A5F142059B21}"/>
              </a:ext>
            </a:extLst>
          </p:cNvPr>
          <p:cNvSpPr txBox="1"/>
          <p:nvPr/>
        </p:nvSpPr>
        <p:spPr>
          <a:xfrm>
            <a:off x="2157198" y="2547525"/>
            <a:ext cx="97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45" name="Graphic 14" descr="AWS Fargate service icon.">
            <a:extLst>
              <a:ext uri="{FF2B5EF4-FFF2-40B4-BE49-F238E27FC236}">
                <a16:creationId xmlns:a16="http://schemas.microsoft.com/office/drawing/2014/main" id="{73B5D640-C9F6-A0A3-6915-7EDA5EACE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605820" y="1638868"/>
            <a:ext cx="377678" cy="37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49" descr="VPC group icon. ">
            <a:extLst>
              <a:ext uri="{FF2B5EF4-FFF2-40B4-BE49-F238E27FC236}">
                <a16:creationId xmlns:a16="http://schemas.microsoft.com/office/drawing/2014/main" id="{905A2A81-1649-5616-EC08-9569CF3BB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22265" y="538396"/>
            <a:ext cx="338509" cy="33850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8525F38-EA36-2DD0-06DE-BFD96B85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360774" y="1097538"/>
            <a:ext cx="338509" cy="338509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214B77E4-95B6-5E8F-2214-40023837E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149841" y="1097537"/>
            <a:ext cx="338509" cy="338509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9CAB463D-540D-F7D4-83A5-BE4E9857646D}"/>
              </a:ext>
            </a:extLst>
          </p:cNvPr>
          <p:cNvSpPr txBox="1"/>
          <p:nvPr/>
        </p:nvSpPr>
        <p:spPr>
          <a:xfrm>
            <a:off x="10320330" y="4626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Graphic 23" descr="AWS PrivateLink service icon.">
            <a:extLst>
              <a:ext uri="{FF2B5EF4-FFF2-40B4-BE49-F238E27FC236}">
                <a16:creationId xmlns:a16="http://schemas.microsoft.com/office/drawing/2014/main" id="{F39FFBCB-F16E-0D1E-2706-54543DC6E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601256" y="4179702"/>
            <a:ext cx="338509" cy="33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22B69EB5-9609-324B-BC19-C88E224F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777" y="4210456"/>
            <a:ext cx="1382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PrivateLink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Endpoints resource icon for the Amazon VPC service.&#10;">
            <a:extLst>
              <a:ext uri="{FF2B5EF4-FFF2-40B4-BE49-F238E27FC236}">
                <a16:creationId xmlns:a16="http://schemas.microsoft.com/office/drawing/2014/main" id="{1576C6C0-57BF-D153-0BA8-B693971795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02762" y="3665691"/>
            <a:ext cx="457200" cy="457200"/>
          </a:xfrm>
          <a:prstGeom prst="rect">
            <a:avLst/>
          </a:prstGeom>
        </p:spPr>
      </p:pic>
      <p:pic>
        <p:nvPicPr>
          <p:cNvPr id="8" name="Graphic 7" descr="Endpoints resource icon for the Amazon VPC service.&#10;">
            <a:extLst>
              <a:ext uri="{FF2B5EF4-FFF2-40B4-BE49-F238E27FC236}">
                <a16:creationId xmlns:a16="http://schemas.microsoft.com/office/drawing/2014/main" id="{D213729B-4D8F-9364-4055-FBCCF2DEE7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66967" y="3668656"/>
            <a:ext cx="457200" cy="457200"/>
          </a:xfrm>
          <a:prstGeom prst="rect">
            <a:avLst/>
          </a:prstGeom>
        </p:spPr>
      </p:pic>
      <p:pic>
        <p:nvPicPr>
          <p:cNvPr id="9" name="Graphic 18" descr="Amazon Elastic Container Service (Amazon ECS) service icon.">
            <a:extLst>
              <a:ext uri="{FF2B5EF4-FFF2-40B4-BE49-F238E27FC236}">
                <a16:creationId xmlns:a16="http://schemas.microsoft.com/office/drawing/2014/main" id="{39A96CA1-CA22-B06D-15DC-58548F4D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7896143" y="671638"/>
            <a:ext cx="561016" cy="5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4">
            <a:extLst>
              <a:ext uri="{FF2B5EF4-FFF2-40B4-BE49-F238E27FC236}">
                <a16:creationId xmlns:a16="http://schemas.microsoft.com/office/drawing/2014/main" id="{EA731E5D-42FC-51B4-329F-810F86BB5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5150" y="721313"/>
            <a:ext cx="1962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pic>
        <p:nvPicPr>
          <p:cNvPr id="14" name="Graphic 8" descr="Amazon Simple Storage Service (Amazon S3) service icon.">
            <a:extLst>
              <a:ext uri="{FF2B5EF4-FFF2-40B4-BE49-F238E27FC236}">
                <a16:creationId xmlns:a16="http://schemas.microsoft.com/office/drawing/2014/main" id="{27127D71-D5D4-0018-55BE-E149E99D2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7898839" y="2165145"/>
            <a:ext cx="561016" cy="5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FD180E14-B01F-4647-E000-829DEE389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5150" y="2199561"/>
            <a:ext cx="1860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32" name="Graphic 17" descr="Amazon CloudWatch service icon.">
            <a:extLst>
              <a:ext uri="{FF2B5EF4-FFF2-40B4-BE49-F238E27FC236}">
                <a16:creationId xmlns:a16="http://schemas.microsoft.com/office/drawing/2014/main" id="{21ABFA0E-E46A-04A5-3FA4-BC1D7EC5C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7898839" y="2914231"/>
            <a:ext cx="561016" cy="5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461DA3C0-1772-02EF-876B-23F7E8F1E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9460" y="3041882"/>
            <a:ext cx="16656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34" name="Graphic 15" descr="AWS Systems Manager service icon.">
            <a:extLst>
              <a:ext uri="{FF2B5EF4-FFF2-40B4-BE49-F238E27FC236}">
                <a16:creationId xmlns:a16="http://schemas.microsoft.com/office/drawing/2014/main" id="{9DE8864D-97EF-9446-9FCF-295638B9E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7898839" y="3658652"/>
            <a:ext cx="561016" cy="5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1">
            <a:extLst>
              <a:ext uri="{FF2B5EF4-FFF2-40B4-BE49-F238E27FC236}">
                <a16:creationId xmlns:a16="http://schemas.microsoft.com/office/drawing/2014/main" id="{DF68EB63-6870-8595-8621-025C1882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9460" y="3781592"/>
            <a:ext cx="1820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36" name="Graphic 17" descr="AWS Secrets Manager service icon.">
            <a:extLst>
              <a:ext uri="{FF2B5EF4-FFF2-40B4-BE49-F238E27FC236}">
                <a16:creationId xmlns:a16="http://schemas.microsoft.com/office/drawing/2014/main" id="{E69B3C95-EFDF-0D96-07BF-705C16BA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7897951" y="4409289"/>
            <a:ext cx="561016" cy="5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131E211D-29A9-F5F5-B4AE-BEDCA8621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5150" y="4521302"/>
            <a:ext cx="18320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5C48BB-ED94-9F28-D256-1F989AB2B9FA}"/>
              </a:ext>
            </a:extLst>
          </p:cNvPr>
          <p:cNvCxnSpPr/>
          <p:nvPr/>
        </p:nvCxnSpPr>
        <p:spPr>
          <a:xfrm>
            <a:off x="2624866" y="2809135"/>
            <a:ext cx="0" cy="8243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B34464-54A9-D7E3-D442-94683927957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59962" y="3894291"/>
            <a:ext cx="2207005" cy="748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86965B3-ED6F-39DF-04FD-DAD67B88D7B1}"/>
              </a:ext>
            </a:extLst>
          </p:cNvPr>
          <p:cNvCxnSpPr>
            <a:cxnSpLocks/>
          </p:cNvCxnSpPr>
          <p:nvPr/>
        </p:nvCxnSpPr>
        <p:spPr>
          <a:xfrm>
            <a:off x="5524167" y="3901774"/>
            <a:ext cx="217466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2C0146-EDF6-6909-FBAF-8F7F1B759FD7}"/>
              </a:ext>
            </a:extLst>
          </p:cNvPr>
          <p:cNvCxnSpPr>
            <a:cxnSpLocks/>
          </p:cNvCxnSpPr>
          <p:nvPr/>
        </p:nvCxnSpPr>
        <p:spPr>
          <a:xfrm flipH="1" flipV="1">
            <a:off x="7676190" y="952145"/>
            <a:ext cx="17462" cy="370765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219A7C5-5493-8466-9502-CA9F3F5D6D3A}"/>
              </a:ext>
            </a:extLst>
          </p:cNvPr>
          <p:cNvCxnSpPr/>
          <p:nvPr/>
        </p:nvCxnSpPr>
        <p:spPr>
          <a:xfrm>
            <a:off x="5268673" y="2820145"/>
            <a:ext cx="0" cy="8243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C7EC9ED9-D141-C7AB-61DE-F9CB529E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7899335" y="1418551"/>
            <a:ext cx="557824" cy="55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22">
            <a:extLst>
              <a:ext uri="{FF2B5EF4-FFF2-40B4-BE49-F238E27FC236}">
                <a16:creationId xmlns:a16="http://schemas.microsoft.com/office/drawing/2014/main" id="{E6571584-10B6-DBEF-79E7-E708C03D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2406" y="1466630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43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2023-05-03T18:08:03Z</dcterms:created>
  <dcterms:modified xsi:type="dcterms:W3CDTF">2024-03-04T21:51:06Z</dcterms:modified>
</cp:coreProperties>
</file>