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6FF"/>
    <a:srgbClr val="8C4EFF"/>
    <a:srgbClr val="ED7000"/>
    <a:srgbClr val="FB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1"/>
    <p:restoredTop sz="94683"/>
  </p:normalViewPr>
  <p:slideViewPr>
    <p:cSldViewPr snapToGrid="0">
      <p:cViewPr>
        <p:scale>
          <a:sx n="125" d="100"/>
          <a:sy n="125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A6703A-0884-3ADB-2238-93C88B93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84764" y="765654"/>
            <a:ext cx="2529386" cy="1980441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A693F1-C58F-4998-C840-15FD26596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3611" y="761062"/>
            <a:ext cx="2529386" cy="1985033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A7E503-8BE7-D63F-B2A7-C8CA7DF3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84543" y="2924808"/>
            <a:ext cx="2527461" cy="3343912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91440" anchor="b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F6E7BB-6C22-3D38-FC8A-EAA6FA7A2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3610" y="2924808"/>
            <a:ext cx="2527461" cy="3343912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91440" anchor="b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73C342-2F15-F522-8F15-41E654258778}"/>
              </a:ext>
            </a:extLst>
          </p:cNvPr>
          <p:cNvSpPr/>
          <p:nvPr/>
        </p:nvSpPr>
        <p:spPr>
          <a:xfrm>
            <a:off x="3017576" y="4155753"/>
            <a:ext cx="4826437" cy="1582583"/>
          </a:xfrm>
          <a:prstGeom prst="rect">
            <a:avLst/>
          </a:prstGeom>
          <a:solidFill>
            <a:srgbClr val="FB9900">
              <a:alpha val="20000"/>
            </a:srgbClr>
          </a:solidFill>
          <a:ln w="12700">
            <a:solidFill>
              <a:srgbClr val="ED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1025144" y="540511"/>
            <a:ext cx="7407656" cy="5931403"/>
          </a:xfrm>
          <a:prstGeom prst="rect">
            <a:avLst/>
          </a:prstGeom>
          <a:noFill/>
          <a:ln w="12700"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874190" y="1702696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3378" y="1222159"/>
            <a:ext cx="469900" cy="469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D2385A-F801-CFCE-6314-492B1678E824}"/>
              </a:ext>
            </a:extLst>
          </p:cNvPr>
          <p:cNvCxnSpPr>
            <a:cxnSpLocks/>
          </p:cNvCxnSpPr>
          <p:nvPr/>
        </p:nvCxnSpPr>
        <p:spPr>
          <a:xfrm>
            <a:off x="454725" y="1457109"/>
            <a:ext cx="1033302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3F0301-0C5E-4B72-6DEA-ACDBF39874C5}"/>
              </a:ext>
            </a:extLst>
          </p:cNvPr>
          <p:cNvSpPr txBox="1"/>
          <p:nvPr/>
        </p:nvSpPr>
        <p:spPr>
          <a:xfrm>
            <a:off x="381523" y="1200969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821BF6-B131-6D20-4D98-C9B6644BF785}"/>
              </a:ext>
            </a:extLst>
          </p:cNvPr>
          <p:cNvSpPr txBox="1"/>
          <p:nvPr/>
        </p:nvSpPr>
        <p:spPr>
          <a:xfrm>
            <a:off x="3395254" y="5408159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FD3D6-669B-ADBE-2B1B-233396D5DE71}"/>
              </a:ext>
            </a:extLst>
          </p:cNvPr>
          <p:cNvSpPr txBox="1"/>
          <p:nvPr/>
        </p:nvSpPr>
        <p:spPr>
          <a:xfrm>
            <a:off x="2018957" y="1195113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pic>
        <p:nvPicPr>
          <p:cNvPr id="30" name="Graphic 34">
            <a:extLst>
              <a:ext uri="{FF2B5EF4-FFF2-40B4-BE49-F238E27FC236}">
                <a16:creationId xmlns:a16="http://schemas.microsoft.com/office/drawing/2014/main" id="{ED6ED41A-3EA3-230C-862A-72EF99B7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6242055" y="44328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390397F-5481-4F1C-6156-18613975AD85}"/>
              </a:ext>
            </a:extLst>
          </p:cNvPr>
          <p:cNvSpPr txBox="1"/>
          <p:nvPr/>
        </p:nvSpPr>
        <p:spPr>
          <a:xfrm>
            <a:off x="6054080" y="4806828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AAB33-924E-44B7-22B6-DD41FD64E51E}"/>
              </a:ext>
            </a:extLst>
          </p:cNvPr>
          <p:cNvSpPr/>
          <p:nvPr/>
        </p:nvSpPr>
        <p:spPr>
          <a:xfrm>
            <a:off x="6747071" y="4596893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6CCB50-B83B-CD34-4906-BFE64DF5C54C}"/>
              </a:ext>
            </a:extLst>
          </p:cNvPr>
          <p:cNvSpPr txBox="1"/>
          <p:nvPr/>
        </p:nvSpPr>
        <p:spPr>
          <a:xfrm>
            <a:off x="6801384" y="4538633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8080</a:t>
            </a:r>
          </a:p>
        </p:txBody>
      </p:sp>
      <p:pic>
        <p:nvPicPr>
          <p:cNvPr id="11" name="Graphic 34">
            <a:extLst>
              <a:ext uri="{FF2B5EF4-FFF2-40B4-BE49-F238E27FC236}">
                <a16:creationId xmlns:a16="http://schemas.microsoft.com/office/drawing/2014/main" id="{30DC7BBB-E92D-09FE-3CEE-98419AA5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485278" y="44582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5F6344-6482-B33F-AF8E-A5F142059B21}"/>
              </a:ext>
            </a:extLst>
          </p:cNvPr>
          <p:cNvSpPr txBox="1"/>
          <p:nvPr/>
        </p:nvSpPr>
        <p:spPr>
          <a:xfrm>
            <a:off x="3242990" y="4821391"/>
            <a:ext cx="9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57B563-21FA-64FF-39D3-24224DC60AC7}"/>
              </a:ext>
            </a:extLst>
          </p:cNvPr>
          <p:cNvSpPr/>
          <p:nvPr/>
        </p:nvSpPr>
        <p:spPr>
          <a:xfrm>
            <a:off x="3974090" y="4610940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DA779D-E705-0799-5851-37B1F8A54414}"/>
              </a:ext>
            </a:extLst>
          </p:cNvPr>
          <p:cNvSpPr txBox="1"/>
          <p:nvPr/>
        </p:nvSpPr>
        <p:spPr>
          <a:xfrm>
            <a:off x="4083583" y="4565966"/>
            <a:ext cx="827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8080</a:t>
            </a:r>
          </a:p>
        </p:txBody>
      </p:sp>
      <p:pic>
        <p:nvPicPr>
          <p:cNvPr id="45" name="Graphic 14" descr="AWS Fargate service icon.">
            <a:extLst>
              <a:ext uri="{FF2B5EF4-FFF2-40B4-BE49-F238E27FC236}">
                <a16:creationId xmlns:a16="http://schemas.microsoft.com/office/drawing/2014/main" id="{73B5D640-C9F6-A0A3-6915-7EDA5EAC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017576" y="5369228"/>
            <a:ext cx="377678" cy="37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49" descr="VPC group icon. ">
            <a:extLst>
              <a:ext uri="{FF2B5EF4-FFF2-40B4-BE49-F238E27FC236}">
                <a16:creationId xmlns:a16="http://schemas.microsoft.com/office/drawing/2014/main" id="{905A2A81-1649-5616-EC08-9569CF3BB3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2265" y="538396"/>
            <a:ext cx="338509" cy="33850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2CC4172-8BEC-307E-1746-BECA1B892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784763" y="761062"/>
            <a:ext cx="338509" cy="3385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C6E7A88-32EF-B8C0-4D00-6E81DAA4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576862" y="761062"/>
            <a:ext cx="338509" cy="33850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DB44E7-81B2-F7BC-7CD8-0F7320A07E9B}"/>
              </a:ext>
            </a:extLst>
          </p:cNvPr>
          <p:cNvSpPr/>
          <p:nvPr/>
        </p:nvSpPr>
        <p:spPr>
          <a:xfrm>
            <a:off x="3017577" y="1850624"/>
            <a:ext cx="4826443" cy="736902"/>
          </a:xfrm>
          <a:prstGeom prst="rect">
            <a:avLst/>
          </a:prstGeom>
          <a:solidFill>
            <a:srgbClr val="8C4EFF">
              <a:alpha val="20000"/>
            </a:srgbClr>
          </a:solidFill>
          <a:ln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F0840-DA51-4115-50FF-2670E71DA879}"/>
              </a:ext>
            </a:extLst>
          </p:cNvPr>
          <p:cNvSpPr txBox="1"/>
          <p:nvPr/>
        </p:nvSpPr>
        <p:spPr>
          <a:xfrm>
            <a:off x="3378950" y="1920007"/>
            <a:ext cx="476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NLB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639E74-7F9F-ADD0-18D3-3C8F9D50E9B7}"/>
              </a:ext>
            </a:extLst>
          </p:cNvPr>
          <p:cNvSpPr/>
          <p:nvPr/>
        </p:nvSpPr>
        <p:spPr>
          <a:xfrm>
            <a:off x="3976763" y="2528004"/>
            <a:ext cx="162732" cy="162732"/>
          </a:xfrm>
          <a:prstGeom prst="ellipse">
            <a:avLst/>
          </a:prstGeom>
          <a:solidFill>
            <a:srgbClr val="8C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35FF75-AF79-ADFA-9AED-501235B38872}"/>
              </a:ext>
            </a:extLst>
          </p:cNvPr>
          <p:cNvSpPr/>
          <p:nvPr/>
        </p:nvSpPr>
        <p:spPr>
          <a:xfrm>
            <a:off x="6749814" y="1770370"/>
            <a:ext cx="162732" cy="162732"/>
          </a:xfrm>
          <a:prstGeom prst="ellipse">
            <a:avLst/>
          </a:prstGeom>
          <a:solidFill>
            <a:srgbClr val="8C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654EE4-60A3-180B-9E3E-CE140F3AD7F9}"/>
              </a:ext>
            </a:extLst>
          </p:cNvPr>
          <p:cNvSpPr/>
          <p:nvPr/>
        </p:nvSpPr>
        <p:spPr>
          <a:xfrm>
            <a:off x="6754331" y="2519344"/>
            <a:ext cx="162732" cy="162732"/>
          </a:xfrm>
          <a:prstGeom prst="ellipse">
            <a:avLst/>
          </a:prstGeom>
          <a:solidFill>
            <a:srgbClr val="8C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6" descr="Elastic Load Balancing service icon.">
            <a:extLst>
              <a:ext uri="{FF2B5EF4-FFF2-40B4-BE49-F238E27FC236}">
                <a16:creationId xmlns:a16="http://schemas.microsoft.com/office/drawing/2014/main" id="{D1476576-912D-0B0D-C99E-4E0C3A7DF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017576" y="1850596"/>
            <a:ext cx="377678" cy="37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8525F38-EA36-2DD0-06DE-BFD96B85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784764" y="5925619"/>
            <a:ext cx="338509" cy="33850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214B77E4-95B6-5E8F-2214-40023837E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576862" y="5922416"/>
            <a:ext cx="338509" cy="33850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2666809-6250-80E5-E238-9A0BABD88C10}"/>
              </a:ext>
            </a:extLst>
          </p:cNvPr>
          <p:cNvSpPr/>
          <p:nvPr/>
        </p:nvSpPr>
        <p:spPr>
          <a:xfrm>
            <a:off x="3017576" y="3210579"/>
            <a:ext cx="4826437" cy="706975"/>
          </a:xfrm>
          <a:prstGeom prst="rect">
            <a:avLst/>
          </a:prstGeom>
          <a:solidFill>
            <a:srgbClr val="8C4EFF">
              <a:alpha val="20000"/>
            </a:srgbClr>
          </a:solidFill>
          <a:ln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898E15-42D4-A882-F591-F700AD77EC41}"/>
              </a:ext>
            </a:extLst>
          </p:cNvPr>
          <p:cNvSpPr txBox="1"/>
          <p:nvPr/>
        </p:nvSpPr>
        <p:spPr>
          <a:xfrm>
            <a:off x="3381860" y="3271037"/>
            <a:ext cx="482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7C1CCC2-8D3A-A0D5-85A2-E776644E9CB1}"/>
              </a:ext>
            </a:extLst>
          </p:cNvPr>
          <p:cNvSpPr/>
          <p:nvPr/>
        </p:nvSpPr>
        <p:spPr>
          <a:xfrm>
            <a:off x="3976763" y="3147765"/>
            <a:ext cx="162732" cy="162732"/>
          </a:xfrm>
          <a:prstGeom prst="ellipse">
            <a:avLst/>
          </a:prstGeom>
          <a:solidFill>
            <a:srgbClr val="8C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AE378FD-C928-4343-91D9-ED470BA7AFA1}"/>
              </a:ext>
            </a:extLst>
          </p:cNvPr>
          <p:cNvSpPr/>
          <p:nvPr/>
        </p:nvSpPr>
        <p:spPr>
          <a:xfrm>
            <a:off x="6754331" y="3147536"/>
            <a:ext cx="162732" cy="162732"/>
          </a:xfrm>
          <a:prstGeom prst="ellipse">
            <a:avLst/>
          </a:prstGeom>
          <a:solidFill>
            <a:srgbClr val="8C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6" descr="Elastic Load Balancing service icon.">
            <a:extLst>
              <a:ext uri="{FF2B5EF4-FFF2-40B4-BE49-F238E27FC236}">
                <a16:creationId xmlns:a16="http://schemas.microsoft.com/office/drawing/2014/main" id="{1312695D-9077-362B-BD2F-B6F05F53E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017576" y="3210551"/>
            <a:ext cx="377678" cy="37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7A9BABD-C76E-12BF-19D0-7D83D972F4C2}"/>
              </a:ext>
            </a:extLst>
          </p:cNvPr>
          <p:cNvCxnSpPr>
            <a:cxnSpLocks/>
            <a:stCxn id="26" idx="4"/>
            <a:endCxn id="51" idx="0"/>
          </p:cNvCxnSpPr>
          <p:nvPr/>
        </p:nvCxnSpPr>
        <p:spPr>
          <a:xfrm>
            <a:off x="4058129" y="2690736"/>
            <a:ext cx="0" cy="45702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479AFC-5FAB-AF81-9DD4-2A9325CF641F}"/>
              </a:ext>
            </a:extLst>
          </p:cNvPr>
          <p:cNvCxnSpPr>
            <a:cxnSpLocks/>
            <a:stCxn id="28" idx="4"/>
            <a:endCxn id="53" idx="0"/>
          </p:cNvCxnSpPr>
          <p:nvPr/>
        </p:nvCxnSpPr>
        <p:spPr>
          <a:xfrm>
            <a:off x="6835697" y="2682076"/>
            <a:ext cx="0" cy="46546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89C79CE-D0C1-2E28-0FD2-26F33A08F68A}"/>
              </a:ext>
            </a:extLst>
          </p:cNvPr>
          <p:cNvSpPr/>
          <p:nvPr/>
        </p:nvSpPr>
        <p:spPr>
          <a:xfrm>
            <a:off x="3976763" y="1773601"/>
            <a:ext cx="162732" cy="162732"/>
          </a:xfrm>
          <a:prstGeom prst="ellipse">
            <a:avLst/>
          </a:prstGeom>
          <a:solidFill>
            <a:srgbClr val="8C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D40BA00-DC3A-710D-21D2-D8899A3DC99B}"/>
              </a:ext>
            </a:extLst>
          </p:cNvPr>
          <p:cNvSpPr/>
          <p:nvPr/>
        </p:nvSpPr>
        <p:spPr>
          <a:xfrm>
            <a:off x="3976763" y="3851145"/>
            <a:ext cx="162732" cy="162732"/>
          </a:xfrm>
          <a:prstGeom prst="ellipse">
            <a:avLst/>
          </a:prstGeom>
          <a:solidFill>
            <a:srgbClr val="8C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07CC682-4477-F50D-8BEB-1519A7296E53}"/>
              </a:ext>
            </a:extLst>
          </p:cNvPr>
          <p:cNvSpPr/>
          <p:nvPr/>
        </p:nvSpPr>
        <p:spPr>
          <a:xfrm>
            <a:off x="6746404" y="3851145"/>
            <a:ext cx="162732" cy="162732"/>
          </a:xfrm>
          <a:prstGeom prst="ellipse">
            <a:avLst/>
          </a:prstGeom>
          <a:solidFill>
            <a:srgbClr val="8C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2075EB-C2A6-1FAE-8701-9968207A1F78}"/>
              </a:ext>
            </a:extLst>
          </p:cNvPr>
          <p:cNvCxnSpPr>
            <a:cxnSpLocks/>
            <a:stCxn id="64" idx="4"/>
            <a:endCxn id="17" idx="0"/>
          </p:cNvCxnSpPr>
          <p:nvPr/>
        </p:nvCxnSpPr>
        <p:spPr>
          <a:xfrm flipH="1">
            <a:off x="4055456" y="4013877"/>
            <a:ext cx="2673" cy="597063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959AE5-B257-013A-5768-01D45A9E9FB1}"/>
              </a:ext>
            </a:extLst>
          </p:cNvPr>
          <p:cNvCxnSpPr>
            <a:cxnSpLocks/>
            <a:stCxn id="65" idx="4"/>
            <a:endCxn id="37" idx="0"/>
          </p:cNvCxnSpPr>
          <p:nvPr/>
        </p:nvCxnSpPr>
        <p:spPr>
          <a:xfrm>
            <a:off x="6827770" y="4013877"/>
            <a:ext cx="667" cy="583016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9716CC5-11FC-2636-3158-4FF380E71A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055456" y="1933102"/>
            <a:ext cx="2673" cy="594902"/>
          </a:xfrm>
          <a:prstGeom prst="straightConnector1">
            <a:avLst/>
          </a:prstGeom>
          <a:ln w="31750">
            <a:solidFill>
              <a:srgbClr val="A266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6E0E8B-28ED-BC23-A373-866ECD701EDC}"/>
              </a:ext>
            </a:extLst>
          </p:cNvPr>
          <p:cNvCxnSpPr>
            <a:cxnSpLocks/>
            <a:stCxn id="62" idx="5"/>
            <a:endCxn id="28" idx="1"/>
          </p:cNvCxnSpPr>
          <p:nvPr/>
        </p:nvCxnSpPr>
        <p:spPr>
          <a:xfrm>
            <a:off x="4115663" y="1912501"/>
            <a:ext cx="2662500" cy="630675"/>
          </a:xfrm>
          <a:prstGeom prst="straightConnector1">
            <a:avLst/>
          </a:prstGeom>
          <a:ln w="31750">
            <a:solidFill>
              <a:srgbClr val="A266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C4D2F7-EB3E-3CAF-F559-15B77B4CD8FF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831180" y="1933102"/>
            <a:ext cx="4517" cy="586242"/>
          </a:xfrm>
          <a:prstGeom prst="straightConnector1">
            <a:avLst/>
          </a:prstGeom>
          <a:ln w="31750">
            <a:solidFill>
              <a:srgbClr val="A266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CEA216-815D-A4AA-8BFE-F3B9334190F6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4115663" y="1909270"/>
            <a:ext cx="2657983" cy="642566"/>
          </a:xfrm>
          <a:prstGeom prst="straightConnector1">
            <a:avLst/>
          </a:prstGeom>
          <a:ln w="31750">
            <a:solidFill>
              <a:srgbClr val="A266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9F9E4E-FFA8-B1B7-C75F-AA02B15A0669}"/>
              </a:ext>
            </a:extLst>
          </p:cNvPr>
          <p:cNvCxnSpPr>
            <a:cxnSpLocks/>
            <a:stCxn id="51" idx="4"/>
            <a:endCxn id="64" idx="0"/>
          </p:cNvCxnSpPr>
          <p:nvPr/>
        </p:nvCxnSpPr>
        <p:spPr>
          <a:xfrm>
            <a:off x="4058129" y="3310497"/>
            <a:ext cx="0" cy="540648"/>
          </a:xfrm>
          <a:prstGeom prst="straightConnector1">
            <a:avLst/>
          </a:prstGeom>
          <a:ln w="31750">
            <a:solidFill>
              <a:srgbClr val="A266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8A16A4D-EBF4-0B8E-65D2-4AD2FA10EF2C}"/>
              </a:ext>
            </a:extLst>
          </p:cNvPr>
          <p:cNvCxnSpPr>
            <a:cxnSpLocks/>
            <a:stCxn id="53" idx="4"/>
            <a:endCxn id="65" idx="0"/>
          </p:cNvCxnSpPr>
          <p:nvPr/>
        </p:nvCxnSpPr>
        <p:spPr>
          <a:xfrm flipH="1">
            <a:off x="6827770" y="3310268"/>
            <a:ext cx="7927" cy="540877"/>
          </a:xfrm>
          <a:prstGeom prst="straightConnector1">
            <a:avLst/>
          </a:prstGeom>
          <a:ln w="31750">
            <a:solidFill>
              <a:srgbClr val="A266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390F13-F12A-902F-430B-8E99CFAE8F6F}"/>
              </a:ext>
            </a:extLst>
          </p:cNvPr>
          <p:cNvCxnSpPr>
            <a:cxnSpLocks/>
            <a:stCxn id="53" idx="3"/>
            <a:endCxn id="64" idx="7"/>
          </p:cNvCxnSpPr>
          <p:nvPr/>
        </p:nvCxnSpPr>
        <p:spPr>
          <a:xfrm flipH="1">
            <a:off x="4115663" y="3286436"/>
            <a:ext cx="2662500" cy="588541"/>
          </a:xfrm>
          <a:prstGeom prst="straightConnector1">
            <a:avLst/>
          </a:prstGeom>
          <a:ln w="31750">
            <a:solidFill>
              <a:srgbClr val="A266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3E9181A-B2C4-8B55-ABCC-89009A539402}"/>
              </a:ext>
            </a:extLst>
          </p:cNvPr>
          <p:cNvCxnSpPr>
            <a:cxnSpLocks/>
            <a:stCxn id="51" idx="5"/>
            <a:endCxn id="65" idx="1"/>
          </p:cNvCxnSpPr>
          <p:nvPr/>
        </p:nvCxnSpPr>
        <p:spPr>
          <a:xfrm>
            <a:off x="4115663" y="3286665"/>
            <a:ext cx="2654573" cy="588312"/>
          </a:xfrm>
          <a:prstGeom prst="straightConnector1">
            <a:avLst/>
          </a:prstGeom>
          <a:ln w="31750">
            <a:solidFill>
              <a:srgbClr val="A266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558DF277-DB6B-D88C-1F8D-84B845FAA4C4}"/>
              </a:ext>
            </a:extLst>
          </p:cNvPr>
          <p:cNvCxnSpPr>
            <a:stCxn id="150" idx="3"/>
            <a:endCxn id="62" idx="0"/>
          </p:cNvCxnSpPr>
          <p:nvPr/>
        </p:nvCxnSpPr>
        <p:spPr>
          <a:xfrm>
            <a:off x="2003278" y="1457109"/>
            <a:ext cx="2054851" cy="316492"/>
          </a:xfrm>
          <a:prstGeom prst="bentConnector2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244E6D1E-8414-28EC-5991-16EB650B76A8}"/>
              </a:ext>
            </a:extLst>
          </p:cNvPr>
          <p:cNvCxnSpPr>
            <a:cxnSpLocks/>
            <a:stCxn id="150" idx="3"/>
            <a:endCxn id="27" idx="0"/>
          </p:cNvCxnSpPr>
          <p:nvPr/>
        </p:nvCxnSpPr>
        <p:spPr>
          <a:xfrm>
            <a:off x="2003278" y="1457109"/>
            <a:ext cx="4827902" cy="313261"/>
          </a:xfrm>
          <a:prstGeom prst="bentConnector2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CAB463D-540D-F7D4-83A5-BE4E9857646D}"/>
              </a:ext>
            </a:extLst>
          </p:cNvPr>
          <p:cNvSpPr txBox="1"/>
          <p:nvPr/>
        </p:nvSpPr>
        <p:spPr>
          <a:xfrm>
            <a:off x="10617200" y="3972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24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2023-05-03T18:08:03Z</dcterms:created>
  <dcterms:modified xsi:type="dcterms:W3CDTF">2024-02-16T20:14:51Z</dcterms:modified>
</cp:coreProperties>
</file>