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567"/>
    <a:srgbClr val="D25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D353-5CEA-A6F8-385D-D13A5C678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3B215-A261-702F-19A5-345638A40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BD700-54AE-7C57-B9F8-8A8CD1EF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555B-6037-BF46-84F2-EAAD9C5CFA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A9F0-AF25-9186-5322-1DBF6E992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594F-0704-D6EA-6BC4-3290E399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1549-DDC9-CC4C-BF72-C867B96D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1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5504-480B-4BDE-CD19-8145ED60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26A5E-0BCB-3BA5-C7BD-8D8556699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1DC13-3ABA-1760-650A-5DC16E69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555B-6037-BF46-84F2-EAAD9C5CFA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608B-E080-61AF-5C7C-D0CB5C90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3A679-73A6-7175-F555-81301A7B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1549-DDC9-CC4C-BF72-C867B96D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9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88DA5-E4C8-E004-2D6B-80730923C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F9D92-C2B0-5652-83BD-EDA829CC9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0D90F-7C51-D617-6803-00AF5F42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555B-6037-BF46-84F2-EAAD9C5CFA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A5BE-8EF4-6A63-DA2F-1F1FAB93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3CE1-12ED-5FDE-1195-C8CC2D35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1549-DDC9-CC4C-BF72-C867B96D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0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DB3C-493F-EDFF-1AB8-657A9C0A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8812-4E6E-2103-E773-0F90C001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FBD09-D8ED-7F9A-F4A6-FF4C4F19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555B-6037-BF46-84F2-EAAD9C5CFA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ECD23-095B-60F6-5037-8FE022CF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966FC-473F-60C2-EB89-D4A1631F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1549-DDC9-CC4C-BF72-C867B96D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2CC9-69AE-7A05-0451-F919AADE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88D0D-0A3F-F1C1-9A31-EB2979A7F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F6CBF-5017-046E-F749-EADC346B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555B-6037-BF46-84F2-EAAD9C5CFA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42619-A479-8493-A62F-6E1A987E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B7166-4447-5661-6778-AAA2B542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1549-DDC9-CC4C-BF72-C867B96D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554B-A8F3-CEB9-0658-542C0018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7397-AD76-7F71-F712-49D5A85AD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C9A37-6D5D-A978-5B65-C3BF01F8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DE6EB-426B-3C74-9AC0-01861A85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555B-6037-BF46-84F2-EAAD9C5CFA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51F18-CE12-57D2-3EAE-42E34FC6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C9318-8D71-ECC9-44C3-463448F2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1549-DDC9-CC4C-BF72-C867B96D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6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6DF7-9827-E800-0EB7-E46F0544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E3593-36D8-27AF-DAA9-8C51A2A02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6A9C9-256E-5DD1-F725-87495DE0E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1E14D-8D5B-53E4-0C85-C08A96241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DC567-D99A-2158-A9FB-E75C9B738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9BA41-EAD4-E362-3725-4C158866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555B-6037-BF46-84F2-EAAD9C5CFA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84C66-0EB7-B11E-6607-85DA7779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6CFDC-E193-B901-27D8-57418CA7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1549-DDC9-CC4C-BF72-C867B96D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8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37D0-92F2-A396-0A9E-E361F949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F6E58-2231-1E9C-DBA9-A6E047B5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555B-6037-BF46-84F2-EAAD9C5CFA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8CFFF-96A9-FB72-5409-BE33AAC3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B464E-6BCE-2E7D-35EC-82085886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1549-DDC9-CC4C-BF72-C867B96D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2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4DE01-DAB4-9A38-6A25-D066FF5B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555B-6037-BF46-84F2-EAAD9C5CFA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5D051-CA41-750A-3523-2A741230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74967-837E-18D7-5A30-7B775C7E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1549-DDC9-CC4C-BF72-C867B96D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4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C651-B9B2-1E5F-E21D-F92F80A4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92BB-FDF8-C906-ABD1-B03C462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9C197-9475-B817-86C6-E70812B99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D9410-066B-5AEB-777D-7AC701B5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555B-6037-BF46-84F2-EAAD9C5CFA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0A112-33E4-8004-FDCF-5B388BB9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78C57-3533-F203-D088-5E053C0D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1549-DDC9-CC4C-BF72-C867B96D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3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B609-7584-B966-CD7E-5976F9AC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9002C0-7D19-9EB6-7F58-628D73E83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FFED5-C8A0-4D17-8E90-698A58A1B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A56C7-8D44-BB1F-5FB5-53B0C8E3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555B-6037-BF46-84F2-EAAD9C5CFA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7D708-5760-1453-8AE7-1C48B923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F422F-C7F5-4A95-A971-874E8C6B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71549-DDC9-CC4C-BF72-C867B96D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7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42766-7426-6ECD-D23D-E225ED52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66BD2-530F-E7B2-E11A-6B11899F3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15650-A00A-F2F9-0728-A3545970B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2555B-6037-BF46-84F2-EAAD9C5CFA5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406D3-F25B-8AC9-CF55-1B87A4082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7958B-F64C-892F-2FD7-0F710B793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71549-DDC9-CC4C-BF72-C867B96DA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6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9">
            <a:extLst>
              <a:ext uri="{FF2B5EF4-FFF2-40B4-BE49-F238E27FC236}">
                <a16:creationId xmlns:a16="http://schemas.microsoft.com/office/drawing/2014/main" id="{77CB9E69-76E2-9B13-7BFE-6822F2D17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05" y="22196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1449EC67-B0E7-62C4-4941-3E5368394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04" y="2981688"/>
            <a:ext cx="19587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 (IAM)</a:t>
            </a:r>
          </a:p>
        </p:txBody>
      </p:sp>
      <p:sp>
        <p:nvSpPr>
          <p:cNvPr id="6" name="TextBox 29">
            <a:extLst>
              <a:ext uri="{FF2B5EF4-FFF2-40B4-BE49-F238E27FC236}">
                <a16:creationId xmlns:a16="http://schemas.microsoft.com/office/drawing/2014/main" id="{AB8D7AB3-B06E-88D4-BBD8-1E981957B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604" y="4002532"/>
            <a:ext cx="185545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CustomEniTrunkingRole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49">
            <a:extLst>
              <a:ext uri="{FF2B5EF4-FFF2-40B4-BE49-F238E27FC236}">
                <a16:creationId xmlns:a16="http://schemas.microsoft.com/office/drawing/2014/main" id="{C8072A29-3439-CFF7-C1B8-5069C7E8C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908734" y="36761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9">
            <a:extLst>
              <a:ext uri="{FF2B5EF4-FFF2-40B4-BE49-F238E27FC236}">
                <a16:creationId xmlns:a16="http://schemas.microsoft.com/office/drawing/2014/main" id="{D41796A1-CBEB-BE3C-8E4A-4321B0710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57" y="5186788"/>
            <a:ext cx="854839" cy="27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EC2Role</a:t>
            </a:r>
            <a:endParaRPr lang="en-US" altLang="en-US" sz="1200" dirty="0">
              <a:solidFill>
                <a:schemeClr val="bg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phic 49">
            <a:extLst>
              <a:ext uri="{FF2B5EF4-FFF2-40B4-BE49-F238E27FC236}">
                <a16:creationId xmlns:a16="http://schemas.microsoft.com/office/drawing/2014/main" id="{36B7D72C-0CBA-27DB-8C4B-8161DA6F9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903479" y="48233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5BB9BE7-A2B0-BAA7-33BE-8A2F33103B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14738" y="2219688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325AC3-E9B1-5710-72BE-22F9DC944260}"/>
              </a:ext>
            </a:extLst>
          </p:cNvPr>
          <p:cNvSpPr txBox="1"/>
          <p:nvPr/>
        </p:nvSpPr>
        <p:spPr>
          <a:xfrm>
            <a:off x="2817062" y="2930888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2A5F4E-979A-2848-82B5-6682CC8D47AB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2065063" y="4141032"/>
            <a:ext cx="1254230" cy="6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7">
            <a:extLst>
              <a:ext uri="{FF2B5EF4-FFF2-40B4-BE49-F238E27FC236}">
                <a16:creationId xmlns:a16="http://schemas.microsoft.com/office/drawing/2014/main" id="{546D93BB-9A39-D04C-C5B0-723C9F591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950" y="4376414"/>
            <a:ext cx="16582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ENI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Trunking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Function</a:t>
            </a:r>
          </a:p>
        </p:txBody>
      </p:sp>
      <p:pic>
        <p:nvPicPr>
          <p:cNvPr id="17" name="Graphic 13">
            <a:extLst>
              <a:ext uri="{FF2B5EF4-FFF2-40B4-BE49-F238E27FC236}">
                <a16:creationId xmlns:a16="http://schemas.microsoft.com/office/drawing/2014/main" id="{F1A5B681-0CE6-C1DF-BF16-06B3BC1AE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3319293" y="39192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18">
            <a:extLst>
              <a:ext uri="{FF2B5EF4-FFF2-40B4-BE49-F238E27FC236}">
                <a16:creationId xmlns:a16="http://schemas.microsoft.com/office/drawing/2014/main" id="{EE910EDD-AA3D-4499-0D4A-AA51A653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148" y="22196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24">
            <a:extLst>
              <a:ext uri="{FF2B5EF4-FFF2-40B4-BE49-F238E27FC236}">
                <a16:creationId xmlns:a16="http://schemas.microsoft.com/office/drawing/2014/main" id="{1D9EA439-3A92-9ED3-C9D5-48AF04DCF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3211" y="2981688"/>
            <a:ext cx="2290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Service (Amazon ECS)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B7B3A6-99F4-454B-EA5D-D2A1DC769BBF}"/>
              </a:ext>
            </a:extLst>
          </p:cNvPr>
          <p:cNvCxnSpPr>
            <a:cxnSpLocks/>
            <a:stCxn id="10" idx="3"/>
            <a:endCxn id="34" idx="1"/>
          </p:cNvCxnSpPr>
          <p:nvPr/>
        </p:nvCxnSpPr>
        <p:spPr>
          <a:xfrm flipV="1">
            <a:off x="1592896" y="5320359"/>
            <a:ext cx="1148364" cy="4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5DB7825-F0E3-8482-D38F-0C096C8F67EC}"/>
              </a:ext>
            </a:extLst>
          </p:cNvPr>
          <p:cNvSpPr/>
          <p:nvPr/>
        </p:nvSpPr>
        <p:spPr>
          <a:xfrm>
            <a:off x="2741260" y="5135246"/>
            <a:ext cx="1707583" cy="370226"/>
          </a:xfrm>
          <a:prstGeom prst="rect">
            <a:avLst/>
          </a:prstGeom>
          <a:solidFill>
            <a:srgbClr val="D25E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AssumeRole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876B25-7E9F-7075-1A52-D6183277D0CB}"/>
              </a:ext>
            </a:extLst>
          </p:cNvPr>
          <p:cNvSpPr/>
          <p:nvPr/>
        </p:nvSpPr>
        <p:spPr>
          <a:xfrm>
            <a:off x="4999376" y="5135246"/>
            <a:ext cx="1638432" cy="370226"/>
          </a:xfrm>
          <a:prstGeom prst="rect">
            <a:avLst/>
          </a:prstGeom>
          <a:solidFill>
            <a:srgbClr val="D25E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PutAccountSetting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B102AF-9B81-9D1C-3D37-EA618A43B77B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4448843" y="5320359"/>
            <a:ext cx="5505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93843F-63E3-C5FA-98B6-814DBF266CA0}"/>
              </a:ext>
            </a:extLst>
          </p:cNvPr>
          <p:cNvCxnSpPr>
            <a:cxnSpLocks/>
            <a:stCxn id="35" idx="0"/>
            <a:endCxn id="19" idx="2"/>
          </p:cNvCxnSpPr>
          <p:nvPr/>
        </p:nvCxnSpPr>
        <p:spPr>
          <a:xfrm flipV="1">
            <a:off x="5818592" y="3443353"/>
            <a:ext cx="0" cy="1691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5">
            <a:extLst>
              <a:ext uri="{FF2B5EF4-FFF2-40B4-BE49-F238E27FC236}">
                <a16:creationId xmlns:a16="http://schemas.microsoft.com/office/drawing/2014/main" id="{36164FC7-DA58-AAF1-9DAB-482B2A2D9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506" y="22196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6">
            <a:extLst>
              <a:ext uri="{FF2B5EF4-FFF2-40B4-BE49-F238E27FC236}">
                <a16:creationId xmlns:a16="http://schemas.microsoft.com/office/drawing/2014/main" id="{E5793677-9223-029D-F877-0EA881C79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094" y="2983275"/>
            <a:ext cx="22685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Compute Cloud (Amazon EC2)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E79330-C605-BF3B-E9C1-8727B86A6D44}"/>
              </a:ext>
            </a:extLst>
          </p:cNvPr>
          <p:cNvSpPr/>
          <p:nvPr/>
        </p:nvSpPr>
        <p:spPr>
          <a:xfrm>
            <a:off x="7383005" y="3858947"/>
            <a:ext cx="1870460" cy="1970902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host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F8BAA2FE-BFE6-2129-C2AF-3CACB065E9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383005" y="3858946"/>
            <a:ext cx="381000" cy="381000"/>
          </a:xfrm>
          <a:prstGeom prst="rect">
            <a:avLst/>
          </a:prstGeom>
        </p:spPr>
      </p:pic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4B0D467-B5FC-08E2-1555-A095235F7EDE}"/>
              </a:ext>
            </a:extLst>
          </p:cNvPr>
          <p:cNvCxnSpPr>
            <a:stCxn id="10" idx="2"/>
            <a:endCxn id="47" idx="2"/>
          </p:cNvCxnSpPr>
          <p:nvPr/>
        </p:nvCxnSpPr>
        <p:spPr>
          <a:xfrm rot="16200000" flipH="1">
            <a:off x="4558825" y="2070438"/>
            <a:ext cx="366063" cy="7152758"/>
          </a:xfrm>
          <a:prstGeom prst="bentConnector3">
            <a:avLst>
              <a:gd name="adj1" fmla="val 16244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6">
            <a:extLst>
              <a:ext uri="{FF2B5EF4-FFF2-40B4-BE49-F238E27FC236}">
                <a16:creationId xmlns:a16="http://schemas.microsoft.com/office/drawing/2014/main" id="{C82271D1-1623-9AF6-4DE8-315B63BCF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351" y="22196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9">
            <a:extLst>
              <a:ext uri="{FF2B5EF4-FFF2-40B4-BE49-F238E27FC236}">
                <a16:creationId xmlns:a16="http://schemas.microsoft.com/office/drawing/2014/main" id="{188A9271-B803-E9C5-852F-407DA9860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0429" y="2971666"/>
            <a:ext cx="21993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Virtual Private Cloud (Amazon VPC)</a:t>
            </a:r>
          </a:p>
        </p:txBody>
      </p:sp>
      <p:sp>
        <p:nvSpPr>
          <p:cNvPr id="65" name="TextBox 18">
            <a:extLst>
              <a:ext uri="{FF2B5EF4-FFF2-40B4-BE49-F238E27FC236}">
                <a16:creationId xmlns:a16="http://schemas.microsoft.com/office/drawing/2014/main" id="{202B9EA6-9A72-C2D9-55F7-9137B99A4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9806" y="4304283"/>
            <a:ext cx="13428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Host ENI</a:t>
            </a:r>
          </a:p>
        </p:txBody>
      </p:sp>
      <p:pic>
        <p:nvPicPr>
          <p:cNvPr id="66" name="Graphic 37">
            <a:extLst>
              <a:ext uri="{FF2B5EF4-FFF2-40B4-BE49-F238E27FC236}">
                <a16:creationId xmlns:a16="http://schemas.microsoft.com/office/drawing/2014/main" id="{55E73FC7-8FBF-5A2A-AEE5-D56FD8213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0581442" y="38454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8">
            <a:extLst>
              <a:ext uri="{FF2B5EF4-FFF2-40B4-BE49-F238E27FC236}">
                <a16:creationId xmlns:a16="http://schemas.microsoft.com/office/drawing/2014/main" id="{57CED151-08A2-FB8B-7164-4CE40ED8F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9806" y="5278433"/>
            <a:ext cx="13428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Trunk ENI</a:t>
            </a:r>
          </a:p>
        </p:txBody>
      </p:sp>
      <p:pic>
        <p:nvPicPr>
          <p:cNvPr id="68" name="Graphic 37">
            <a:extLst>
              <a:ext uri="{FF2B5EF4-FFF2-40B4-BE49-F238E27FC236}">
                <a16:creationId xmlns:a16="http://schemas.microsoft.com/office/drawing/2014/main" id="{0CBD70D2-1D28-8BAA-98B2-18D2DFFAD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0581442" y="481964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78E268-470D-890A-B6A9-815CADCF99BC}"/>
              </a:ext>
            </a:extLst>
          </p:cNvPr>
          <p:cNvCxnSpPr>
            <a:cxnSpLocks/>
          </p:cNvCxnSpPr>
          <p:nvPr/>
        </p:nvCxnSpPr>
        <p:spPr>
          <a:xfrm>
            <a:off x="2341785" y="1964727"/>
            <a:ext cx="0" cy="3865121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086D504-F678-FA50-B83A-B623E6036B7A}"/>
              </a:ext>
            </a:extLst>
          </p:cNvPr>
          <p:cNvCxnSpPr>
            <a:cxnSpLocks/>
          </p:cNvCxnSpPr>
          <p:nvPr/>
        </p:nvCxnSpPr>
        <p:spPr>
          <a:xfrm>
            <a:off x="4730751" y="1964727"/>
            <a:ext cx="0" cy="3865121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A3044C2-634E-90FE-5BF1-B949430437B9}"/>
              </a:ext>
            </a:extLst>
          </p:cNvPr>
          <p:cNvCxnSpPr>
            <a:cxnSpLocks/>
          </p:cNvCxnSpPr>
          <p:nvPr/>
        </p:nvCxnSpPr>
        <p:spPr>
          <a:xfrm flipH="1">
            <a:off x="6959080" y="1964727"/>
            <a:ext cx="4893" cy="3761360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BD69EE2-8C71-9E32-2621-B89FAC91F17D}"/>
              </a:ext>
            </a:extLst>
          </p:cNvPr>
          <p:cNvCxnSpPr>
            <a:cxnSpLocks/>
          </p:cNvCxnSpPr>
          <p:nvPr/>
        </p:nvCxnSpPr>
        <p:spPr>
          <a:xfrm>
            <a:off x="9578850" y="1964727"/>
            <a:ext cx="0" cy="4028301"/>
          </a:xfrm>
          <a:prstGeom prst="line">
            <a:avLst/>
          </a:prstGeom>
          <a:ln w="3492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23F7B9-ECC3-5D94-C9D1-4D8502CDCEB0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9253465" y="4074096"/>
            <a:ext cx="132797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3AD15D6-FD7F-D073-7B19-20832A24C660}"/>
              </a:ext>
            </a:extLst>
          </p:cNvPr>
          <p:cNvCxnSpPr>
            <a:cxnSpLocks/>
            <a:stCxn id="84" idx="3"/>
            <a:endCxn id="68" idx="1"/>
          </p:cNvCxnSpPr>
          <p:nvPr/>
        </p:nvCxnSpPr>
        <p:spPr>
          <a:xfrm>
            <a:off x="9163360" y="4632683"/>
            <a:ext cx="1418082" cy="4155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FB89917-F0BB-8CD5-B41D-F16A99AC635F}"/>
              </a:ext>
            </a:extLst>
          </p:cNvPr>
          <p:cNvSpPr/>
          <p:nvPr/>
        </p:nvSpPr>
        <p:spPr>
          <a:xfrm>
            <a:off x="7524928" y="4447570"/>
            <a:ext cx="1638432" cy="370226"/>
          </a:xfrm>
          <a:prstGeom prst="rect">
            <a:avLst/>
          </a:prstGeom>
          <a:solidFill>
            <a:srgbClr val="D25E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D97D992-888E-E967-D72B-2AB887072D74}"/>
              </a:ext>
            </a:extLst>
          </p:cNvPr>
          <p:cNvSpPr/>
          <p:nvPr/>
        </p:nvSpPr>
        <p:spPr>
          <a:xfrm>
            <a:off x="7524928" y="4863741"/>
            <a:ext cx="1638432" cy="370226"/>
          </a:xfrm>
          <a:prstGeom prst="rect">
            <a:avLst/>
          </a:prstGeom>
          <a:solidFill>
            <a:srgbClr val="D25E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7E24E0E-C02D-361B-233F-926EEB2EFEE5}"/>
              </a:ext>
            </a:extLst>
          </p:cNvPr>
          <p:cNvSpPr/>
          <p:nvPr/>
        </p:nvSpPr>
        <p:spPr>
          <a:xfrm>
            <a:off x="7517314" y="5276817"/>
            <a:ext cx="1638432" cy="370226"/>
          </a:xfrm>
          <a:prstGeom prst="rect">
            <a:avLst/>
          </a:prstGeom>
          <a:solidFill>
            <a:srgbClr val="D25E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5130456-16DE-A3A2-447C-D43D65E8CAB1}"/>
              </a:ext>
            </a:extLst>
          </p:cNvPr>
          <p:cNvCxnSpPr>
            <a:cxnSpLocks/>
            <a:stCxn id="87" idx="3"/>
            <a:endCxn id="68" idx="1"/>
          </p:cNvCxnSpPr>
          <p:nvPr/>
        </p:nvCxnSpPr>
        <p:spPr>
          <a:xfrm flipV="1">
            <a:off x="9163360" y="5048246"/>
            <a:ext cx="1418082" cy="6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F94D59-7F11-6ABD-44E2-375387CFC5C1}"/>
              </a:ext>
            </a:extLst>
          </p:cNvPr>
          <p:cNvCxnSpPr>
            <a:cxnSpLocks/>
            <a:stCxn id="88" idx="3"/>
            <a:endCxn id="68" idx="1"/>
          </p:cNvCxnSpPr>
          <p:nvPr/>
        </p:nvCxnSpPr>
        <p:spPr>
          <a:xfrm flipV="1">
            <a:off x="9155746" y="5048246"/>
            <a:ext cx="1425696" cy="4136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Graphic 21">
            <a:extLst>
              <a:ext uri="{FF2B5EF4-FFF2-40B4-BE49-F238E27FC236}">
                <a16:creationId xmlns:a16="http://schemas.microsoft.com/office/drawing/2014/main" id="{DCDE6F4E-2EE2-2431-9DF8-C2FC73E49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293" y="27283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12">
            <a:extLst>
              <a:ext uri="{FF2B5EF4-FFF2-40B4-BE49-F238E27FC236}">
                <a16:creationId xmlns:a16="http://schemas.microsoft.com/office/drawing/2014/main" id="{EA9557B3-713C-E585-BC69-037ACD6D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581" y="1034834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1293D204-9227-A3C4-28EC-A88E0491983D}"/>
              </a:ext>
            </a:extLst>
          </p:cNvPr>
          <p:cNvSpPr/>
          <p:nvPr/>
        </p:nvSpPr>
        <p:spPr>
          <a:xfrm rot="16200000">
            <a:off x="3499290" y="-1603172"/>
            <a:ext cx="506794" cy="6393240"/>
          </a:xfrm>
          <a:prstGeom prst="rightBrace">
            <a:avLst/>
          </a:prstGeom>
          <a:ln w="38100">
            <a:solidFill>
              <a:srgbClr val="D225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86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52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2024-01-26T16:48:54Z</dcterms:created>
  <dcterms:modified xsi:type="dcterms:W3CDTF">2024-01-26T19:16:43Z</dcterms:modified>
</cp:coreProperties>
</file>