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95" d="100"/>
          <a:sy n="95" d="100"/>
        </p:scale>
        <p:origin x="5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174607C-D097-7515-3A4D-BD5ABCD30689}"/>
              </a:ext>
            </a:extLst>
          </p:cNvPr>
          <p:cNvSpPr/>
          <p:nvPr/>
        </p:nvSpPr>
        <p:spPr>
          <a:xfrm>
            <a:off x="4815849" y="2888829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075081-4107-874F-F646-2E6C896CFF89}"/>
              </a:ext>
            </a:extLst>
          </p:cNvPr>
          <p:cNvSpPr/>
          <p:nvPr/>
        </p:nvSpPr>
        <p:spPr>
          <a:xfrm>
            <a:off x="4815849" y="4122031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D7586-76DE-B41E-ACE7-B41E811F9A0B}"/>
              </a:ext>
            </a:extLst>
          </p:cNvPr>
          <p:cNvSpPr/>
          <p:nvPr/>
        </p:nvSpPr>
        <p:spPr>
          <a:xfrm>
            <a:off x="7140179" y="3194417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36961B22-0966-1826-6854-C11CA93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1" y="3147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E224E4-9D5B-2F5E-C7AE-7E852CCACAAA}"/>
              </a:ext>
            </a:extLst>
          </p:cNvPr>
          <p:cNvSpPr/>
          <p:nvPr/>
        </p:nvSpPr>
        <p:spPr>
          <a:xfrm>
            <a:off x="6888220" y="2607483"/>
            <a:ext cx="1848276" cy="2832402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C578-2169-8026-C3A3-D0001A7DF2C4}"/>
              </a:ext>
            </a:extLst>
          </p:cNvPr>
          <p:cNvSpPr txBox="1"/>
          <p:nvPr/>
        </p:nvSpPr>
        <p:spPr>
          <a:xfrm>
            <a:off x="7240438" y="265501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3927CB2A-962C-4924-327B-6DAD041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95" y="261577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13ED2-BC9B-5922-5FF7-DAB5EBF98831}"/>
              </a:ext>
            </a:extLst>
          </p:cNvPr>
          <p:cNvSpPr txBox="1"/>
          <p:nvPr/>
        </p:nvSpPr>
        <p:spPr>
          <a:xfrm>
            <a:off x="7657270" y="3241951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168C6F-847F-D4EE-EC52-7FB4FE257219}"/>
              </a:ext>
            </a:extLst>
          </p:cNvPr>
          <p:cNvSpPr/>
          <p:nvPr/>
        </p:nvSpPr>
        <p:spPr>
          <a:xfrm>
            <a:off x="7058812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55625-B008-E6D0-F206-F55751F5B33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31729" y="4106613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FA11B-C86F-A2EF-B3E7-89A3E916B4A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306503" y="3406794"/>
            <a:ext cx="752309" cy="0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256607-ECF4-852F-3E30-5DA4388F44E8}"/>
              </a:ext>
            </a:extLst>
          </p:cNvPr>
          <p:cNvSpPr txBox="1"/>
          <p:nvPr/>
        </p:nvSpPr>
        <p:spPr>
          <a:xfrm>
            <a:off x="1570399" y="385769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2" name="Graphic 17">
            <a:extLst>
              <a:ext uri="{FF2B5EF4-FFF2-40B4-BE49-F238E27FC236}">
                <a16:creationId xmlns:a16="http://schemas.microsoft.com/office/drawing/2014/main" id="{A325B3F3-F875-6EB0-BE88-8BB92F09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19495" y="3725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4CC72A34-223C-B7CA-C4C1-D4867CD5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8" y="4487613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A7237-CACE-1BF3-9478-F86C2C1792D3}"/>
              </a:ext>
            </a:extLst>
          </p:cNvPr>
          <p:cNvSpPr/>
          <p:nvPr/>
        </p:nvSpPr>
        <p:spPr>
          <a:xfrm>
            <a:off x="7140178" y="3662486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FD1AE65A-AC93-A808-2343-C320A112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0" y="3615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8EE796-738F-FE4C-F1BA-89D7CA371515}"/>
              </a:ext>
            </a:extLst>
          </p:cNvPr>
          <p:cNvSpPr txBox="1"/>
          <p:nvPr/>
        </p:nvSpPr>
        <p:spPr>
          <a:xfrm>
            <a:off x="7657269" y="3710020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1F996B-24D3-68FF-944F-E860F3325A33}"/>
              </a:ext>
            </a:extLst>
          </p:cNvPr>
          <p:cNvSpPr/>
          <p:nvPr/>
        </p:nvSpPr>
        <p:spPr>
          <a:xfrm>
            <a:off x="7058811" y="3793497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F7A27-424E-094F-2F06-DDE61FD96C67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6306503" y="3869069"/>
            <a:ext cx="752308" cy="579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B7111-5137-584B-0C6A-083FEB4AA6C2}"/>
              </a:ext>
            </a:extLst>
          </p:cNvPr>
          <p:cNvSpPr/>
          <p:nvPr/>
        </p:nvSpPr>
        <p:spPr>
          <a:xfrm>
            <a:off x="7140177" y="4440079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32">
            <a:extLst>
              <a:ext uri="{FF2B5EF4-FFF2-40B4-BE49-F238E27FC236}">
                <a16:creationId xmlns:a16="http://schemas.microsoft.com/office/drawing/2014/main" id="{3C8EC8B6-2765-54F0-3174-A7F8CD6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4033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2F8060-1BD6-6A44-ECDD-A8198A003888}"/>
              </a:ext>
            </a:extLst>
          </p:cNvPr>
          <p:cNvSpPr txBox="1"/>
          <p:nvPr/>
        </p:nvSpPr>
        <p:spPr>
          <a:xfrm>
            <a:off x="7657268" y="4487613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279552-1C23-D0BB-D303-6C8CFE839CAE}"/>
              </a:ext>
            </a:extLst>
          </p:cNvPr>
          <p:cNvSpPr/>
          <p:nvPr/>
        </p:nvSpPr>
        <p:spPr>
          <a:xfrm>
            <a:off x="7058810" y="457109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8D1DB-A6E2-64F2-4EC8-A06A466B808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6306503" y="4649392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710AFFD-A074-1819-96D0-3CC26B6C0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2890417"/>
            <a:ext cx="381000" cy="3810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9F5AA69-ED86-59F8-F9AD-B5276FD8F4E8}"/>
              </a:ext>
            </a:extLst>
          </p:cNvPr>
          <p:cNvSpPr/>
          <p:nvPr/>
        </p:nvSpPr>
        <p:spPr>
          <a:xfrm>
            <a:off x="6143771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B26B10-EC62-874A-C487-0CDFE7C04A96}"/>
              </a:ext>
            </a:extLst>
          </p:cNvPr>
          <p:cNvSpPr/>
          <p:nvPr/>
        </p:nvSpPr>
        <p:spPr>
          <a:xfrm>
            <a:off x="6143771" y="378770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E41BA-1EB5-9F20-3106-858E83764B3C}"/>
              </a:ext>
            </a:extLst>
          </p:cNvPr>
          <p:cNvSpPr/>
          <p:nvPr/>
        </p:nvSpPr>
        <p:spPr>
          <a:xfrm>
            <a:off x="6143771" y="456802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B29C3B-93C3-972F-FF18-58E4232E5A79}"/>
              </a:ext>
            </a:extLst>
          </p:cNvPr>
          <p:cNvSpPr/>
          <p:nvPr/>
        </p:nvSpPr>
        <p:spPr>
          <a:xfrm>
            <a:off x="7140176" y="4899708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32">
            <a:extLst>
              <a:ext uri="{FF2B5EF4-FFF2-40B4-BE49-F238E27FC236}">
                <a16:creationId xmlns:a16="http://schemas.microsoft.com/office/drawing/2014/main" id="{149BFA05-D66C-904C-EDBF-9A3A55E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85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A41A485-F8DF-22FD-B83D-66CFB3895F6B}"/>
              </a:ext>
            </a:extLst>
          </p:cNvPr>
          <p:cNvSpPr txBox="1"/>
          <p:nvPr/>
        </p:nvSpPr>
        <p:spPr>
          <a:xfrm>
            <a:off x="7657267" y="4947242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1011EA-C2CD-79A2-BD80-8BB8B4B61CB5}"/>
              </a:ext>
            </a:extLst>
          </p:cNvPr>
          <p:cNvSpPr/>
          <p:nvPr/>
        </p:nvSpPr>
        <p:spPr>
          <a:xfrm>
            <a:off x="7058809" y="503071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42EDF-9A33-EF67-87FF-67BE565DCBE7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>
            <a:off x="6306502" y="5109021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42644EC-249C-ADDF-B6EE-84279C0C3697}"/>
              </a:ext>
            </a:extLst>
          </p:cNvPr>
          <p:cNvSpPr/>
          <p:nvPr/>
        </p:nvSpPr>
        <p:spPr>
          <a:xfrm>
            <a:off x="6143770" y="502765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0896C227-CE9D-08F4-6C1B-B6E2CD73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4123619"/>
            <a:ext cx="381000" cy="3810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07643CF-4F2D-DD05-F4C1-29705E086F81}"/>
              </a:ext>
            </a:extLst>
          </p:cNvPr>
          <p:cNvSpPr/>
          <p:nvPr/>
        </p:nvSpPr>
        <p:spPr>
          <a:xfrm>
            <a:off x="4922126" y="477158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43CB85-6718-9FDC-759C-689B879B5A87}"/>
              </a:ext>
            </a:extLst>
          </p:cNvPr>
          <p:cNvSpPr/>
          <p:nvPr/>
        </p:nvSpPr>
        <p:spPr>
          <a:xfrm>
            <a:off x="4907032" y="353436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D8BE21-2108-AA9C-9D49-8AD9B7DBCFD3}"/>
              </a:ext>
            </a:extLst>
          </p:cNvPr>
          <p:cNvCxnSpPr>
            <a:cxnSpLocks/>
            <a:stCxn id="2" idx="3"/>
            <a:endCxn id="68" idx="2"/>
          </p:cNvCxnSpPr>
          <p:nvPr/>
        </p:nvCxnSpPr>
        <p:spPr>
          <a:xfrm flipV="1">
            <a:off x="3281495" y="3615732"/>
            <a:ext cx="1625537" cy="490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FF58F8-5692-F9AE-9ECD-75E4666FD7A9}"/>
              </a:ext>
            </a:extLst>
          </p:cNvPr>
          <p:cNvCxnSpPr>
            <a:cxnSpLocks/>
            <a:stCxn id="2" idx="3"/>
            <a:endCxn id="66" idx="2"/>
          </p:cNvCxnSpPr>
          <p:nvPr/>
        </p:nvCxnSpPr>
        <p:spPr>
          <a:xfrm>
            <a:off x="3281495" y="4106613"/>
            <a:ext cx="1640631" cy="7463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D1A293-2A25-DA3D-70F2-4628755D58B7}"/>
              </a:ext>
            </a:extLst>
          </p:cNvPr>
          <p:cNvCxnSpPr>
            <a:cxnSpLocks/>
            <a:stCxn id="68" idx="6"/>
            <a:endCxn id="34" idx="2"/>
          </p:cNvCxnSpPr>
          <p:nvPr/>
        </p:nvCxnSpPr>
        <p:spPr>
          <a:xfrm flipV="1">
            <a:off x="5069764" y="3406794"/>
            <a:ext cx="1074007" cy="208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40E102-2B2E-D0CE-F0C6-14025EA8C775}"/>
              </a:ext>
            </a:extLst>
          </p:cNvPr>
          <p:cNvCxnSpPr>
            <a:cxnSpLocks/>
            <a:stCxn id="68" idx="6"/>
            <a:endCxn id="37" idx="2"/>
          </p:cNvCxnSpPr>
          <p:nvPr/>
        </p:nvCxnSpPr>
        <p:spPr>
          <a:xfrm>
            <a:off x="5069764" y="3615732"/>
            <a:ext cx="1074007" cy="2533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026E59C-FA3B-B009-33ED-2539E690A784}"/>
              </a:ext>
            </a:extLst>
          </p:cNvPr>
          <p:cNvCxnSpPr>
            <a:cxnSpLocks/>
            <a:stCxn id="66" idx="6"/>
            <a:endCxn id="61" idx="2"/>
          </p:cNvCxnSpPr>
          <p:nvPr/>
        </p:nvCxnSpPr>
        <p:spPr>
          <a:xfrm>
            <a:off x="5084858" y="4852954"/>
            <a:ext cx="1058912" cy="2560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D96C63-7927-4D83-B86D-D0CF9210BAF3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 flipV="1">
            <a:off x="5084858" y="4649392"/>
            <a:ext cx="1058913" cy="2035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">
            <a:extLst>
              <a:ext uri="{FF2B5EF4-FFF2-40B4-BE49-F238E27FC236}">
                <a16:creationId xmlns:a16="http://schemas.microsoft.com/office/drawing/2014/main" id="{30174076-73FC-578A-E3A3-976CC622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5" y="1037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66B8D4A2-54DF-2094-8C4A-61544C5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845" y="17991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27C0E6FA-1422-AC87-C052-3857E43C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60" y="10379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4">
            <a:extLst>
              <a:ext uri="{FF2B5EF4-FFF2-40B4-BE49-F238E27FC236}">
                <a16:creationId xmlns:a16="http://schemas.microsoft.com/office/drawing/2014/main" id="{C7C5D934-888C-6A48-7C56-E5434DD1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73" y="1799911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7A7DAC-82A6-CEEB-8A38-8F122E39D1E7}"/>
              </a:ext>
            </a:extLst>
          </p:cNvPr>
          <p:cNvCxnSpPr>
            <a:cxnSpLocks/>
            <a:stCxn id="93" idx="2"/>
            <a:endCxn id="15" idx="0"/>
          </p:cNvCxnSpPr>
          <p:nvPr/>
        </p:nvCxnSpPr>
        <p:spPr>
          <a:xfrm flipH="1">
            <a:off x="7812358" y="2230798"/>
            <a:ext cx="2196" cy="3766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11A88A-A12D-7EFD-E42F-79504C843B47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H="1" flipV="1">
            <a:off x="3281495" y="1418115"/>
            <a:ext cx="4151265" cy="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DE2BA7B-5F6C-7BBF-DB31-7D7861FCE8FA}"/>
              </a:ext>
            </a:extLst>
          </p:cNvPr>
          <p:cNvSpPr txBox="1"/>
          <p:nvPr/>
        </p:nvSpPr>
        <p:spPr>
          <a:xfrm>
            <a:off x="4013332" y="1128749"/>
            <a:ext cx="264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ECS registers tasks in Cloud Map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FE87F-F2E3-E29D-18EB-A1F6CC29198F}"/>
              </a:ext>
            </a:extLst>
          </p:cNvPr>
          <p:cNvCxnSpPr>
            <a:cxnSpLocks/>
            <a:stCxn id="2" idx="0"/>
            <a:endCxn id="90" idx="2"/>
          </p:cNvCxnSpPr>
          <p:nvPr/>
        </p:nvCxnSpPr>
        <p:spPr>
          <a:xfrm flipV="1">
            <a:off x="2900495" y="2060725"/>
            <a:ext cx="9525" cy="16648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AF351E-09B3-4C9F-DF61-FD11C532AA46}"/>
              </a:ext>
            </a:extLst>
          </p:cNvPr>
          <p:cNvSpPr txBox="1"/>
          <p:nvPr/>
        </p:nvSpPr>
        <p:spPr>
          <a:xfrm>
            <a:off x="2894521" y="2951672"/>
            <a:ext cx="1535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looks up task IP addresses using Cloud Map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464266-4BB0-9765-2475-89C3EB3AF4CF}"/>
              </a:ext>
            </a:extLst>
          </p:cNvPr>
          <p:cNvSpPr txBox="1"/>
          <p:nvPr/>
        </p:nvSpPr>
        <p:spPr>
          <a:xfrm>
            <a:off x="4785205" y="2256717"/>
            <a:ext cx="16974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uses a VPC link to access private task IP’s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2023-09-11T16:55:48Z</dcterms:created>
  <dcterms:modified xsi:type="dcterms:W3CDTF">2023-10-23T16:20:55Z</dcterms:modified>
</cp:coreProperties>
</file>