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4EFF"/>
    <a:srgbClr val="A266FF"/>
    <a:srgbClr val="ED7000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/>
    <p:restoredTop sz="94683"/>
  </p:normalViewPr>
  <p:slideViewPr>
    <p:cSldViewPr snapToGrid="0">
      <p:cViewPr>
        <p:scale>
          <a:sx n="170" d="100"/>
          <a:sy n="17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73C342-2F15-F522-8F15-41E654258778}"/>
              </a:ext>
            </a:extLst>
          </p:cNvPr>
          <p:cNvSpPr/>
          <p:nvPr/>
        </p:nvSpPr>
        <p:spPr>
          <a:xfrm>
            <a:off x="2655734" y="2581460"/>
            <a:ext cx="4005020" cy="1299805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ED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E7748-33F2-09BB-E53B-087B97E04587}"/>
              </a:ext>
            </a:extLst>
          </p:cNvPr>
          <p:cNvSpPr/>
          <p:nvPr/>
        </p:nvSpPr>
        <p:spPr>
          <a:xfrm>
            <a:off x="2655733" y="1202546"/>
            <a:ext cx="4005021" cy="947240"/>
          </a:xfrm>
          <a:prstGeom prst="rect">
            <a:avLst/>
          </a:prstGeom>
          <a:solidFill>
            <a:srgbClr val="8C4EFF">
              <a:alpha val="20000"/>
            </a:srgbClr>
          </a:solidFill>
          <a:ln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23544" y="713232"/>
            <a:ext cx="6235309" cy="3408495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5" name="Graphic 34">
            <a:extLst>
              <a:ext uri="{FF2B5EF4-FFF2-40B4-BE49-F238E27FC236}">
                <a16:creationId xmlns:a16="http://schemas.microsoft.com/office/drawing/2014/main" id="{F7B04004-3AD9-C664-2A94-67D4C671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319726" y="2793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6929181-19F6-984A-1709-765A5648CBFA}"/>
              </a:ext>
            </a:extLst>
          </p:cNvPr>
          <p:cNvSpPr txBox="1"/>
          <p:nvPr/>
        </p:nvSpPr>
        <p:spPr>
          <a:xfrm>
            <a:off x="4077438" y="3156140"/>
            <a:ext cx="9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service-one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698434" y="2056993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7622" y="1576456"/>
            <a:ext cx="469900" cy="46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C1242-B790-9D23-6A01-57129241ACEC}"/>
              </a:ext>
            </a:extLst>
          </p:cNvPr>
          <p:cNvSpPr txBox="1"/>
          <p:nvPr/>
        </p:nvSpPr>
        <p:spPr>
          <a:xfrm>
            <a:off x="3033410" y="1253395"/>
            <a:ext cx="278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 (Public facing)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D2385A-F801-CFCE-6314-492B1678E824}"/>
              </a:ext>
            </a:extLst>
          </p:cNvPr>
          <p:cNvCxnSpPr>
            <a:cxnSpLocks/>
          </p:cNvCxnSpPr>
          <p:nvPr/>
        </p:nvCxnSpPr>
        <p:spPr>
          <a:xfrm>
            <a:off x="278969" y="1811406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3F0301-0C5E-4B72-6DEA-ACDBF39874C5}"/>
              </a:ext>
            </a:extLst>
          </p:cNvPr>
          <p:cNvSpPr txBox="1"/>
          <p:nvPr/>
        </p:nvSpPr>
        <p:spPr>
          <a:xfrm>
            <a:off x="205767" y="1555266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21BF6-B131-6D20-4D98-C9B6644BF785}"/>
              </a:ext>
            </a:extLst>
          </p:cNvPr>
          <p:cNvSpPr txBox="1"/>
          <p:nvPr/>
        </p:nvSpPr>
        <p:spPr>
          <a:xfrm>
            <a:off x="3041405" y="353779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4F98FF-33A1-08CE-0AF7-714CC8FA6886}"/>
              </a:ext>
            </a:extLst>
          </p:cNvPr>
          <p:cNvSpPr/>
          <p:nvPr/>
        </p:nvSpPr>
        <p:spPr>
          <a:xfrm>
            <a:off x="4159731" y="2946092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69251C-7923-E59C-A845-EE251BE9D385}"/>
              </a:ext>
            </a:extLst>
          </p:cNvPr>
          <p:cNvSpPr/>
          <p:nvPr/>
        </p:nvSpPr>
        <p:spPr>
          <a:xfrm>
            <a:off x="3543713" y="2081286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7AB06E-05BD-0BC3-E87A-B2C5EA8FF97C}"/>
              </a:ext>
            </a:extLst>
          </p:cNvPr>
          <p:cNvSpPr/>
          <p:nvPr/>
        </p:nvSpPr>
        <p:spPr>
          <a:xfrm>
            <a:off x="2582360" y="1735510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246DD9-31E1-409A-4E4D-7FCFCFCE6D2D}"/>
              </a:ext>
            </a:extLst>
          </p:cNvPr>
          <p:cNvCxnSpPr>
            <a:cxnSpLocks/>
            <a:stCxn id="150" idx="3"/>
            <a:endCxn id="7" idx="2"/>
          </p:cNvCxnSpPr>
          <p:nvPr/>
        </p:nvCxnSpPr>
        <p:spPr>
          <a:xfrm>
            <a:off x="1827522" y="1811406"/>
            <a:ext cx="754838" cy="547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2FD3D6-669B-ADBE-2B1B-233396D5DE71}"/>
              </a:ext>
            </a:extLst>
          </p:cNvPr>
          <p:cNvSpPr txBox="1"/>
          <p:nvPr/>
        </p:nvSpPr>
        <p:spPr>
          <a:xfrm>
            <a:off x="1843201" y="1549410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89818-A8C1-ECD2-3DE9-A6901CCCAA25}"/>
              </a:ext>
            </a:extLst>
          </p:cNvPr>
          <p:cNvSpPr txBox="1"/>
          <p:nvPr/>
        </p:nvSpPr>
        <p:spPr>
          <a:xfrm>
            <a:off x="4200524" y="2614630"/>
            <a:ext cx="827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8080</a:t>
            </a:r>
          </a:p>
        </p:txBody>
      </p:sp>
      <p:pic>
        <p:nvPicPr>
          <p:cNvPr id="30" name="Graphic 34">
            <a:extLst>
              <a:ext uri="{FF2B5EF4-FFF2-40B4-BE49-F238E27FC236}">
                <a16:creationId xmlns:a16="http://schemas.microsoft.com/office/drawing/2014/main" id="{ED6ED41A-3EA3-230C-862A-72EF99B7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619375" y="2793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90397F-5481-4F1C-6156-18613975AD85}"/>
              </a:ext>
            </a:extLst>
          </p:cNvPr>
          <p:cNvSpPr txBox="1"/>
          <p:nvPr/>
        </p:nvSpPr>
        <p:spPr>
          <a:xfrm>
            <a:off x="5431400" y="3167028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service-two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640D2E-7516-50BC-7C64-A321C3A6438E}"/>
              </a:ext>
            </a:extLst>
          </p:cNvPr>
          <p:cNvCxnSpPr>
            <a:cxnSpLocks/>
            <a:stCxn id="39" idx="4"/>
            <a:endCxn id="37" idx="0"/>
          </p:cNvCxnSpPr>
          <p:nvPr/>
        </p:nvCxnSpPr>
        <p:spPr>
          <a:xfrm>
            <a:off x="5540746" y="2244018"/>
            <a:ext cx="0" cy="70207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C8AAB33-924E-44B7-22B6-DD41FD64E51E}"/>
              </a:ext>
            </a:extLst>
          </p:cNvPr>
          <p:cNvSpPr/>
          <p:nvPr/>
        </p:nvSpPr>
        <p:spPr>
          <a:xfrm>
            <a:off x="5459380" y="2946092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1AB636-76BD-98A4-8F73-BBFBEC12942F}"/>
              </a:ext>
            </a:extLst>
          </p:cNvPr>
          <p:cNvSpPr/>
          <p:nvPr/>
        </p:nvSpPr>
        <p:spPr>
          <a:xfrm>
            <a:off x="5459380" y="2081286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6CCB50-B83B-CD34-4906-BFE64DF5C54C}"/>
              </a:ext>
            </a:extLst>
          </p:cNvPr>
          <p:cNvSpPr txBox="1"/>
          <p:nvPr/>
        </p:nvSpPr>
        <p:spPr>
          <a:xfrm>
            <a:off x="5500173" y="2614630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2F15B-D7C8-62CD-FD2C-3B705F96F663}"/>
              </a:ext>
            </a:extLst>
          </p:cNvPr>
          <p:cNvSpPr txBox="1"/>
          <p:nvPr/>
        </p:nvSpPr>
        <p:spPr>
          <a:xfrm>
            <a:off x="3145120" y="1606279"/>
            <a:ext cx="112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Path rule: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/service-one*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46C01-6862-3263-CEAE-D691A7DA4A00}"/>
              </a:ext>
            </a:extLst>
          </p:cNvPr>
          <p:cNvSpPr txBox="1"/>
          <p:nvPr/>
        </p:nvSpPr>
        <p:spPr>
          <a:xfrm>
            <a:off x="5056297" y="1600037"/>
            <a:ext cx="112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Path rule: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/service-two*</a:t>
            </a:r>
          </a:p>
        </p:txBody>
      </p:sp>
      <p:pic>
        <p:nvPicPr>
          <p:cNvPr id="11" name="Graphic 34">
            <a:extLst>
              <a:ext uri="{FF2B5EF4-FFF2-40B4-BE49-F238E27FC236}">
                <a16:creationId xmlns:a16="http://schemas.microsoft.com/office/drawing/2014/main" id="{30DC7BBB-E92D-09FE-3CEE-98419AA5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62198" y="2793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F6344-6482-B33F-AF8E-A5F142059B21}"/>
              </a:ext>
            </a:extLst>
          </p:cNvPr>
          <p:cNvSpPr txBox="1"/>
          <p:nvPr/>
        </p:nvSpPr>
        <p:spPr>
          <a:xfrm>
            <a:off x="2919910" y="3156140"/>
            <a:ext cx="9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service-one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57B563-21FA-64FF-39D3-24224DC60AC7}"/>
              </a:ext>
            </a:extLst>
          </p:cNvPr>
          <p:cNvSpPr/>
          <p:nvPr/>
        </p:nvSpPr>
        <p:spPr>
          <a:xfrm>
            <a:off x="3002203" y="2946092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A779D-E705-0799-5851-37B1F8A54414}"/>
              </a:ext>
            </a:extLst>
          </p:cNvPr>
          <p:cNvSpPr txBox="1"/>
          <p:nvPr/>
        </p:nvSpPr>
        <p:spPr>
          <a:xfrm>
            <a:off x="3042996" y="2614630"/>
            <a:ext cx="827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8080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CDD4B1F-B0D1-A705-B1FE-1DED422FDFDE}"/>
              </a:ext>
            </a:extLst>
          </p:cNvPr>
          <p:cNvCxnSpPr>
            <a:stCxn id="6" idx="4"/>
            <a:endCxn id="40" idx="0"/>
          </p:cNvCxnSpPr>
          <p:nvPr/>
        </p:nvCxnSpPr>
        <p:spPr>
          <a:xfrm rot="16200000" flipH="1">
            <a:off x="3582051" y="2287046"/>
            <a:ext cx="702074" cy="616018"/>
          </a:xfrm>
          <a:prstGeom prst="bentConnector3">
            <a:avLst>
              <a:gd name="adj1" fmla="val 24704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04ED4E0-593E-D23B-9190-670882E20183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 rot="5400000">
            <a:off x="3003287" y="2324300"/>
            <a:ext cx="702074" cy="541510"/>
          </a:xfrm>
          <a:prstGeom prst="bentConnector3">
            <a:avLst>
              <a:gd name="adj1" fmla="val 24685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14" descr="AWS Fargate service icon.">
            <a:extLst>
              <a:ext uri="{FF2B5EF4-FFF2-40B4-BE49-F238E27FC236}">
                <a16:creationId xmlns:a16="http://schemas.microsoft.com/office/drawing/2014/main" id="{73B5D640-C9F6-A0A3-6915-7EDA5EAC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663726" y="3503588"/>
            <a:ext cx="377678" cy="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6" descr="Elastic Load Balancing service icon.">
            <a:extLst>
              <a:ext uri="{FF2B5EF4-FFF2-40B4-BE49-F238E27FC236}">
                <a16:creationId xmlns:a16="http://schemas.microsoft.com/office/drawing/2014/main" id="{302E31D3-88C2-23DC-3C87-CD93D2B5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2655732" y="1202518"/>
            <a:ext cx="377678" cy="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9" descr="VPC group icon. ">
            <a:extLst>
              <a:ext uri="{FF2B5EF4-FFF2-40B4-BE49-F238E27FC236}">
                <a16:creationId xmlns:a16="http://schemas.microsoft.com/office/drawing/2014/main" id="{905A2A81-1649-5616-EC08-9569CF3BB3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20665" y="711116"/>
            <a:ext cx="338509" cy="3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37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2023-05-03T18:08:03Z</dcterms:created>
  <dcterms:modified xsi:type="dcterms:W3CDTF">2024-02-13T17:10:14Z</dcterms:modified>
</cp:coreProperties>
</file>