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000"/>
    <a:srgbClr val="767171"/>
    <a:srgbClr val="A266FF"/>
    <a:srgbClr val="8C4EFF"/>
    <a:srgbClr val="FB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1"/>
    <p:restoredTop sz="94683"/>
  </p:normalViewPr>
  <p:slideViewPr>
    <p:cSldViewPr snapToGrid="0">
      <p:cViewPr varScale="1">
        <p:scale>
          <a:sx n="125" d="100"/>
          <a:sy n="125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C15E-9D6F-9BF0-0D90-BDB12526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77D76-71EA-134C-57BF-5F19F8619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22502-869F-391F-9A57-E60F73B3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B036-0881-7722-1D97-A603F1D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A1E9-2F7F-C899-F012-AFCB6170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B401-B932-58B4-8FCE-AAD09982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DEBB8-C204-CFAC-F514-BF6CB71D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47B9-84E6-C055-E9AF-06B049EF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559C-C169-229F-B092-73C108BA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8ABE9-7F78-4C1D-A63B-35D26F10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95074-49CA-CC87-5670-21510947B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0607B-2457-93DD-0361-45902B46A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425B-9766-3328-F61A-BF99493B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0636-BADD-7AEA-2BC5-063140D2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4F1B-3E18-3BBA-3090-46ABDA71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2B5D-BFE2-0AEA-C746-2AC3359B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E2C4-D587-F0FE-F9B7-A83F44B9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D410-A41C-AC6D-1D93-D2449319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C1CB7-CC4F-E00D-74B0-8A02C790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E6BC7-BBE9-9A20-3E83-2AA20F11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3FB6-8B03-26B5-AEAA-A708EEDA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31D7-2622-A9EA-FA8B-99326EEE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467B-8D59-DF4B-10BF-644BA0DE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D0AD-FDE8-52BE-2947-68225998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8AC5-DE83-7E23-792B-DF4F130F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8F6B-ABB2-250C-BD6A-438A53C6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7DA7-4DFB-FFF1-A767-23EC201AD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BB2A3-8269-F30B-C413-C966AACF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96B26-3283-DE74-41E5-72E07D6C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A4E14-421D-9CBB-1317-6BC9B152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C8134-577E-E087-F80D-3D5E9D6B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5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0A2D-30BF-4AE3-8E91-DF6B4FFA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EF7D4-2898-9FE0-D4DF-E1D64DAC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D54AE-1278-CEF0-E989-F3F28762B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9D539-0AC6-63D8-E7CE-51DB4655D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120BB-431E-7801-8724-F39872A38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CB168-2C28-60F1-5741-CBA53D9D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18E1C-9DD3-5E46-5C7F-3F772360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01D23-AAA1-FC9A-7697-D58809B6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6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7376-6F7F-DA22-DB5F-BAC6B8B2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D3809-E5D4-F74C-665F-2115FCAF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285BB-E12E-ECEA-BE36-B45524BB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BB5DB-F16E-E804-E19B-37C04CB4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8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990DC-A9B2-61D6-CBB4-A1A4F9D3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3D201-2CAC-ED47-DD77-60E424C9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B1306-B1DB-952E-C7D5-8319291A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438F-60F9-1161-15A9-7A6B3FE7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2754-6831-B59E-2AEF-9BA577FC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FEEC1-FEB5-D023-EA14-D90491DB6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242FC-5230-6ABE-813F-B092C4FA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24C38-F998-1C18-CE1D-C5061A4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9DD4B-67C7-C0E3-E4E6-031C15E2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0718-2F66-A6A9-658E-814AD788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23795-80E6-138E-8F56-0A4F81DEA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AE72D-1BD6-9EBF-803E-D0C7A7780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FE783-DF86-413E-BA7D-E86478A2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37904-0966-4508-BC3A-DC9CDFA2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EDA1D-25EF-C4F8-E48D-D967BCC6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3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6B6A5-9431-26A5-E24B-BF15AA52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12449-1E2E-14D3-EE69-5AAA633E7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E247-84C2-6DDF-8699-170C852CA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E5CF-1040-4245-9F91-D18CDDA0757F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F01E-0BC7-CA78-9670-D7A683A83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E52F-1618-1DF0-2AED-B0E8D2D2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24">
            <a:extLst>
              <a:ext uri="{FF2B5EF4-FFF2-40B4-BE49-F238E27FC236}">
                <a16:creationId xmlns:a16="http://schemas.microsoft.com/office/drawing/2014/main" id="{C7BBE0F6-5C87-9576-9939-53138D1B7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591" y="555313"/>
            <a:ext cx="19626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Container Registry (Public)</a:t>
            </a:r>
          </a:p>
        </p:txBody>
      </p:sp>
      <p:sp>
        <p:nvSpPr>
          <p:cNvPr id="3" name="Rectangle 2" descr="Group border and label">
            <a:extLst>
              <a:ext uri="{FF2B5EF4-FFF2-40B4-BE49-F238E27FC236}">
                <a16:creationId xmlns:a16="http://schemas.microsoft.com/office/drawing/2014/main" id="{D567D252-C49C-9A99-63BE-F2BA1CC22F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421616" y="2316340"/>
            <a:ext cx="3635186" cy="1168540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F82F7B-215D-94F5-36F5-18E995F19C78}"/>
              </a:ext>
            </a:extLst>
          </p:cNvPr>
          <p:cNvSpPr/>
          <p:nvPr/>
        </p:nvSpPr>
        <p:spPr>
          <a:xfrm>
            <a:off x="3421616" y="2316339"/>
            <a:ext cx="712154" cy="3252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</a:p>
        </p:txBody>
      </p:sp>
      <p:sp>
        <p:nvSpPr>
          <p:cNvPr id="6" name="Rectangle 5" descr="Group border and label">
            <a:extLst>
              <a:ext uri="{FF2B5EF4-FFF2-40B4-BE49-F238E27FC236}">
                <a16:creationId xmlns:a16="http://schemas.microsoft.com/office/drawing/2014/main" id="{328C1A5D-49CB-2C0A-F8B5-5C0F08A287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8098568" y="2316340"/>
            <a:ext cx="3635186" cy="179846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E8B3D1-0756-7D1E-BDAE-53185C182343}"/>
              </a:ext>
            </a:extLst>
          </p:cNvPr>
          <p:cNvSpPr/>
          <p:nvPr/>
        </p:nvSpPr>
        <p:spPr>
          <a:xfrm>
            <a:off x="8098568" y="2316339"/>
            <a:ext cx="1279111" cy="3252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A5BDF3-891D-336B-E6CF-69182F1DE0E0}"/>
              </a:ext>
            </a:extLst>
          </p:cNvPr>
          <p:cNvSpPr txBox="1"/>
          <p:nvPr/>
        </p:nvSpPr>
        <p:spPr>
          <a:xfrm>
            <a:off x="3421617" y="606290"/>
            <a:ext cx="3635185" cy="369332"/>
          </a:xfrm>
          <a:prstGeom prst="rect">
            <a:avLst/>
          </a:prstGeom>
          <a:solidFill>
            <a:srgbClr val="ED7000"/>
          </a:solidFill>
        </p:spPr>
        <p:txBody>
          <a:bodyPr wrap="square" tIns="91440" bIns="91440">
            <a:spAutoFit/>
          </a:bodyPr>
          <a:lstStyle/>
          <a:p>
            <a:r>
              <a:rPr lang="en-US" sz="12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public.ecr.aws</a:t>
            </a:r>
            <a:r>
              <a:rPr lang="en-US" sz="12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/docker/library/node:20 (416 MB)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5CDBCD-6292-8748-1F11-299DC65CF152}"/>
              </a:ext>
            </a:extLst>
          </p:cNvPr>
          <p:cNvSpPr txBox="1"/>
          <p:nvPr/>
        </p:nvSpPr>
        <p:spPr>
          <a:xfrm>
            <a:off x="8098568" y="606290"/>
            <a:ext cx="3635185" cy="369332"/>
          </a:xfrm>
          <a:prstGeom prst="rect">
            <a:avLst/>
          </a:prstGeom>
          <a:solidFill>
            <a:srgbClr val="ED7000"/>
          </a:solidFill>
        </p:spPr>
        <p:txBody>
          <a:bodyPr wrap="square" tIns="91440" bIns="91440">
            <a:spAutoFit/>
          </a:bodyPr>
          <a:lstStyle/>
          <a:p>
            <a:r>
              <a:rPr lang="en-US" sz="12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public.ecr.aws</a:t>
            </a:r>
            <a:r>
              <a:rPr lang="en-US" sz="12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/docker/library/node:20-slim (78 MB)</a:t>
            </a:r>
          </a:p>
        </p:txBody>
      </p:sp>
      <p:sp>
        <p:nvSpPr>
          <p:cNvPr id="20" name="Rectangle 19" descr="Group border and label">
            <a:extLst>
              <a:ext uri="{FF2B5EF4-FFF2-40B4-BE49-F238E27FC236}">
                <a16:creationId xmlns:a16="http://schemas.microsoft.com/office/drawing/2014/main" id="{D1C8D44C-05E1-07B8-C711-65258F46F2C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498584" y="2316340"/>
            <a:ext cx="2407176" cy="1798462"/>
          </a:xfrm>
          <a:prstGeom prst="rect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A58E30-A8C7-9FD4-B619-9520CF278560}"/>
              </a:ext>
            </a:extLst>
          </p:cNvPr>
          <p:cNvSpPr/>
          <p:nvPr/>
        </p:nvSpPr>
        <p:spPr>
          <a:xfrm>
            <a:off x="498584" y="2316339"/>
            <a:ext cx="712154" cy="3252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004BA-B59A-F3CA-1F5B-9B2AEF242B41}"/>
              </a:ext>
            </a:extLst>
          </p:cNvPr>
          <p:cNvSpPr txBox="1"/>
          <p:nvPr/>
        </p:nvSpPr>
        <p:spPr>
          <a:xfrm>
            <a:off x="630967" y="2723666"/>
            <a:ext cx="1177514" cy="369332"/>
          </a:xfrm>
          <a:prstGeom prst="rect">
            <a:avLst/>
          </a:prstGeom>
          <a:solidFill>
            <a:schemeClr val="tx1">
              <a:alpha val="29350"/>
            </a:schemeClr>
          </a:solidFill>
        </p:spPr>
        <p:txBody>
          <a:bodyPr wrap="square" tIns="91440" bIns="9144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ackage.json</a:t>
            </a:r>
            <a:endParaRPr lang="en-US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A75680-7A8F-7633-398A-3508C3835AEF}"/>
              </a:ext>
            </a:extLst>
          </p:cNvPr>
          <p:cNvSpPr txBox="1"/>
          <p:nvPr/>
        </p:nvSpPr>
        <p:spPr>
          <a:xfrm>
            <a:off x="630966" y="3178294"/>
            <a:ext cx="1431513" cy="369332"/>
          </a:xfrm>
          <a:prstGeom prst="rect">
            <a:avLst/>
          </a:prstGeom>
          <a:solidFill>
            <a:schemeClr val="tx1">
              <a:alpha val="29350"/>
            </a:schemeClr>
          </a:solidFill>
        </p:spPr>
        <p:txBody>
          <a:bodyPr wrap="square" tIns="91440" bIns="91440">
            <a:spAutoFit/>
          </a:bodyPr>
          <a:lstStyle/>
          <a:p>
            <a:r>
              <a:rPr lang="en-US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package-</a:t>
            </a:r>
            <a:r>
              <a:rPr lang="en-US" sz="1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lock.json</a:t>
            </a:r>
            <a:endParaRPr lang="en-US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7A0CBA-BC69-42EA-73EC-C0CAEBE33F96}"/>
              </a:ext>
            </a:extLst>
          </p:cNvPr>
          <p:cNvCxnSpPr>
            <a:cxnSpLocks/>
            <a:stCxn id="23" idx="3"/>
            <a:endCxn id="3" idx="1"/>
          </p:cNvCxnSpPr>
          <p:nvPr/>
        </p:nvCxnSpPr>
        <p:spPr>
          <a:xfrm flipV="1">
            <a:off x="1808481" y="2900610"/>
            <a:ext cx="1613135" cy="7722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0864359-6712-8FA7-BDB9-D0695A345543}"/>
              </a:ext>
            </a:extLst>
          </p:cNvPr>
          <p:cNvSpPr txBox="1"/>
          <p:nvPr/>
        </p:nvSpPr>
        <p:spPr>
          <a:xfrm>
            <a:off x="3560505" y="2723666"/>
            <a:ext cx="1065648" cy="369332"/>
          </a:xfrm>
          <a:prstGeom prst="rect">
            <a:avLst/>
          </a:prstGeom>
          <a:solidFill>
            <a:schemeClr val="tx1">
              <a:alpha val="29350"/>
            </a:schemeClr>
          </a:solidFill>
        </p:spPr>
        <p:txBody>
          <a:bodyPr wrap="square" tIns="91440" bIns="9144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install</a:t>
            </a:r>
            <a:endParaRPr lang="en-US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279736-DFE0-31B3-4B26-A0419ABB02CE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062479" y="3362960"/>
            <a:ext cx="1359136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69787BB-0F08-0888-23C1-19FAD53A34C8}"/>
              </a:ext>
            </a:extLst>
          </p:cNvPr>
          <p:cNvSpPr txBox="1"/>
          <p:nvPr/>
        </p:nvSpPr>
        <p:spPr>
          <a:xfrm>
            <a:off x="5116033" y="2726960"/>
            <a:ext cx="1187569" cy="369332"/>
          </a:xfrm>
          <a:prstGeom prst="rect">
            <a:avLst/>
          </a:prstGeom>
          <a:solidFill>
            <a:schemeClr val="tx1">
              <a:alpha val="29350"/>
            </a:schemeClr>
          </a:solidFill>
        </p:spPr>
        <p:txBody>
          <a:bodyPr wrap="square" tIns="91440" bIns="9144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node_modules</a:t>
            </a:r>
            <a:endParaRPr lang="en-US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00F8E4-14E5-7746-2F7F-FB7DAAB41692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6303602" y="2911626"/>
            <a:ext cx="1794966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33437E-FF06-21C6-0E65-2F6FF150D214}"/>
              </a:ext>
            </a:extLst>
          </p:cNvPr>
          <p:cNvCxnSpPr>
            <a:cxnSpLocks/>
            <a:stCxn id="33" idx="3"/>
            <a:endCxn id="40" idx="1"/>
          </p:cNvCxnSpPr>
          <p:nvPr/>
        </p:nvCxnSpPr>
        <p:spPr>
          <a:xfrm>
            <a:off x="4626153" y="2908332"/>
            <a:ext cx="489880" cy="3294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66379A3-99B3-7FBF-791B-094899456B91}"/>
              </a:ext>
            </a:extLst>
          </p:cNvPr>
          <p:cNvSpPr txBox="1"/>
          <p:nvPr/>
        </p:nvSpPr>
        <p:spPr>
          <a:xfrm>
            <a:off x="630965" y="3611874"/>
            <a:ext cx="862555" cy="369332"/>
          </a:xfrm>
          <a:prstGeom prst="rect">
            <a:avLst/>
          </a:prstGeom>
          <a:solidFill>
            <a:schemeClr val="tx1">
              <a:alpha val="29350"/>
            </a:schemeClr>
          </a:solidFill>
        </p:spPr>
        <p:txBody>
          <a:bodyPr wrap="square" tIns="91440" bIns="91440">
            <a:spAutoFit/>
          </a:bodyPr>
          <a:lstStyle/>
          <a:p>
            <a:r>
              <a:rPr lang="en-US" sz="1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 Code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C9D5818-2D26-DB8D-6A8E-82E787B5ED63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493520" y="3796540"/>
            <a:ext cx="6605048" cy="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E70008-74CF-822D-AC15-ED54F093D23C}"/>
              </a:ext>
            </a:extLst>
          </p:cNvPr>
          <p:cNvCxnSpPr>
            <a:cxnSpLocks/>
            <a:stCxn id="15" idx="2"/>
            <a:endCxn id="3" idx="0"/>
          </p:cNvCxnSpPr>
          <p:nvPr/>
        </p:nvCxnSpPr>
        <p:spPr>
          <a:xfrm flipH="1">
            <a:off x="5239209" y="975622"/>
            <a:ext cx="1" cy="1340718"/>
          </a:xfrm>
          <a:prstGeom prst="straightConnector1">
            <a:avLst/>
          </a:prstGeom>
          <a:ln w="31750">
            <a:solidFill>
              <a:srgbClr val="ED7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A518457-1C93-C76D-1EA1-2D9B7E00DB0F}"/>
              </a:ext>
            </a:extLst>
          </p:cNvPr>
          <p:cNvCxnSpPr>
            <a:cxnSpLocks/>
            <a:stCxn id="19" idx="2"/>
            <a:endCxn id="6" idx="0"/>
          </p:cNvCxnSpPr>
          <p:nvPr/>
        </p:nvCxnSpPr>
        <p:spPr>
          <a:xfrm>
            <a:off x="9916161" y="975622"/>
            <a:ext cx="0" cy="1340718"/>
          </a:xfrm>
          <a:prstGeom prst="straightConnector1">
            <a:avLst/>
          </a:prstGeom>
          <a:ln w="31750">
            <a:solidFill>
              <a:srgbClr val="ED7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5851FB3-F77F-C3D7-DCD8-8F18EEFB98B0}"/>
              </a:ext>
            </a:extLst>
          </p:cNvPr>
          <p:cNvSpPr txBox="1"/>
          <p:nvPr/>
        </p:nvSpPr>
        <p:spPr>
          <a:xfrm>
            <a:off x="8244371" y="3196527"/>
            <a:ext cx="2341407" cy="369332"/>
          </a:xfrm>
          <a:prstGeom prst="rect">
            <a:avLst/>
          </a:prstGeom>
          <a:solidFill>
            <a:schemeClr val="tx1">
              <a:alpha val="29350"/>
            </a:schemeClr>
          </a:solidFill>
        </p:spPr>
        <p:txBody>
          <a:bodyPr wrap="square" tIns="91440" bIns="9144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Define runtime user and port</a:t>
            </a:r>
            <a:endParaRPr lang="en-US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A000960-59D0-2100-BB0F-1C580DA9101A}"/>
              </a:ext>
            </a:extLst>
          </p:cNvPr>
          <p:cNvSpPr txBox="1"/>
          <p:nvPr/>
        </p:nvSpPr>
        <p:spPr>
          <a:xfrm>
            <a:off x="8244371" y="3626756"/>
            <a:ext cx="2341407" cy="369332"/>
          </a:xfrm>
          <a:prstGeom prst="rect">
            <a:avLst/>
          </a:prstGeom>
          <a:solidFill>
            <a:schemeClr val="tx1">
              <a:alpha val="29350"/>
            </a:schemeClr>
          </a:solidFill>
        </p:spPr>
        <p:txBody>
          <a:bodyPr wrap="square" tIns="91440" bIns="9144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index.js</a:t>
            </a:r>
            <a:endParaRPr lang="en-US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5CF0D1C-5307-CF3A-99BC-C602A6E5A264}"/>
              </a:ext>
            </a:extLst>
          </p:cNvPr>
          <p:cNvSpPr txBox="1"/>
          <p:nvPr/>
        </p:nvSpPr>
        <p:spPr>
          <a:xfrm>
            <a:off x="8244371" y="2747780"/>
            <a:ext cx="2697949" cy="369332"/>
          </a:xfrm>
          <a:prstGeom prst="rect">
            <a:avLst/>
          </a:prstGeom>
          <a:solidFill>
            <a:schemeClr val="tx1">
              <a:alpha val="29350"/>
            </a:schemeClr>
          </a:solidFill>
        </p:spPr>
        <p:txBody>
          <a:bodyPr wrap="square" tIns="91440" bIns="9144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node_modules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the app code</a:t>
            </a:r>
            <a:endParaRPr lang="en-US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angle 108" descr="Group border and label">
            <a:extLst>
              <a:ext uri="{FF2B5EF4-FFF2-40B4-BE49-F238E27FC236}">
                <a16:creationId xmlns:a16="http://schemas.microsoft.com/office/drawing/2014/main" id="{FD3CA567-A400-5C15-D462-FEC3AA93C32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35280" y="373101"/>
            <a:ext cx="11541760" cy="834936"/>
          </a:xfrm>
          <a:prstGeom prst="rect">
            <a:avLst/>
          </a:prstGeom>
          <a:ln w="22225">
            <a:solidFill>
              <a:srgbClr val="ED7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1" name="Graphic 18" descr="Amazon Elastic Container Service (Amazon ECS) service icon.">
            <a:extLst>
              <a:ext uri="{FF2B5EF4-FFF2-40B4-BE49-F238E27FC236}">
                <a16:creationId xmlns:a16="http://schemas.microsoft.com/office/drawing/2014/main" id="{F8FACA0C-4DE6-207D-5368-40613A9DE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98584" y="5238723"/>
            <a:ext cx="561016" cy="56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24">
            <a:extLst>
              <a:ext uri="{FF2B5EF4-FFF2-40B4-BE49-F238E27FC236}">
                <a16:creationId xmlns:a16="http://schemas.microsoft.com/office/drawing/2014/main" id="{6B41E535-B61F-9136-0FAF-F1899B64B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591" y="5288398"/>
            <a:ext cx="19626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Container Registry (Private)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7653420-1860-8E21-91F0-D67503E20BAB}"/>
              </a:ext>
            </a:extLst>
          </p:cNvPr>
          <p:cNvSpPr txBox="1"/>
          <p:nvPr/>
        </p:nvSpPr>
        <p:spPr>
          <a:xfrm>
            <a:off x="4307845" y="5346321"/>
            <a:ext cx="7425908" cy="369332"/>
          </a:xfrm>
          <a:prstGeom prst="rect">
            <a:avLst/>
          </a:prstGeom>
          <a:solidFill>
            <a:srgbClr val="ED7000"/>
          </a:solidFill>
        </p:spPr>
        <p:txBody>
          <a:bodyPr wrap="square" tIns="91440" bIns="91440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&lt;account-id&gt;.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dkr.ecr</a:t>
            </a:r>
            <a:r>
              <a:rPr lang="en-US" sz="12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.&lt;region&gt;.amazonaws.com/sample-app-repo (~78MB + app code and 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node_modules</a:t>
            </a:r>
            <a:r>
              <a:rPr lang="en-US" sz="12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1" name="Rectangle 120" descr="Group border and label">
            <a:extLst>
              <a:ext uri="{FF2B5EF4-FFF2-40B4-BE49-F238E27FC236}">
                <a16:creationId xmlns:a16="http://schemas.microsoft.com/office/drawing/2014/main" id="{95EBA5BC-A60A-F0A6-597E-D3FBA4324A4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35280" y="5106185"/>
            <a:ext cx="11541760" cy="849605"/>
          </a:xfrm>
          <a:prstGeom prst="rect">
            <a:avLst/>
          </a:prstGeom>
          <a:ln w="22225">
            <a:solidFill>
              <a:srgbClr val="ED7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" name="Graphic 20" descr="Amazon Elastic Container Registry (Amazon ECR) Service icon.">
            <a:extLst>
              <a:ext uri="{FF2B5EF4-FFF2-40B4-BE49-F238E27FC236}">
                <a16:creationId xmlns:a16="http://schemas.microsoft.com/office/drawing/2014/main" id="{CB8DB957-53C2-7B07-836B-95087690E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498584" y="505637"/>
            <a:ext cx="561016" cy="56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4146A18D-6672-DE2A-93E6-01484E209B86}"/>
              </a:ext>
            </a:extLst>
          </p:cNvPr>
          <p:cNvSpPr txBox="1"/>
          <p:nvPr/>
        </p:nvSpPr>
        <p:spPr>
          <a:xfrm>
            <a:off x="5258650" y="1519697"/>
            <a:ext cx="2015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Download base image layers for a full dev environment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4D5AA59-2083-4A4C-E038-E9C9686329C3}"/>
              </a:ext>
            </a:extLst>
          </p:cNvPr>
          <p:cNvSpPr txBox="1"/>
          <p:nvPr/>
        </p:nvSpPr>
        <p:spPr>
          <a:xfrm>
            <a:off x="9926320" y="4343882"/>
            <a:ext cx="195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Upload minimal production container image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6914F7C-46E1-3475-49D9-1E3E31B5E22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916161" y="4114802"/>
            <a:ext cx="0" cy="1228341"/>
          </a:xfrm>
          <a:prstGeom prst="straightConnector1">
            <a:avLst/>
          </a:prstGeom>
          <a:ln w="31750">
            <a:solidFill>
              <a:srgbClr val="ED7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D74BF65-FF99-58AE-7B34-98849F1D08B3}"/>
              </a:ext>
            </a:extLst>
          </p:cNvPr>
          <p:cNvSpPr txBox="1"/>
          <p:nvPr/>
        </p:nvSpPr>
        <p:spPr>
          <a:xfrm>
            <a:off x="9926320" y="1514857"/>
            <a:ext cx="140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Download minimal base image layers</a:t>
            </a:r>
          </a:p>
        </p:txBody>
      </p:sp>
    </p:spTree>
    <p:extLst>
      <p:ext uri="{BB962C8B-B14F-4D97-AF65-F5344CB8AC3E}">
        <p14:creationId xmlns:p14="http://schemas.microsoft.com/office/powerpoint/2010/main" val="243894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4852</TotalTime>
  <Words>124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</cp:revision>
  <dcterms:created xsi:type="dcterms:W3CDTF">2023-05-03T18:08:03Z</dcterms:created>
  <dcterms:modified xsi:type="dcterms:W3CDTF">2024-03-18T15:26:03Z</dcterms:modified>
</cp:coreProperties>
</file>