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000"/>
    <a:srgbClr val="C95219"/>
    <a:srgbClr val="FE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76"/>
    <p:restoredTop sz="94667"/>
  </p:normalViewPr>
  <p:slideViewPr>
    <p:cSldViewPr snapToGrid="0">
      <p:cViewPr>
        <p:scale>
          <a:sx n="185" d="100"/>
          <a:sy n="185" d="100"/>
        </p:scale>
        <p:origin x="14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5C65-C3CC-D632-0252-2988AACB2E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07230-37CC-8E76-D872-5E81726DB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78C64-C748-A3B6-25DA-43263C073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DA79D-8872-739E-6A1E-F2387E3C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76924-27C8-8672-11E8-44A33BCE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12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405C8-544A-3E3A-4561-2EABBDBB2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D0D3A-3AFC-5D65-1152-2654DF437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3E071-D602-A963-FD73-CD21CF21A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C966B-61AB-90C5-91FF-A2104E0A3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D9C83-3AAF-F3CF-24E0-CE7C80B7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3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490958-1400-A4C4-1C28-034A2AEB8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871BC-CC8F-131A-1423-9D98607E19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4E55B-BBAC-9C0C-1B2F-90964E733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967D5-7270-E9CF-497E-D82A7441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DB846-94E9-5DE0-2341-EE24AB91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17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03ED-E4E8-3EA5-B353-2E2B201FE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3A20-9805-8A47-B11F-CD43FC1EF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703E7-2556-A1C5-43BA-FA78E990A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6916B-C7ED-5925-05E1-E6633AEC4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E4E8-BC51-EE6D-3864-D3502F4B1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39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7C41F-A205-5308-6BAF-6F61BF6C4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1113B-97E8-D91F-1E44-D71E13EE4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7EA8B0-6360-F1D5-2C61-729634605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B622E-59C7-500B-2D42-9EF110B9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BCF4B-9A2A-444D-21F7-252ABAB74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5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F092A-B43A-C0D8-852F-6EA028FB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C5836-2419-6627-2A54-DDA9DDFCB5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62307C-5195-6147-62D2-E7E21BA8E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0A022-21E8-1320-2537-E06D310A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C7AE7-3A1E-6F34-04E0-BFB40F63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58D9C-95BF-3CA3-CB7D-8BB48983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362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F5982-375C-993C-AFA5-D7AC454D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9F2F5-E1EF-9A21-5170-54EBC9F4C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6E8DF6-DFF4-BD64-FF0D-CF2B08BFE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40ACC1-3B4D-089B-99A7-AFB1C335EB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57BBD-614D-C7C4-FF8D-0C15EA656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2A275-DF68-ECF9-78DB-4CC5E183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65AD84-3E1B-B9D1-6570-23698332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FDB80-FA21-5AE6-A9C7-4F7D422A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D8623-EEF9-F99E-8D79-10525497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0DDD4-AAD8-3325-A1F8-741EEEE2C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4776CA-E77C-4DF6-15CA-43AD915BD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C2B93F-D1CD-F9BE-D3D6-5E3AF9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8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326484-A3F2-BDB6-A1B4-AE55C80CD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E2F05C-CB7E-2335-726E-1AD77690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224CA-2E2E-430C-E4F8-89D175224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80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DC1A-F6B9-A4C9-74AD-E9A660244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205CD-0F24-8A70-6BA6-56669A438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4C71F-0FCE-A954-326F-B6B5F0E4C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23A1-2244-E883-97F4-AC44A79D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0BF17-D098-FB40-5B48-116CD4C1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9AE11-F682-83A6-3D29-E1EDAEA6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97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6FC2E-CA40-CBEB-6129-25768BAFB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BD5352-0493-F769-0782-082FFE06E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7484DA-F57C-FCAC-2B35-41B51AA9E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5D46-8265-E24A-7914-4433A960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95951-3A77-6740-A240-1012834C03B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99D39-D021-CD82-2CB2-D695C1002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350B9-50E2-AE89-E647-B74C2C98B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33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039AD7-0F35-0F12-E885-B35A69F36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D27AD-C7B1-E2AF-0C53-5CE2BDE87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984D4-A214-C3C6-2D3F-697EFE9CE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95951-3A77-6740-A240-1012834C03B7}" type="datetimeFigureOut">
              <a:rPr lang="en-US" smtClean="0"/>
              <a:t>12/13/23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EFA91-D8E6-DEEE-7461-FAAAE68DFF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610B-A114-CE2E-00F8-5982F42005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6768BF-1CF6-9A40-B947-B40462F29C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7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C696A8-6A4D-3520-9DE0-BAEDB23BB2DB}"/>
              </a:ext>
            </a:extLst>
          </p:cNvPr>
          <p:cNvSpPr/>
          <p:nvPr/>
        </p:nvSpPr>
        <p:spPr>
          <a:xfrm>
            <a:off x="3468699" y="732259"/>
            <a:ext cx="1721140" cy="446832"/>
          </a:xfrm>
          <a:prstGeom prst="rect">
            <a:avLst/>
          </a:prstGeom>
          <a:solidFill>
            <a:srgbClr val="ED7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Launch</a:t>
            </a:r>
          </a:p>
        </p:txBody>
      </p:sp>
      <p:pic>
        <p:nvPicPr>
          <p:cNvPr id="15" name="Graphic 14" descr="AWS Signer service icon.">
            <a:extLst>
              <a:ext uri="{FF2B5EF4-FFF2-40B4-BE49-F238E27FC236}">
                <a16:creationId xmlns:a16="http://schemas.microsoft.com/office/drawing/2014/main" id="{253365B4-D046-5497-6CD1-4706AE633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200107" y="4153080"/>
            <a:ext cx="762000" cy="762000"/>
          </a:xfrm>
          <a:prstGeom prst="rect">
            <a:avLst/>
          </a:prstGeom>
        </p:spPr>
      </p:pic>
      <p:sp>
        <p:nvSpPr>
          <p:cNvPr id="16" name="TextBox 12">
            <a:extLst>
              <a:ext uri="{FF2B5EF4-FFF2-40B4-BE49-F238E27FC236}">
                <a16:creationId xmlns:a16="http://schemas.microsoft.com/office/drawing/2014/main" id="{B53DF94B-01C4-EA5A-D011-07AEFD17A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397" y="4916667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Signer</a:t>
            </a:r>
          </a:p>
        </p:txBody>
      </p:sp>
      <p:pic>
        <p:nvPicPr>
          <p:cNvPr id="17" name="Graphic 10" descr="AWS Lambda service icon.">
            <a:extLst>
              <a:ext uri="{FF2B5EF4-FFF2-40B4-BE49-F238E27FC236}">
                <a16:creationId xmlns:a16="http://schemas.microsoft.com/office/drawing/2014/main" id="{AC724B1E-09F2-83D1-ADE3-5882FEE2A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3959997" y="415308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20">
            <a:extLst>
              <a:ext uri="{FF2B5EF4-FFF2-40B4-BE49-F238E27FC236}">
                <a16:creationId xmlns:a16="http://schemas.microsoft.com/office/drawing/2014/main" id="{F0A4BC0A-66B8-028A-DDD4-23DFF5DE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529" y="4914286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</a:p>
        </p:txBody>
      </p:sp>
      <p:pic>
        <p:nvPicPr>
          <p:cNvPr id="19" name="Graphic 19" descr="Amazon EventBridge service icon.">
            <a:extLst>
              <a:ext uri="{FF2B5EF4-FFF2-40B4-BE49-F238E27FC236}">
                <a16:creationId xmlns:a16="http://schemas.microsoft.com/office/drawing/2014/main" id="{503BAAAF-50BD-4EE0-EC84-7FC3AA10C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3947640" y="2226052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1">
            <a:extLst>
              <a:ext uri="{FF2B5EF4-FFF2-40B4-BE49-F238E27FC236}">
                <a16:creationId xmlns:a16="http://schemas.microsoft.com/office/drawing/2014/main" id="{341A51B6-D131-1532-0743-280A4BBF0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403" y="2997577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EventBridge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1" name="Graphic 20" descr="Amazon Elastic Container Registry (Amazon ECR) Service icon.">
            <a:extLst>
              <a:ext uri="{FF2B5EF4-FFF2-40B4-BE49-F238E27FC236}">
                <a16:creationId xmlns:a16="http://schemas.microsoft.com/office/drawing/2014/main" id="{6810FA17-2BA5-E6BD-2FAB-5D1392A8A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076648" y="41522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2">
            <a:extLst>
              <a:ext uri="{FF2B5EF4-FFF2-40B4-BE49-F238E27FC236}">
                <a16:creationId xmlns:a16="http://schemas.microsoft.com/office/drawing/2014/main" id="{16E13661-D801-4E29-6111-937AC2084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298" y="4917461"/>
            <a:ext cx="22812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(Amazon ECR)</a:t>
            </a:r>
          </a:p>
        </p:txBody>
      </p:sp>
      <p:pic>
        <p:nvPicPr>
          <p:cNvPr id="23" name="Graphic 14" descr="AWS Fargate service icon.">
            <a:extLst>
              <a:ext uri="{FF2B5EF4-FFF2-40B4-BE49-F238E27FC236}">
                <a16:creationId xmlns:a16="http://schemas.microsoft.com/office/drawing/2014/main" id="{D3487341-2631-F05C-CA0F-CB8EA913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7076648" y="5730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12">
            <a:extLst>
              <a:ext uri="{FF2B5EF4-FFF2-40B4-BE49-F238E27FC236}">
                <a16:creationId xmlns:a16="http://schemas.microsoft.com/office/drawing/2014/main" id="{8D806330-ABC6-AD79-806D-0CD4D31A38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123" y="1333499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Graphic 18" descr="Amazon Elastic Container Service (Amazon ECS) service icon.">
            <a:extLst>
              <a:ext uri="{FF2B5EF4-FFF2-40B4-BE49-F238E27FC236}">
                <a16:creationId xmlns:a16="http://schemas.microsoft.com/office/drawing/2014/main" id="{C367F4CC-34D0-0E22-BBF9-2B4D1435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1175556" y="573087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4">
            <a:extLst>
              <a:ext uri="{FF2B5EF4-FFF2-40B4-BE49-F238E27FC236}">
                <a16:creationId xmlns:a16="http://schemas.microsoft.com/office/drawing/2014/main" id="{52C6C4EB-979B-0261-4B2A-B4CF0305B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619" y="1335087"/>
            <a:ext cx="22907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Service (Amazon ECS)</a:t>
            </a:r>
          </a:p>
        </p:txBody>
      </p:sp>
      <p:cxnSp>
        <p:nvCxnSpPr>
          <p:cNvPr id="27" name="Straight Arrow Connector 26" descr="Left pointing horizontal arrow. ">
            <a:extLst>
              <a:ext uri="{FF2B5EF4-FFF2-40B4-BE49-F238E27FC236}">
                <a16:creationId xmlns:a16="http://schemas.microsoft.com/office/drawing/2014/main" id="{C65B12F8-B17A-5BE8-4D54-5E76F2318039}"/>
              </a:ext>
            </a:extLst>
          </p:cNvPr>
          <p:cNvCxnSpPr>
            <a:cxnSpLocks/>
            <a:stCxn id="6" idx="1"/>
            <a:endCxn id="25" idx="3"/>
          </p:cNvCxnSpPr>
          <p:nvPr/>
        </p:nvCxnSpPr>
        <p:spPr>
          <a:xfrm flipH="1" flipV="1">
            <a:off x="1937556" y="954087"/>
            <a:ext cx="1531143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 descr="Left pointing horizontal arrow. ">
            <a:extLst>
              <a:ext uri="{FF2B5EF4-FFF2-40B4-BE49-F238E27FC236}">
                <a16:creationId xmlns:a16="http://schemas.microsoft.com/office/drawing/2014/main" id="{F93F7334-CD07-8A52-607B-0ACC11F5C643}"/>
              </a:ext>
            </a:extLst>
          </p:cNvPr>
          <p:cNvCxnSpPr>
            <a:cxnSpLocks/>
            <a:stCxn id="19" idx="0"/>
            <a:endCxn id="6" idx="2"/>
          </p:cNvCxnSpPr>
          <p:nvPr/>
        </p:nvCxnSpPr>
        <p:spPr>
          <a:xfrm flipV="1">
            <a:off x="4328640" y="1179091"/>
            <a:ext cx="629" cy="1046961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 descr="Left pointing horizontal arrow. ">
            <a:extLst>
              <a:ext uri="{FF2B5EF4-FFF2-40B4-BE49-F238E27FC236}">
                <a16:creationId xmlns:a16="http://schemas.microsoft.com/office/drawing/2014/main" id="{5901D7FA-A1E4-BFB0-66DA-B2787FD9D0A1}"/>
              </a:ext>
            </a:extLst>
          </p:cNvPr>
          <p:cNvCxnSpPr>
            <a:cxnSpLocks/>
            <a:stCxn id="17" idx="0"/>
            <a:endCxn id="20" idx="2"/>
          </p:cNvCxnSpPr>
          <p:nvPr/>
        </p:nvCxnSpPr>
        <p:spPr>
          <a:xfrm flipH="1" flipV="1">
            <a:off x="4336578" y="3274576"/>
            <a:ext cx="4419" cy="87850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 descr="Up and down pointing vertical arrow.">
            <a:extLst>
              <a:ext uri="{FF2B5EF4-FFF2-40B4-BE49-F238E27FC236}">
                <a16:creationId xmlns:a16="http://schemas.microsoft.com/office/drawing/2014/main" id="{98326D8F-B97E-E93A-7E4C-5AC22B7346E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1962107" y="4534080"/>
            <a:ext cx="1997890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 descr="Left pointing horizontal arrow. ">
            <a:extLst>
              <a:ext uri="{FF2B5EF4-FFF2-40B4-BE49-F238E27FC236}">
                <a16:creationId xmlns:a16="http://schemas.microsoft.com/office/drawing/2014/main" id="{B4849A8F-0F3E-8095-E659-496FA45CDB7B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 flipV="1">
            <a:off x="4721997" y="4533286"/>
            <a:ext cx="2354651" cy="79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 descr="Left pointing horizontal arrow. ">
            <a:extLst>
              <a:ext uri="{FF2B5EF4-FFF2-40B4-BE49-F238E27FC236}">
                <a16:creationId xmlns:a16="http://schemas.microsoft.com/office/drawing/2014/main" id="{35F8407E-CA12-EAF4-8948-489BAD0AA694}"/>
              </a:ext>
            </a:extLst>
          </p:cNvPr>
          <p:cNvCxnSpPr>
            <a:cxnSpLocks/>
            <a:stCxn id="24" idx="2"/>
            <a:endCxn id="21" idx="0"/>
          </p:cNvCxnSpPr>
          <p:nvPr/>
        </p:nvCxnSpPr>
        <p:spPr>
          <a:xfrm>
            <a:off x="7444948" y="1610498"/>
            <a:ext cx="12700" cy="25417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 descr="Left pointing horizontal arrow. ">
            <a:extLst>
              <a:ext uri="{FF2B5EF4-FFF2-40B4-BE49-F238E27FC236}">
                <a16:creationId xmlns:a16="http://schemas.microsoft.com/office/drawing/2014/main" id="{F4F034D3-0AB9-5922-619E-F09E4D2EA63B}"/>
              </a:ext>
            </a:extLst>
          </p:cNvPr>
          <p:cNvCxnSpPr>
            <a:cxnSpLocks/>
            <a:stCxn id="23" idx="1"/>
            <a:endCxn id="6" idx="3"/>
          </p:cNvCxnSpPr>
          <p:nvPr/>
        </p:nvCxnSpPr>
        <p:spPr>
          <a:xfrm flipH="1">
            <a:off x="5189839" y="954087"/>
            <a:ext cx="1886809" cy="1588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5F457E4-FCFA-3785-30D6-02F35C65F50E}"/>
              </a:ext>
            </a:extLst>
          </p:cNvPr>
          <p:cNvSpPr txBox="1"/>
          <p:nvPr/>
        </p:nvSpPr>
        <p:spPr>
          <a:xfrm>
            <a:off x="2782558" y="440389"/>
            <a:ext cx="4074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RunTask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CreateService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initiated task launch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56B9E2D-5654-300B-4DED-89F2EBF5C660}"/>
              </a:ext>
            </a:extLst>
          </p:cNvPr>
          <p:cNvSpPr txBox="1"/>
          <p:nvPr/>
        </p:nvSpPr>
        <p:spPr>
          <a:xfrm>
            <a:off x="4328640" y="1483482"/>
            <a:ext cx="189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Task state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change event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7EDF3FF-E41E-0470-991B-51CB73BA184D}"/>
              </a:ext>
            </a:extLst>
          </p:cNvPr>
          <p:cNvSpPr txBox="1"/>
          <p:nvPr/>
        </p:nvSpPr>
        <p:spPr>
          <a:xfrm>
            <a:off x="4336578" y="3514960"/>
            <a:ext cx="1898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Invoke Lambda function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3DFD8A-F900-1EE1-F439-1DABE52D472D}"/>
              </a:ext>
            </a:extLst>
          </p:cNvPr>
          <p:cNvSpPr txBox="1"/>
          <p:nvPr/>
        </p:nvSpPr>
        <p:spPr>
          <a:xfrm>
            <a:off x="2285652" y="4041228"/>
            <a:ext cx="1898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Verify signature revocation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85CE3-9D71-4009-A7F9-49297F3E6425}"/>
              </a:ext>
            </a:extLst>
          </p:cNvPr>
          <p:cNvSpPr txBox="1"/>
          <p:nvPr/>
        </p:nvSpPr>
        <p:spPr>
          <a:xfrm>
            <a:off x="4993582" y="4225894"/>
            <a:ext cx="18989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Check image manifest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089C7E-60E3-5FF6-5A1B-3DB20F401D8B}"/>
              </a:ext>
            </a:extLst>
          </p:cNvPr>
          <p:cNvSpPr txBox="1"/>
          <p:nvPr/>
        </p:nvSpPr>
        <p:spPr>
          <a:xfrm>
            <a:off x="5952805" y="2434775"/>
            <a:ext cx="1529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Download image to run in AWS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Fargate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78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52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2023-12-13T14:22:17Z</dcterms:created>
  <dcterms:modified xsi:type="dcterms:W3CDTF">2023-12-13T15:02:15Z</dcterms:modified>
</cp:coreProperties>
</file>