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291E"/>
    <a:srgbClr val="3E4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98"/>
    <p:restoredTop sz="96327"/>
  </p:normalViewPr>
  <p:slideViewPr>
    <p:cSldViewPr snapToGrid="0">
      <p:cViewPr varScale="1">
        <p:scale>
          <a:sx n="179" d="100"/>
          <a:sy n="179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5986-88D2-3C88-16BF-E93C5F61C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1D1A0-DEB8-03B6-9C0C-457E27536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8671-5538-9EC8-4BD9-8ED60E27F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4AC8A-C3F9-CB13-C294-BC04513DA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532DA-4E40-0BA6-726E-32D79BB8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19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7-E931-818D-56A2-1E51F40C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F3E3D-BEB5-3EFB-40C5-C19EF9809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E40F4-476F-C6E9-0F4F-7ACA959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FB04F-4F8D-0B64-47A0-7DDEEE47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25C11-7A4C-35AC-F6DA-8A9B3774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7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1CE8C-8274-31A9-5C13-918EB2E3C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83EC4-A00A-4A81-1FDE-B65D74860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3B13D-65B2-ABDC-698C-B828B506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57606-0688-31F5-8B7E-6527E8CD1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6A2EA-3722-6E08-6C45-5FD652DC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8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1B58-1AF4-D192-F30C-837FAEE5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88203-BF6C-1AE8-0DC4-C27E5B7FD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8C5D8-723B-5BB5-45CF-33F3B1851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014B5-1916-8DBD-5B7B-41F71CAC7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68319-D789-59A4-21BB-1C0336719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9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816C-9E46-4DD3-2DC4-F0C4EF29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D321B-4479-8256-F4EA-BD05F4341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3E224-2A95-EB15-3D4F-714A2D56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2F746-12B0-2FC1-6056-5A092DA8F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C325B-A542-52D5-984B-E047D12A0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4E54-118C-97BA-A412-68CFAB1C7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05155-BDCD-0AA0-77A5-A0C855AB3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5D715-60A6-41C6-8DBC-4596D6CB6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F172E-4180-111B-21E9-307C06229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F3353-68C7-721C-AFEE-D556AAE9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2130-201B-82CE-6861-74F4715C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81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2CDA3-3019-1DC7-53C6-23C8DE037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D3E6D-897F-CD3C-A7FE-FA867C6E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5EE95-E3B8-703B-718D-8F5D64D1CF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13F37A-DFE5-6309-1571-4906AF747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788D2-1D9F-F52E-1BAC-452D83DC6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51770-D564-32EC-6226-AF6B398B8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CC1A7F-046A-1193-4224-8B47E554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A32151-3111-03E4-D6C1-9F4B0727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7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414A-2903-2EC4-3467-51994CBB2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7B3B8-5FF5-D24B-A04B-9A8461F4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09B45-35B6-EC2E-13BA-A0C76ECFC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2B1F6F-EE8F-85C8-5D18-44757D27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280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07CDC-DF86-795D-83E1-33BAF859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D73A3-A199-4D07-FDF2-ADDCB95FF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6E18D-D1B1-7AA5-13CC-8CFC8F1C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89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CEF6F-065E-3F92-429B-4B524A5F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F0D3-A41D-4C72-5E04-6D1023FA8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01D133-B407-45DA-D697-846D63966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5F92-BFBD-B4ED-8888-DD3F1EF91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668C-9C5C-3B5F-9EA4-05477AFF3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41251-E848-9A2F-1C6D-685B8BDE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64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B28EE-D3C4-BD8C-DE3D-E1C9C8BA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54AD0-6F64-9343-F3B0-470BB464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C867F-D4E4-C7E5-D42A-54B6EA84F6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A85CC9-27E6-FB35-94D0-F15EF231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91B1-7950-F877-6ED4-25A594C53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701B34-B11C-30E5-BAE1-03EC81B1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8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0E3FD7-2D8D-C084-A4C1-519DAB94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BE43F-B473-1176-A2FC-4CD97441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37522-8F08-82AD-1FB4-48FAECEAB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974E2-A2EE-FA4E-A4F7-D711AA93E166}" type="datetimeFigureOut">
              <a:rPr lang="en-US" smtClean="0"/>
              <a:t>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4D1E-4704-1388-5CFE-BCCB91517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2FBED-0469-78FF-481A-ADFAD3308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F8D3F-0A39-F845-87B8-EA91E20C2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88520089-C6B4-8A0A-EB45-BEA7E67768A7}"/>
              </a:ext>
            </a:extLst>
          </p:cNvPr>
          <p:cNvGrpSpPr/>
          <p:nvPr/>
        </p:nvGrpSpPr>
        <p:grpSpPr>
          <a:xfrm>
            <a:off x="1914117" y="2521176"/>
            <a:ext cx="2692656" cy="2177418"/>
            <a:chOff x="2871697" y="1309963"/>
            <a:chExt cx="5265520" cy="42030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0D8171-4053-DE64-021E-568D5A0C5413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5">
              <a:extLst>
                <a:ext uri="{FF2B5EF4-FFF2-40B4-BE49-F238E27FC236}">
                  <a16:creationId xmlns:a16="http://schemas.microsoft.com/office/drawing/2014/main" id="{18D628C9-4888-AF01-988C-5E667E6225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68BC69-3552-D986-87A8-D554ABCF81C1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804ED7-B5E0-C64D-A1D4-4389F7CA9A09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169EC-9580-862F-CBAE-AED5E42C5745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84D4FE-CB42-11A2-A145-9C655EA8CBA0}"/>
                </a:ext>
              </a:extLst>
            </p:cNvPr>
            <p:cNvSpPr/>
            <p:nvPr/>
          </p:nvSpPr>
          <p:spPr>
            <a:xfrm>
              <a:off x="3161646" y="3129008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43B001E-E716-540F-2FD0-6B6A2B2AF388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5E53151-7715-B7A8-E570-1BAF3F2186AD}"/>
              </a:ext>
            </a:extLst>
          </p:cNvPr>
          <p:cNvGrpSpPr/>
          <p:nvPr/>
        </p:nvGrpSpPr>
        <p:grpSpPr>
          <a:xfrm>
            <a:off x="4809717" y="2521176"/>
            <a:ext cx="2692656" cy="2177418"/>
            <a:chOff x="2871697" y="1309963"/>
            <a:chExt cx="5265520" cy="4203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FB47048-D6CB-6619-8551-E56BB5479130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4B1660B4-25CC-E90D-FE78-A04CE868A3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F183A92-D8BC-8B18-28FA-160314B733AC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D9CAD03-A3D7-3DA0-A80F-CFAC81B55B92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B449B24-2975-93FC-F5F5-D51682218A74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DDEA054-6D96-72BF-C0D8-AB19ADB86F5F}"/>
                </a:ext>
              </a:extLst>
            </p:cNvPr>
            <p:cNvSpPr/>
            <p:nvPr/>
          </p:nvSpPr>
          <p:spPr>
            <a:xfrm>
              <a:off x="3161646" y="3129008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C826E49-9B3A-3A73-6A54-C55860D652F6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FAACF95-6E0D-E5BA-1858-D915C0094751}"/>
              </a:ext>
            </a:extLst>
          </p:cNvPr>
          <p:cNvGrpSpPr/>
          <p:nvPr/>
        </p:nvGrpSpPr>
        <p:grpSpPr>
          <a:xfrm>
            <a:off x="7705317" y="2521176"/>
            <a:ext cx="2692656" cy="2177418"/>
            <a:chOff x="2871697" y="1309963"/>
            <a:chExt cx="5265520" cy="42030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9953027-D679-95FE-C062-38DAB430B09C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9" name="Graphic 5">
              <a:extLst>
                <a:ext uri="{FF2B5EF4-FFF2-40B4-BE49-F238E27FC236}">
                  <a16:creationId xmlns:a16="http://schemas.microsoft.com/office/drawing/2014/main" id="{DBE6AED0-6876-F6D6-74FC-E3D11D9CFE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6D13F7A-02DD-F394-A1A9-49F47B19940F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8A20696-F515-DD28-89F9-8FBFE3CD9AC9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D072DB-3334-D4EF-D0A2-177AF6A053A4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520F49D-C8DA-8421-29B5-57DCA0A753AD}"/>
                </a:ext>
              </a:extLst>
            </p:cNvPr>
            <p:cNvSpPr/>
            <p:nvPr/>
          </p:nvSpPr>
          <p:spPr>
            <a:xfrm>
              <a:off x="3161646" y="3129008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8713D57-8724-7CF4-1E50-FBFEC8353A8D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F0EAC9C6-ED8B-1F01-8E9B-177A9741C6EC}"/>
              </a:ext>
            </a:extLst>
          </p:cNvPr>
          <p:cNvSpPr/>
          <p:nvPr/>
        </p:nvSpPr>
        <p:spPr>
          <a:xfrm>
            <a:off x="185023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A9400A3-C213-758A-032C-63E59337F137}"/>
              </a:ext>
            </a:extLst>
          </p:cNvPr>
          <p:cNvSpPr/>
          <p:nvPr/>
        </p:nvSpPr>
        <p:spPr>
          <a:xfrm>
            <a:off x="4737028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384C789-2BDB-2CDD-71A8-B3B62B673195}"/>
              </a:ext>
            </a:extLst>
          </p:cNvPr>
          <p:cNvSpPr/>
          <p:nvPr/>
        </p:nvSpPr>
        <p:spPr>
          <a:xfrm>
            <a:off x="764110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</p:spTree>
    <p:extLst>
      <p:ext uri="{BB962C8B-B14F-4D97-AF65-F5344CB8AC3E}">
        <p14:creationId xmlns:p14="http://schemas.microsoft.com/office/powerpoint/2010/main" val="87558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CEB-BB4B-0CAA-2695-348325D3E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2CB4B8EC-9482-47A9-1DCA-D8E71706F22A}"/>
              </a:ext>
            </a:extLst>
          </p:cNvPr>
          <p:cNvGrpSpPr/>
          <p:nvPr/>
        </p:nvGrpSpPr>
        <p:grpSpPr>
          <a:xfrm>
            <a:off x="1914117" y="2521176"/>
            <a:ext cx="2692656" cy="2177418"/>
            <a:chOff x="2871697" y="1309963"/>
            <a:chExt cx="5265520" cy="42030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182D2-8C77-40E9-B3E2-FAA8CEC0A52D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5">
              <a:extLst>
                <a:ext uri="{FF2B5EF4-FFF2-40B4-BE49-F238E27FC236}">
                  <a16:creationId xmlns:a16="http://schemas.microsoft.com/office/drawing/2014/main" id="{23AB13CA-B592-E894-90E7-8C27F8317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E5B1D9-1208-451B-CDF8-4EA25C226AC5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84B1EE-5C55-76FD-984B-F507D37EEE01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1DC8CA-CB10-3B95-C425-DD0D8841585F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D065108-DEA2-6090-C78D-E5B7C9AE21B9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Container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5F4667F-39BD-7057-3213-6FDF996398AC}"/>
              </a:ext>
            </a:extLst>
          </p:cNvPr>
          <p:cNvGrpSpPr/>
          <p:nvPr/>
        </p:nvGrpSpPr>
        <p:grpSpPr>
          <a:xfrm>
            <a:off x="4809717" y="2521176"/>
            <a:ext cx="2692656" cy="2177418"/>
            <a:chOff x="2871697" y="1309963"/>
            <a:chExt cx="5265520" cy="4203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0DE4BAC-8010-E4FD-D909-F5F715F33572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92FF07B3-9A98-4A26-7E23-C5686CD9E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3FAE08E-C17E-16F8-6A68-57E80B412089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DB20E3D-7C1B-8572-2691-CE8AE0444FF9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0591486-7D5F-EA00-6FA4-74203DDD060E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B74131-1F74-836E-A183-2CDA11FCB211}"/>
              </a:ext>
            </a:extLst>
          </p:cNvPr>
          <p:cNvGrpSpPr/>
          <p:nvPr/>
        </p:nvGrpSpPr>
        <p:grpSpPr>
          <a:xfrm>
            <a:off x="7705317" y="2521176"/>
            <a:ext cx="2692656" cy="2177418"/>
            <a:chOff x="2871697" y="1309963"/>
            <a:chExt cx="5265520" cy="42030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E2E9C38-DC07-1672-4672-1BC13B26C116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9" name="Graphic 5">
              <a:extLst>
                <a:ext uri="{FF2B5EF4-FFF2-40B4-BE49-F238E27FC236}">
                  <a16:creationId xmlns:a16="http://schemas.microsoft.com/office/drawing/2014/main" id="{305BD95E-81A4-C08A-47E5-F6322B8B4F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AC675DC-60E0-42B3-6363-71C3BCAD2606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4A1E4E0-5F10-6FC0-EEE5-342F1807A9AF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379BA14-2437-6C24-7DD6-5232665FE1DB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71C47CA-8E2E-A8B4-21FD-E51BCB30F48F}"/>
                </a:ext>
              </a:extLst>
            </p:cNvPr>
            <p:cNvSpPr/>
            <p:nvPr/>
          </p:nvSpPr>
          <p:spPr>
            <a:xfrm>
              <a:off x="3161646" y="3129008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DC08565-C346-E246-7844-F1C827840265}"/>
              </a:ext>
            </a:extLst>
          </p:cNvPr>
          <p:cNvSpPr/>
          <p:nvPr/>
        </p:nvSpPr>
        <p:spPr>
          <a:xfrm>
            <a:off x="4957990" y="3051565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8D0B8B-9402-7B48-C279-AB370DAFF9AF}"/>
              </a:ext>
            </a:extLst>
          </p:cNvPr>
          <p:cNvSpPr/>
          <p:nvPr/>
        </p:nvSpPr>
        <p:spPr>
          <a:xfrm>
            <a:off x="7853590" y="3057334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F26914-4C1C-EEA7-9AB7-23F965408EED}"/>
              </a:ext>
            </a:extLst>
          </p:cNvPr>
          <p:cNvSpPr/>
          <p:nvPr/>
        </p:nvSpPr>
        <p:spPr>
          <a:xfrm>
            <a:off x="2062390" y="3463063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CAFE45-DB8E-FB93-C99A-2DF617C52865}"/>
              </a:ext>
            </a:extLst>
          </p:cNvPr>
          <p:cNvSpPr/>
          <p:nvPr/>
        </p:nvSpPr>
        <p:spPr>
          <a:xfrm>
            <a:off x="4957990" y="3463063"/>
            <a:ext cx="2414128" cy="310827"/>
          </a:xfrm>
          <a:prstGeom prst="rect">
            <a:avLst/>
          </a:prstGeom>
          <a:noFill/>
          <a:ln w="28575">
            <a:solidFill>
              <a:srgbClr val="595A5D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Available capacity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761D0F-8FF3-EAA1-884F-7A61D67B2B1C}"/>
              </a:ext>
            </a:extLst>
          </p:cNvPr>
          <p:cNvSpPr/>
          <p:nvPr/>
        </p:nvSpPr>
        <p:spPr>
          <a:xfrm>
            <a:off x="185023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819843-C751-5C69-6714-D2F56B945070}"/>
              </a:ext>
            </a:extLst>
          </p:cNvPr>
          <p:cNvSpPr/>
          <p:nvPr/>
        </p:nvSpPr>
        <p:spPr>
          <a:xfrm>
            <a:off x="4737028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77D26-3CB4-8260-95E3-7185D61A180F}"/>
              </a:ext>
            </a:extLst>
          </p:cNvPr>
          <p:cNvSpPr/>
          <p:nvPr/>
        </p:nvSpPr>
        <p:spPr>
          <a:xfrm>
            <a:off x="764110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</p:spTree>
    <p:extLst>
      <p:ext uri="{BB962C8B-B14F-4D97-AF65-F5344CB8AC3E}">
        <p14:creationId xmlns:p14="http://schemas.microsoft.com/office/powerpoint/2010/main" val="1959899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21A74-A5FE-8779-8050-D1851165C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E41C8A4C-BAF0-8949-FE61-B53471F7AEEE}"/>
              </a:ext>
            </a:extLst>
          </p:cNvPr>
          <p:cNvGrpSpPr/>
          <p:nvPr/>
        </p:nvGrpSpPr>
        <p:grpSpPr>
          <a:xfrm>
            <a:off x="1914117" y="2521176"/>
            <a:ext cx="2692656" cy="2177418"/>
            <a:chOff x="2871697" y="1309963"/>
            <a:chExt cx="5265520" cy="42030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82854D-C7BD-8CD6-EA08-FDD26D97F241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5">
              <a:extLst>
                <a:ext uri="{FF2B5EF4-FFF2-40B4-BE49-F238E27FC236}">
                  <a16:creationId xmlns:a16="http://schemas.microsoft.com/office/drawing/2014/main" id="{FCDDD296-B692-3D90-BD94-44A831372E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CEEFEA-94B5-229E-FDC8-306E5DE03502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580376A-14A5-41CD-FBBB-EA89E1BC5AF9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Container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0E7DB81-04C5-92CA-E8C8-60F7CD389045}"/>
              </a:ext>
            </a:extLst>
          </p:cNvPr>
          <p:cNvGrpSpPr/>
          <p:nvPr/>
        </p:nvGrpSpPr>
        <p:grpSpPr>
          <a:xfrm>
            <a:off x="4809717" y="2521176"/>
            <a:ext cx="2692656" cy="2177418"/>
            <a:chOff x="2871697" y="1309963"/>
            <a:chExt cx="5265520" cy="4203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7958D27-6137-749E-E0DA-1B3DE17BA275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6849DBA3-C432-0837-25D2-362B8EA679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CE9AE16-BDC7-49C0-1DA0-CB37A253FD88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7711D9F-E5F0-4499-0129-A563EB70225D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F9FFDC-7A7E-E0B1-2E21-7E6AAA7E3AF1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0E30505-67EA-0B46-817B-C92A37CEEA28}"/>
              </a:ext>
            </a:extLst>
          </p:cNvPr>
          <p:cNvGrpSpPr/>
          <p:nvPr/>
        </p:nvGrpSpPr>
        <p:grpSpPr>
          <a:xfrm>
            <a:off x="7705317" y="2521176"/>
            <a:ext cx="2692656" cy="2177418"/>
            <a:chOff x="2871697" y="1309963"/>
            <a:chExt cx="5265520" cy="42030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5801227-4BC1-0B79-555C-B7BF287015A5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9" name="Graphic 5">
              <a:extLst>
                <a:ext uri="{FF2B5EF4-FFF2-40B4-BE49-F238E27FC236}">
                  <a16:creationId xmlns:a16="http://schemas.microsoft.com/office/drawing/2014/main" id="{4FB5C5DD-4D3E-F5E8-3BE1-6F2E03D64D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407C78E-C8F3-0ECF-7EE6-393B3F79DA72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CC34D0E-5CB0-4C35-C8A0-952268118C8E}"/>
                </a:ext>
              </a:extLst>
            </p:cNvPr>
            <p:cNvSpPr/>
            <p:nvPr/>
          </p:nvSpPr>
          <p:spPr>
            <a:xfrm>
              <a:off x="3161646" y="4718639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95F6E3-8329-DF89-319F-69CD4C4D2AE8}"/>
                </a:ext>
              </a:extLst>
            </p:cNvPr>
            <p:cNvSpPr/>
            <p:nvPr/>
          </p:nvSpPr>
          <p:spPr>
            <a:xfrm>
              <a:off x="3161646" y="3924297"/>
              <a:ext cx="4720856" cy="599981"/>
            </a:xfrm>
            <a:prstGeom prst="rect">
              <a:avLst/>
            </a:prstGeom>
            <a:noFill/>
            <a:ln w="28575">
              <a:solidFill>
                <a:srgbClr val="595A5D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Available capacity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0F4A18B-7F87-285D-E8E3-9F236B42528D}"/>
              </a:ext>
            </a:extLst>
          </p:cNvPr>
          <p:cNvSpPr/>
          <p:nvPr/>
        </p:nvSpPr>
        <p:spPr>
          <a:xfrm>
            <a:off x="4957990" y="3051565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FE92F7-426C-48B6-5DE4-B4BD77776541}"/>
              </a:ext>
            </a:extLst>
          </p:cNvPr>
          <p:cNvSpPr/>
          <p:nvPr/>
        </p:nvSpPr>
        <p:spPr>
          <a:xfrm>
            <a:off x="7853590" y="3057334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0EEA2A-3A20-47F0-BC1D-B8379FBD24BC}"/>
              </a:ext>
            </a:extLst>
          </p:cNvPr>
          <p:cNvSpPr/>
          <p:nvPr/>
        </p:nvSpPr>
        <p:spPr>
          <a:xfrm>
            <a:off x="2062390" y="3463063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41466-25EE-E804-2DE3-1C1C21807736}"/>
              </a:ext>
            </a:extLst>
          </p:cNvPr>
          <p:cNvSpPr/>
          <p:nvPr/>
        </p:nvSpPr>
        <p:spPr>
          <a:xfrm>
            <a:off x="2062390" y="3875559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09800D-01C3-934C-355D-2D891C154489}"/>
              </a:ext>
            </a:extLst>
          </p:cNvPr>
          <p:cNvSpPr/>
          <p:nvPr/>
        </p:nvSpPr>
        <p:spPr>
          <a:xfrm>
            <a:off x="4957990" y="3463063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05AD14-CA4E-8147-750B-296FFD77B436}"/>
              </a:ext>
            </a:extLst>
          </p:cNvPr>
          <p:cNvSpPr/>
          <p:nvPr/>
        </p:nvSpPr>
        <p:spPr>
          <a:xfrm>
            <a:off x="7853590" y="3466446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5EED6D-551E-532F-4058-C238B2BC2BFF}"/>
              </a:ext>
            </a:extLst>
          </p:cNvPr>
          <p:cNvSpPr/>
          <p:nvPr/>
        </p:nvSpPr>
        <p:spPr>
          <a:xfrm>
            <a:off x="2062390" y="4283391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4C415F-D4CA-B632-A8E7-221EAFC64AA7}"/>
              </a:ext>
            </a:extLst>
          </p:cNvPr>
          <p:cNvSpPr/>
          <p:nvPr/>
        </p:nvSpPr>
        <p:spPr>
          <a:xfrm>
            <a:off x="185023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1E8456-6763-D1AF-523C-5AD40B98E0B1}"/>
              </a:ext>
            </a:extLst>
          </p:cNvPr>
          <p:cNvSpPr/>
          <p:nvPr/>
        </p:nvSpPr>
        <p:spPr>
          <a:xfrm>
            <a:off x="4737028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10E109-9119-C08B-2BB7-38C48F7A2C48}"/>
              </a:ext>
            </a:extLst>
          </p:cNvPr>
          <p:cNvSpPr/>
          <p:nvPr/>
        </p:nvSpPr>
        <p:spPr>
          <a:xfrm>
            <a:off x="764110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</p:spTree>
    <p:extLst>
      <p:ext uri="{BB962C8B-B14F-4D97-AF65-F5344CB8AC3E}">
        <p14:creationId xmlns:p14="http://schemas.microsoft.com/office/powerpoint/2010/main" val="1526263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F3020-AD43-B681-A280-B6646272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B662605-BDF7-3D00-2C82-210B6F3D7910}"/>
              </a:ext>
            </a:extLst>
          </p:cNvPr>
          <p:cNvGrpSpPr/>
          <p:nvPr/>
        </p:nvGrpSpPr>
        <p:grpSpPr>
          <a:xfrm>
            <a:off x="1914117" y="2521176"/>
            <a:ext cx="2692656" cy="2177418"/>
            <a:chOff x="2871697" y="1309963"/>
            <a:chExt cx="5265520" cy="42030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20ECE50-AD0A-3B6E-89E7-F3268C3130B7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7" name="Graphic 5">
              <a:extLst>
                <a:ext uri="{FF2B5EF4-FFF2-40B4-BE49-F238E27FC236}">
                  <a16:creationId xmlns:a16="http://schemas.microsoft.com/office/drawing/2014/main" id="{1228BACE-37BA-F497-5708-E7F1E61CB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F429ACE-580F-B47F-716E-379F91A5A764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30785-8C86-0AE4-CE5D-18C1464B380C}"/>
                </a:ext>
              </a:extLst>
            </p:cNvPr>
            <p:cNvSpPr/>
            <p:nvPr/>
          </p:nvSpPr>
          <p:spPr>
            <a:xfrm>
              <a:off x="3161646" y="2333722"/>
              <a:ext cx="4720855" cy="59998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28575">
              <a:solidFill>
                <a:schemeClr val="accent6">
                  <a:lumMod val="75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bg2"/>
                  </a:solidFill>
                </a:rPr>
                <a:t>Container A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988501-22E1-DE4F-0FC9-D628A54F2685}"/>
              </a:ext>
            </a:extLst>
          </p:cNvPr>
          <p:cNvGrpSpPr/>
          <p:nvPr/>
        </p:nvGrpSpPr>
        <p:grpSpPr>
          <a:xfrm>
            <a:off x="4809717" y="2521176"/>
            <a:ext cx="2692656" cy="2177418"/>
            <a:chOff x="2871697" y="1309963"/>
            <a:chExt cx="5265520" cy="4203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EB8419B-64EB-1185-CEBD-995B71BFF1D2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0" name="Graphic 5">
              <a:extLst>
                <a:ext uri="{FF2B5EF4-FFF2-40B4-BE49-F238E27FC236}">
                  <a16:creationId xmlns:a16="http://schemas.microsoft.com/office/drawing/2014/main" id="{23E20A04-7E08-0242-021D-BDBEB174A1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9EF87A7-4BEB-0E53-6F02-D7EC7AEC99A1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1C1180A-4B6B-9DEC-954E-23E8983B60DC}"/>
              </a:ext>
            </a:extLst>
          </p:cNvPr>
          <p:cNvGrpSpPr/>
          <p:nvPr/>
        </p:nvGrpSpPr>
        <p:grpSpPr>
          <a:xfrm>
            <a:off x="7705317" y="2521176"/>
            <a:ext cx="2692656" cy="2177418"/>
            <a:chOff x="2871697" y="1309963"/>
            <a:chExt cx="5265520" cy="420301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ABDC772-465F-3EE7-7FEF-35E9C36B3AC4}"/>
                </a:ext>
              </a:extLst>
            </p:cNvPr>
            <p:cNvSpPr/>
            <p:nvPr/>
          </p:nvSpPr>
          <p:spPr>
            <a:xfrm>
              <a:off x="2906932" y="1345018"/>
              <a:ext cx="5230285" cy="4167963"/>
            </a:xfrm>
            <a:prstGeom prst="rect">
              <a:avLst/>
            </a:prstGeom>
            <a:noFill/>
            <a:ln w="50800">
              <a:solidFill>
                <a:srgbClr val="FB922D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pic>
          <p:nvPicPr>
            <p:cNvPr id="49" name="Graphic 5">
              <a:extLst>
                <a:ext uri="{FF2B5EF4-FFF2-40B4-BE49-F238E27FC236}">
                  <a16:creationId xmlns:a16="http://schemas.microsoft.com/office/drawing/2014/main" id="{40D398B6-4552-757C-AB73-A514BD6E6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697" y="1309963"/>
              <a:ext cx="815609" cy="815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B5177EE-ACC0-C44D-167B-585543C5F088}"/>
                </a:ext>
              </a:extLst>
            </p:cNvPr>
            <p:cNvSpPr txBox="1"/>
            <p:nvPr/>
          </p:nvSpPr>
          <p:spPr>
            <a:xfrm>
              <a:off x="3798427" y="1530136"/>
              <a:ext cx="3264899" cy="4752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EC2 Instance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A44E2191-700D-341A-8564-D0DAB4749992}"/>
              </a:ext>
            </a:extLst>
          </p:cNvPr>
          <p:cNvSpPr/>
          <p:nvPr/>
        </p:nvSpPr>
        <p:spPr>
          <a:xfrm>
            <a:off x="4957990" y="3051565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1024DC-530D-D9AE-249D-9A18A3393806}"/>
              </a:ext>
            </a:extLst>
          </p:cNvPr>
          <p:cNvSpPr/>
          <p:nvPr/>
        </p:nvSpPr>
        <p:spPr>
          <a:xfrm>
            <a:off x="7853590" y="3057334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5E7F10-F039-F05C-8966-D6812C11FC33}"/>
              </a:ext>
            </a:extLst>
          </p:cNvPr>
          <p:cNvSpPr/>
          <p:nvPr/>
        </p:nvSpPr>
        <p:spPr>
          <a:xfrm>
            <a:off x="2062390" y="3463063"/>
            <a:ext cx="2414128" cy="310827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accent6">
                <a:lumMod val="75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D71206-92CD-6C25-8D8F-E0805C40C672}"/>
              </a:ext>
            </a:extLst>
          </p:cNvPr>
          <p:cNvSpPr/>
          <p:nvPr/>
        </p:nvSpPr>
        <p:spPr>
          <a:xfrm>
            <a:off x="2062390" y="3875559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D56932-D796-1DB6-081D-3A5E313F0739}"/>
              </a:ext>
            </a:extLst>
          </p:cNvPr>
          <p:cNvSpPr/>
          <p:nvPr/>
        </p:nvSpPr>
        <p:spPr>
          <a:xfrm>
            <a:off x="4957990" y="3463063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D8A4A6-3F4D-17F0-D76D-948641E5E2B4}"/>
              </a:ext>
            </a:extLst>
          </p:cNvPr>
          <p:cNvSpPr/>
          <p:nvPr/>
        </p:nvSpPr>
        <p:spPr>
          <a:xfrm>
            <a:off x="7853590" y="3466446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82983A-881E-5407-6890-E2CBDA2C9C8D}"/>
              </a:ext>
            </a:extLst>
          </p:cNvPr>
          <p:cNvSpPr/>
          <p:nvPr/>
        </p:nvSpPr>
        <p:spPr>
          <a:xfrm>
            <a:off x="2062390" y="4283391"/>
            <a:ext cx="2414128" cy="3108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D9CC9-0088-8A0A-7D1C-EFB154DB11ED}"/>
              </a:ext>
            </a:extLst>
          </p:cNvPr>
          <p:cNvSpPr/>
          <p:nvPr/>
        </p:nvSpPr>
        <p:spPr>
          <a:xfrm>
            <a:off x="4957990" y="3874561"/>
            <a:ext cx="2414128" cy="310827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AEBEF5-FCBC-E20A-582F-D7BCFD20D09E}"/>
              </a:ext>
            </a:extLst>
          </p:cNvPr>
          <p:cNvSpPr/>
          <p:nvPr/>
        </p:nvSpPr>
        <p:spPr>
          <a:xfrm>
            <a:off x="7853590" y="3874560"/>
            <a:ext cx="2414128" cy="310827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89AF3-AC60-467B-7098-766F01B3AA8E}"/>
              </a:ext>
            </a:extLst>
          </p:cNvPr>
          <p:cNvSpPr/>
          <p:nvPr/>
        </p:nvSpPr>
        <p:spPr>
          <a:xfrm>
            <a:off x="4957990" y="4280998"/>
            <a:ext cx="2414128" cy="310827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6D4A1-BAB5-4AE9-DCA4-57476DC2BEE3}"/>
              </a:ext>
            </a:extLst>
          </p:cNvPr>
          <p:cNvSpPr/>
          <p:nvPr/>
        </p:nvSpPr>
        <p:spPr>
          <a:xfrm>
            <a:off x="7853590" y="4280997"/>
            <a:ext cx="2414128" cy="310827"/>
          </a:xfrm>
          <a:prstGeom prst="rect">
            <a:avLst/>
          </a:prstGeom>
          <a:solidFill>
            <a:srgbClr val="002060"/>
          </a:solidFill>
          <a:ln w="28575">
            <a:solidFill>
              <a:srgbClr val="002060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4C1311-E8CD-CC94-0A72-65DD1CE82013}"/>
              </a:ext>
            </a:extLst>
          </p:cNvPr>
          <p:cNvSpPr/>
          <p:nvPr/>
        </p:nvSpPr>
        <p:spPr>
          <a:xfrm>
            <a:off x="185023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A31181C-59D4-206F-BB65-5D2DFF17EAF9}"/>
              </a:ext>
            </a:extLst>
          </p:cNvPr>
          <p:cNvSpPr/>
          <p:nvPr/>
        </p:nvSpPr>
        <p:spPr>
          <a:xfrm>
            <a:off x="4737028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3C8C70-32C7-18DE-CDF2-A6167148FB7D}"/>
              </a:ext>
            </a:extLst>
          </p:cNvPr>
          <p:cNvSpPr/>
          <p:nvPr/>
        </p:nvSpPr>
        <p:spPr>
          <a:xfrm>
            <a:off x="7641101" y="2100263"/>
            <a:ext cx="2847248" cy="2700338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</p:spTree>
    <p:extLst>
      <p:ext uri="{BB962C8B-B14F-4D97-AF65-F5344CB8AC3E}">
        <p14:creationId xmlns:p14="http://schemas.microsoft.com/office/powerpoint/2010/main" val="2429773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1D8FA4A-1417-0713-844F-04DD0CC2BBC2}"/>
              </a:ext>
            </a:extLst>
          </p:cNvPr>
          <p:cNvSpPr/>
          <p:nvPr/>
        </p:nvSpPr>
        <p:spPr>
          <a:xfrm>
            <a:off x="611998" y="2364748"/>
            <a:ext cx="8607782" cy="4043196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45720" algn="l"/>
            <a:r>
              <a:rPr lang="en-US" sz="1200" dirty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4286B-084E-9164-D1F7-E9C41E150EA0}"/>
              </a:ext>
            </a:extLst>
          </p:cNvPr>
          <p:cNvSpPr/>
          <p:nvPr/>
        </p:nvSpPr>
        <p:spPr>
          <a:xfrm>
            <a:off x="1779680" y="1979008"/>
            <a:ext cx="2187552" cy="4614673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1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4F1D6C10-48F2-FE0A-7696-170A7CDC3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999" y="2363974"/>
            <a:ext cx="381000" cy="381000"/>
          </a:xfrm>
          <a:prstGeom prst="rect">
            <a:avLst/>
          </a:prstGeom>
        </p:spPr>
      </p:pic>
      <p:sp>
        <p:nvSpPr>
          <p:cNvPr id="69" name="Rectangle 68">
            <a:extLst>
              <a:ext uri="{FF2B5EF4-FFF2-40B4-BE49-F238E27FC236}">
                <a16:creationId xmlns:a16="http://schemas.microsoft.com/office/drawing/2014/main" id="{A687A926-22E5-8A1C-DFC7-BE015DC9CDAE}"/>
              </a:ext>
            </a:extLst>
          </p:cNvPr>
          <p:cNvSpPr/>
          <p:nvPr/>
        </p:nvSpPr>
        <p:spPr>
          <a:xfrm>
            <a:off x="1866724" y="2496337"/>
            <a:ext cx="1995244" cy="36687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0" name="Graphic 69">
            <a:extLst>
              <a:ext uri="{FF2B5EF4-FFF2-40B4-BE49-F238E27FC236}">
                <a16:creationId xmlns:a16="http://schemas.microsoft.com/office/drawing/2014/main" id="{44077E62-39EA-E714-438C-FA31A87871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6723" y="2496337"/>
            <a:ext cx="381000" cy="381000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BE04B47F-573A-59B2-5804-70D8D1C9070A}"/>
              </a:ext>
            </a:extLst>
          </p:cNvPr>
          <p:cNvSpPr txBox="1"/>
          <p:nvPr/>
        </p:nvSpPr>
        <p:spPr>
          <a:xfrm>
            <a:off x="2188818" y="2547675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346CBEF-5482-E231-9E3B-6746C5C15B34}"/>
              </a:ext>
            </a:extLst>
          </p:cNvPr>
          <p:cNvSpPr/>
          <p:nvPr/>
        </p:nvSpPr>
        <p:spPr>
          <a:xfrm>
            <a:off x="1977606" y="3101303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4" name="Graphic 73">
            <a:extLst>
              <a:ext uri="{FF2B5EF4-FFF2-40B4-BE49-F238E27FC236}">
                <a16:creationId xmlns:a16="http://schemas.microsoft.com/office/drawing/2014/main" id="{C3A87C55-1D52-60BC-E189-55783CC6C4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606" y="3101303"/>
            <a:ext cx="381000" cy="381000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BDD477D0-9009-B69C-5848-AE13BEDB93DA}"/>
              </a:ext>
            </a:extLst>
          </p:cNvPr>
          <p:cNvSpPr/>
          <p:nvPr/>
        </p:nvSpPr>
        <p:spPr>
          <a:xfrm>
            <a:off x="1977606" y="4565898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949ECE68-AD83-40F2-2E84-1AC1C1EE5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7606" y="4565898"/>
            <a:ext cx="381000" cy="381000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6E007A30-E079-8436-EE31-EA76CB2FE64C}"/>
              </a:ext>
            </a:extLst>
          </p:cNvPr>
          <p:cNvSpPr/>
          <p:nvPr/>
        </p:nvSpPr>
        <p:spPr>
          <a:xfrm>
            <a:off x="4289326" y="1979008"/>
            <a:ext cx="2187552" cy="4614673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810C6E5-44F9-AE95-C471-C7B507A74082}"/>
              </a:ext>
            </a:extLst>
          </p:cNvPr>
          <p:cNvSpPr/>
          <p:nvPr/>
        </p:nvSpPr>
        <p:spPr>
          <a:xfrm>
            <a:off x="4376370" y="2496337"/>
            <a:ext cx="1995244" cy="36687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0" name="Graphic 79">
            <a:extLst>
              <a:ext uri="{FF2B5EF4-FFF2-40B4-BE49-F238E27FC236}">
                <a16:creationId xmlns:a16="http://schemas.microsoft.com/office/drawing/2014/main" id="{204DB3D6-4F06-AE1D-FD00-57F2AF9D13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76369" y="2496337"/>
            <a:ext cx="381000" cy="381000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BE67053-1C07-A3AC-0547-4A95A244BAA9}"/>
              </a:ext>
            </a:extLst>
          </p:cNvPr>
          <p:cNvSpPr txBox="1"/>
          <p:nvPr/>
        </p:nvSpPr>
        <p:spPr>
          <a:xfrm>
            <a:off x="4698464" y="2547675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EAF359E-1FEE-247A-BAEC-FA202D134B53}"/>
              </a:ext>
            </a:extLst>
          </p:cNvPr>
          <p:cNvSpPr/>
          <p:nvPr/>
        </p:nvSpPr>
        <p:spPr>
          <a:xfrm>
            <a:off x="4487252" y="3101303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8D68A625-9EBB-BFA3-B47A-3C0AA70DAF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87252" y="3101303"/>
            <a:ext cx="381000" cy="381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DFF3C551-1B39-596C-5B94-9BBD83663D38}"/>
              </a:ext>
            </a:extLst>
          </p:cNvPr>
          <p:cNvSpPr/>
          <p:nvPr/>
        </p:nvSpPr>
        <p:spPr>
          <a:xfrm>
            <a:off x="6798972" y="1979008"/>
            <a:ext cx="2187552" cy="4614673"/>
          </a:xfrm>
          <a:prstGeom prst="rect">
            <a:avLst/>
          </a:prstGeom>
          <a:noFill/>
          <a:ln w="12700">
            <a:solidFill>
              <a:srgbClr val="00A0C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Availability Zone 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B23E725-50FA-EF42-0EA7-BDF71962260C}"/>
              </a:ext>
            </a:extLst>
          </p:cNvPr>
          <p:cNvSpPr/>
          <p:nvPr/>
        </p:nvSpPr>
        <p:spPr>
          <a:xfrm>
            <a:off x="6886016" y="2496337"/>
            <a:ext cx="1995244" cy="3668720"/>
          </a:xfrm>
          <a:prstGeom prst="rect">
            <a:avLst/>
          </a:prstGeom>
          <a:noFill/>
          <a:ln w="12700">
            <a:solidFill>
              <a:srgbClr val="D8661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D8661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BE36020A-B5E8-5D15-95E5-B702A1C95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6015" y="2496337"/>
            <a:ext cx="381000" cy="381000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3D40E26-DE3B-E6C3-EA9B-0DF0248F7B0D}"/>
              </a:ext>
            </a:extLst>
          </p:cNvPr>
          <p:cNvSpPr txBox="1"/>
          <p:nvPr/>
        </p:nvSpPr>
        <p:spPr>
          <a:xfrm>
            <a:off x="7208110" y="2547675"/>
            <a:ext cx="1607238" cy="278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 Scaling group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C24481C-853F-F566-54F9-5B702D6C8190}"/>
              </a:ext>
            </a:extLst>
          </p:cNvPr>
          <p:cNvSpPr/>
          <p:nvPr/>
        </p:nvSpPr>
        <p:spPr>
          <a:xfrm>
            <a:off x="6996898" y="3101303"/>
            <a:ext cx="1765300" cy="1377827"/>
          </a:xfrm>
          <a:prstGeom prst="rect">
            <a:avLst/>
          </a:prstGeom>
          <a:noFill/>
          <a:ln w="12700">
            <a:solidFill>
              <a:srgbClr val="D8661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D866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EC2 instance</a:t>
            </a:r>
          </a:p>
        </p:txBody>
      </p:sp>
      <p:pic>
        <p:nvPicPr>
          <p:cNvPr id="91" name="Graphic 90">
            <a:extLst>
              <a:ext uri="{FF2B5EF4-FFF2-40B4-BE49-F238E27FC236}">
                <a16:creationId xmlns:a16="http://schemas.microsoft.com/office/drawing/2014/main" id="{EB489A53-F3E7-2D87-3418-CE55299A88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96898" y="3101303"/>
            <a:ext cx="381000" cy="381000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1909462E-6E6B-F270-F8D2-AB3EF9796FF2}"/>
              </a:ext>
            </a:extLst>
          </p:cNvPr>
          <p:cNvSpPr/>
          <p:nvPr/>
        </p:nvSpPr>
        <p:spPr>
          <a:xfrm>
            <a:off x="2062651" y="3569072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AFAACC9-29BF-04CA-9E42-B5D92A0ACA9F}"/>
              </a:ext>
            </a:extLst>
          </p:cNvPr>
          <p:cNvSpPr/>
          <p:nvPr/>
        </p:nvSpPr>
        <p:spPr>
          <a:xfrm>
            <a:off x="2063220" y="3782096"/>
            <a:ext cx="1594641" cy="16287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ADBD11E-5009-ACA5-564A-7BAE97810A3E}"/>
              </a:ext>
            </a:extLst>
          </p:cNvPr>
          <p:cNvSpPr/>
          <p:nvPr/>
        </p:nvSpPr>
        <p:spPr>
          <a:xfrm>
            <a:off x="2057223" y="4006062"/>
            <a:ext cx="1594641" cy="16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207AA0E-8BA3-AA1E-EB90-7B626E3F5B12}"/>
              </a:ext>
            </a:extLst>
          </p:cNvPr>
          <p:cNvSpPr/>
          <p:nvPr/>
        </p:nvSpPr>
        <p:spPr>
          <a:xfrm>
            <a:off x="2057223" y="4230028"/>
            <a:ext cx="1594641" cy="16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8B0A0-A93C-AC43-4A41-112F65DB9A15}"/>
              </a:ext>
            </a:extLst>
          </p:cNvPr>
          <p:cNvSpPr/>
          <p:nvPr/>
        </p:nvSpPr>
        <p:spPr>
          <a:xfrm>
            <a:off x="2056654" y="5002889"/>
            <a:ext cx="1595210" cy="162872"/>
          </a:xfrm>
          <a:prstGeom prst="rect">
            <a:avLst/>
          </a:prstGeom>
          <a:solidFill>
            <a:srgbClr val="00206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8C3D66D-F3A9-CA4E-5162-6B747383EE7D}"/>
              </a:ext>
            </a:extLst>
          </p:cNvPr>
          <p:cNvSpPr/>
          <p:nvPr/>
        </p:nvSpPr>
        <p:spPr>
          <a:xfrm>
            <a:off x="2056654" y="5198295"/>
            <a:ext cx="1595210" cy="162872"/>
          </a:xfrm>
          <a:prstGeom prst="rect">
            <a:avLst/>
          </a:prstGeom>
          <a:solidFill>
            <a:srgbClr val="00206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ECCA17-DA87-AC83-378E-A941B142F315}"/>
              </a:ext>
            </a:extLst>
          </p:cNvPr>
          <p:cNvSpPr/>
          <p:nvPr/>
        </p:nvSpPr>
        <p:spPr>
          <a:xfrm>
            <a:off x="4555596" y="3573101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FEEFA2E-C6AF-A501-3D0A-EDE684B0D9BA}"/>
              </a:ext>
            </a:extLst>
          </p:cNvPr>
          <p:cNvSpPr/>
          <p:nvPr/>
        </p:nvSpPr>
        <p:spPr>
          <a:xfrm>
            <a:off x="4547479" y="3800212"/>
            <a:ext cx="1594641" cy="16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C95621E-FC18-BB8F-7E72-C6B3B3D9AF4E}"/>
              </a:ext>
            </a:extLst>
          </p:cNvPr>
          <p:cNvSpPr/>
          <p:nvPr/>
        </p:nvSpPr>
        <p:spPr>
          <a:xfrm>
            <a:off x="4546910" y="4006062"/>
            <a:ext cx="1595210" cy="162872"/>
          </a:xfrm>
          <a:prstGeom prst="rect">
            <a:avLst/>
          </a:prstGeom>
          <a:solidFill>
            <a:srgbClr val="00206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FA10E6E-964F-DD7F-5405-E848AB302132}"/>
              </a:ext>
            </a:extLst>
          </p:cNvPr>
          <p:cNvSpPr/>
          <p:nvPr/>
        </p:nvSpPr>
        <p:spPr>
          <a:xfrm>
            <a:off x="7079721" y="3569072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1BA9CC3-80A3-FBA9-4507-CCB280FFDF6C}"/>
              </a:ext>
            </a:extLst>
          </p:cNvPr>
          <p:cNvSpPr/>
          <p:nvPr/>
        </p:nvSpPr>
        <p:spPr>
          <a:xfrm>
            <a:off x="7071604" y="3796183"/>
            <a:ext cx="1594641" cy="16287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1974CB5-C53E-D8D1-3F12-A7F6154CD10C}"/>
              </a:ext>
            </a:extLst>
          </p:cNvPr>
          <p:cNvSpPr/>
          <p:nvPr/>
        </p:nvSpPr>
        <p:spPr>
          <a:xfrm>
            <a:off x="7071035" y="4002033"/>
            <a:ext cx="1595210" cy="162872"/>
          </a:xfrm>
          <a:prstGeom prst="rect">
            <a:avLst/>
          </a:prstGeom>
          <a:solidFill>
            <a:srgbClr val="00206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C</a:t>
            </a:r>
          </a:p>
        </p:txBody>
      </p:sp>
      <p:pic>
        <p:nvPicPr>
          <p:cNvPr id="111" name="Graphic 18">
            <a:extLst>
              <a:ext uri="{FF2B5EF4-FFF2-40B4-BE49-F238E27FC236}">
                <a16:creationId xmlns:a16="http://schemas.microsoft.com/office/drawing/2014/main" id="{35E2157B-A4DA-57E8-1705-A4FFAD7B2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617" y="29794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" name="TextBox 24">
            <a:extLst>
              <a:ext uri="{FF2B5EF4-FFF2-40B4-BE49-F238E27FC236}">
                <a16:creationId xmlns:a16="http://schemas.microsoft.com/office/drawing/2014/main" id="{B238CDC5-B858-2697-4F8B-CB27FEE77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680" y="1059941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D85CF73-8968-6A1A-C918-291536A06DBD}"/>
              </a:ext>
            </a:extLst>
          </p:cNvPr>
          <p:cNvSpPr/>
          <p:nvPr/>
        </p:nvSpPr>
        <p:spPr>
          <a:xfrm>
            <a:off x="4433518" y="537740"/>
            <a:ext cx="1595210" cy="162872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02B0B66-573D-4844-7C44-4FD9921BBE41}"/>
              </a:ext>
            </a:extLst>
          </p:cNvPr>
          <p:cNvSpPr txBox="1"/>
          <p:nvPr/>
        </p:nvSpPr>
        <p:spPr>
          <a:xfrm>
            <a:off x="6011945" y="467930"/>
            <a:ext cx="52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4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5B30E2D-16E9-3448-A19E-83F3633CC3A6}"/>
              </a:ext>
            </a:extLst>
          </p:cNvPr>
          <p:cNvSpPr/>
          <p:nvPr/>
        </p:nvSpPr>
        <p:spPr>
          <a:xfrm>
            <a:off x="4437211" y="798728"/>
            <a:ext cx="1595210" cy="16287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B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3F9651-E5CB-2156-3CBA-24EFAEBED27D}"/>
              </a:ext>
            </a:extLst>
          </p:cNvPr>
          <p:cNvSpPr txBox="1"/>
          <p:nvPr/>
        </p:nvSpPr>
        <p:spPr>
          <a:xfrm>
            <a:off x="6015638" y="728918"/>
            <a:ext cx="52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4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EB91D3C9-1AB4-7127-B2DC-73EBB43E3C18}"/>
              </a:ext>
            </a:extLst>
          </p:cNvPr>
          <p:cNvSpPr/>
          <p:nvPr/>
        </p:nvSpPr>
        <p:spPr>
          <a:xfrm>
            <a:off x="4433518" y="1057716"/>
            <a:ext cx="1595210" cy="162872"/>
          </a:xfrm>
          <a:prstGeom prst="rect">
            <a:avLst/>
          </a:prstGeom>
          <a:solidFill>
            <a:srgbClr val="002060"/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Container C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6033A6-E258-37FE-FAB5-C023C28231F8}"/>
              </a:ext>
            </a:extLst>
          </p:cNvPr>
          <p:cNvSpPr txBox="1"/>
          <p:nvPr/>
        </p:nvSpPr>
        <p:spPr>
          <a:xfrm>
            <a:off x="6011945" y="987906"/>
            <a:ext cx="5214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x 4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81EC38C-7218-C95F-C456-0CEA52377596}"/>
              </a:ext>
            </a:extLst>
          </p:cNvPr>
          <p:cNvSpPr/>
          <p:nvPr/>
        </p:nvSpPr>
        <p:spPr>
          <a:xfrm>
            <a:off x="4546910" y="4230028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Empty Space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C457F706-7564-792E-EB1A-11F7C392D071}"/>
              </a:ext>
            </a:extLst>
          </p:cNvPr>
          <p:cNvSpPr/>
          <p:nvPr/>
        </p:nvSpPr>
        <p:spPr>
          <a:xfrm>
            <a:off x="7079721" y="4231438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Empty Space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7BACE04-F353-FE08-BE27-D9FDDDFA22A7}"/>
              </a:ext>
            </a:extLst>
          </p:cNvPr>
          <p:cNvSpPr/>
          <p:nvPr/>
        </p:nvSpPr>
        <p:spPr>
          <a:xfrm>
            <a:off x="2051585" y="5408065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Empty Space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25816E4-1DBE-1364-A10F-69BEEA918BD2}"/>
              </a:ext>
            </a:extLst>
          </p:cNvPr>
          <p:cNvSpPr/>
          <p:nvPr/>
        </p:nvSpPr>
        <p:spPr>
          <a:xfrm>
            <a:off x="2051585" y="5617835"/>
            <a:ext cx="1595210" cy="16287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28575">
            <a:noFill/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</a:rPr>
              <a:t>Empty Space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7EF658-E848-82D9-059C-0FB0A4FE6629}"/>
              </a:ext>
            </a:extLst>
          </p:cNvPr>
          <p:cNvSpPr txBox="1"/>
          <p:nvPr/>
        </p:nvSpPr>
        <p:spPr>
          <a:xfrm>
            <a:off x="6643687" y="539699"/>
            <a:ext cx="2414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Capacity provider strategy distributes the tasks evenly across three different autoscaling groups</a:t>
            </a:r>
          </a:p>
        </p:txBody>
      </p:sp>
    </p:spTree>
    <p:extLst>
      <p:ext uri="{BB962C8B-B14F-4D97-AF65-F5344CB8AC3E}">
        <p14:creationId xmlns:p14="http://schemas.microsoft.com/office/powerpoint/2010/main" val="340246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247</Words>
  <Application>Microsoft Macintosh PowerPoint</Application>
  <PresentationFormat>Widescreen</PresentationFormat>
  <Paragraphs>107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9</cp:revision>
  <dcterms:created xsi:type="dcterms:W3CDTF">2023-09-11T16:55:48Z</dcterms:created>
  <dcterms:modified xsi:type="dcterms:W3CDTF">2024-01-22T19:15:59Z</dcterms:modified>
</cp:coreProperties>
</file>